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37"/>
  </p:notesMasterIdLst>
  <p:handoutMasterIdLst>
    <p:handoutMasterId r:id="rId38"/>
  </p:handoutMasterIdLst>
  <p:sldIdLst>
    <p:sldId id="256" r:id="rId2"/>
    <p:sldId id="738" r:id="rId3"/>
    <p:sldId id="739" r:id="rId4"/>
    <p:sldId id="740" r:id="rId5"/>
    <p:sldId id="741" r:id="rId6"/>
    <p:sldId id="742" r:id="rId7"/>
    <p:sldId id="743" r:id="rId8"/>
    <p:sldId id="744" r:id="rId9"/>
    <p:sldId id="745" r:id="rId10"/>
    <p:sldId id="746" r:id="rId11"/>
    <p:sldId id="747" r:id="rId12"/>
    <p:sldId id="730" r:id="rId13"/>
    <p:sldId id="728" r:id="rId14"/>
    <p:sldId id="733" r:id="rId15"/>
    <p:sldId id="706" r:id="rId16"/>
    <p:sldId id="638" r:id="rId17"/>
    <p:sldId id="640" r:id="rId18"/>
    <p:sldId id="639" r:id="rId19"/>
    <p:sldId id="732" r:id="rId20"/>
    <p:sldId id="724" r:id="rId21"/>
    <p:sldId id="736" r:id="rId22"/>
    <p:sldId id="723" r:id="rId23"/>
    <p:sldId id="735" r:id="rId24"/>
    <p:sldId id="731" r:id="rId25"/>
    <p:sldId id="586" r:id="rId26"/>
    <p:sldId id="762" r:id="rId27"/>
    <p:sldId id="734" r:id="rId28"/>
    <p:sldId id="748" r:id="rId29"/>
    <p:sldId id="758" r:id="rId30"/>
    <p:sldId id="760" r:id="rId31"/>
    <p:sldId id="761" r:id="rId32"/>
    <p:sldId id="763" r:id="rId33"/>
    <p:sldId id="764" r:id="rId34"/>
    <p:sldId id="769" r:id="rId35"/>
    <p:sldId id="772" r:id="rId36"/>
  </p:sldIdLst>
  <p:sldSz cx="9144000" cy="6858000" type="screen4x3"/>
  <p:notesSz cx="6794500" cy="9906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FF66"/>
    <a:srgbClr val="CCFF99"/>
    <a:srgbClr val="336699"/>
    <a:srgbClr val="669900"/>
    <a:srgbClr val="006600"/>
    <a:srgbClr val="023C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93" autoAdjust="0"/>
    <p:restoredTop sz="89523" autoAdjust="0"/>
  </p:normalViewPr>
  <p:slideViewPr>
    <p:cSldViewPr snapToGrid="0">
      <p:cViewPr varScale="1">
        <p:scale>
          <a:sx n="96" d="100"/>
          <a:sy n="96" d="100"/>
        </p:scale>
        <p:origin x="-1260" y="-126"/>
      </p:cViewPr>
      <p:guideLst>
        <p:guide orient="horz" pos="211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endParaRPr lang="en-US"/>
          </a:p>
        </p:txBody>
      </p:sp>
      <p:sp>
        <p:nvSpPr>
          <p:cNvPr id="116739" name="Rectangle 3"/>
          <p:cNvSpPr>
            <a:spLocks noGrp="1" noChangeArrowheads="1"/>
          </p:cNvSpPr>
          <p:nvPr>
            <p:ph type="dt" sz="quarter" idx="1"/>
          </p:nvPr>
        </p:nvSpPr>
        <p:spPr bwMode="auto">
          <a:xfrm>
            <a:off x="3849688" y="0"/>
            <a:ext cx="2944812"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endParaRPr lang="en-US"/>
          </a:p>
        </p:txBody>
      </p:sp>
      <p:sp>
        <p:nvSpPr>
          <p:cNvPr id="116740" name="Rectangle 4"/>
          <p:cNvSpPr>
            <a:spLocks noGrp="1" noChangeArrowheads="1"/>
          </p:cNvSpPr>
          <p:nvPr>
            <p:ph type="ftr" sz="quarter" idx="2"/>
          </p:nvPr>
        </p:nvSpPr>
        <p:spPr bwMode="auto">
          <a:xfrm>
            <a:off x="0" y="9410700"/>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endParaRPr lang="en-US"/>
          </a:p>
        </p:txBody>
      </p:sp>
      <p:sp>
        <p:nvSpPr>
          <p:cNvPr id="116741" name="Rectangle 5"/>
          <p:cNvSpPr>
            <a:spLocks noGrp="1" noChangeArrowheads="1"/>
          </p:cNvSpPr>
          <p:nvPr>
            <p:ph type="sldNum" sz="quarter" idx="3"/>
          </p:nvPr>
        </p:nvSpPr>
        <p:spPr bwMode="auto">
          <a:xfrm>
            <a:off x="3849688" y="9410700"/>
            <a:ext cx="2944812"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643EE784-CDC2-4522-9CB7-EB0894FEFCBE}"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5363" name="Rectangle 3"/>
          <p:cNvSpPr>
            <a:spLocks noGrp="1" noChangeArrowheads="1"/>
          </p:cNvSpPr>
          <p:nvPr>
            <p:ph type="dt" idx="1"/>
          </p:nvPr>
        </p:nvSpPr>
        <p:spPr bwMode="auto">
          <a:xfrm>
            <a:off x="384810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5364" name="Rectangle 4"/>
          <p:cNvSpPr>
            <a:spLocks noRot="1" noChangeArrowheads="1" noTextEdit="1"/>
          </p:cNvSpPr>
          <p:nvPr>
            <p:ph type="sldImg" idx="2"/>
          </p:nvPr>
        </p:nvSpPr>
        <p:spPr bwMode="auto">
          <a:xfrm>
            <a:off x="920750" y="742950"/>
            <a:ext cx="4953000" cy="3714750"/>
          </a:xfrm>
          <a:prstGeom prst="rect">
            <a:avLst/>
          </a:prstGeom>
          <a:noFill/>
          <a:ln w="9525">
            <a:solidFill>
              <a:srgbClr val="000000"/>
            </a:solidFill>
            <a:miter lim="800000"/>
            <a:headEnd/>
            <a:tailEnd/>
          </a:ln>
          <a:effectLst/>
        </p:spPr>
      </p:sp>
      <p:sp>
        <p:nvSpPr>
          <p:cNvPr id="15365" name="Rectangle 5"/>
          <p:cNvSpPr>
            <a:spLocks noGrp="1" noChangeArrowheads="1"/>
          </p:cNvSpPr>
          <p:nvPr>
            <p:ph type="body" sz="quarter" idx="3"/>
          </p:nvPr>
        </p:nvSpPr>
        <p:spPr bwMode="auto">
          <a:xfrm>
            <a:off x="679450" y="4705350"/>
            <a:ext cx="5435600" cy="4457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6" name="Rectangle 6"/>
          <p:cNvSpPr>
            <a:spLocks noGrp="1" noChangeArrowheads="1"/>
          </p:cNvSpPr>
          <p:nvPr>
            <p:ph type="ftr" sz="quarter" idx="4"/>
          </p:nvPr>
        </p:nvSpPr>
        <p:spPr bwMode="auto">
          <a:xfrm>
            <a:off x="0" y="94091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5367" name="Rectangle 7"/>
          <p:cNvSpPr>
            <a:spLocks noGrp="1" noChangeArrowheads="1"/>
          </p:cNvSpPr>
          <p:nvPr>
            <p:ph type="sldNum" sz="quarter" idx="5"/>
          </p:nvPr>
        </p:nvSpPr>
        <p:spPr bwMode="auto">
          <a:xfrm>
            <a:off x="3848100" y="94091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85F0676-C775-4532-B447-49EF2A0B7398}"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6E91AF-DA17-412D-99CD-604E931C585C}" type="slidenum">
              <a:rPr lang="en-US"/>
              <a:pPr/>
              <a:t>1</a:t>
            </a:fld>
            <a:endParaRPr lang="en-US"/>
          </a:p>
        </p:txBody>
      </p:sp>
      <p:sp>
        <p:nvSpPr>
          <p:cNvPr id="172034" name="Rectangle 2"/>
          <p:cNvSpPr>
            <a:spLocks noRo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552DD6-B3BE-470D-A129-58E1C73990F6}" type="slidenum">
              <a:rPr lang="en-US"/>
              <a:pPr/>
              <a:t>10</a:t>
            </a:fld>
            <a:endParaRPr lang="en-US"/>
          </a:p>
        </p:txBody>
      </p:sp>
      <p:sp>
        <p:nvSpPr>
          <p:cNvPr id="323586" name="Rectangle 2"/>
          <p:cNvSpPr>
            <a:spLocks noRo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976D77-D59C-4E48-8E80-169545B691A2}" type="slidenum">
              <a:rPr lang="en-US"/>
              <a:pPr/>
              <a:t>11</a:t>
            </a:fld>
            <a:endParaRPr lang="en-US"/>
          </a:p>
        </p:txBody>
      </p:sp>
      <p:sp>
        <p:nvSpPr>
          <p:cNvPr id="582658" name="Rectangle 2"/>
          <p:cNvSpPr>
            <a:spLocks noRot="1" noChangeArrowheads="1" noTextEdit="1"/>
          </p:cNvSpPr>
          <p:nvPr>
            <p:ph type="sldImg"/>
          </p:nvPr>
        </p:nvSpPr>
        <p:spPr>
          <a:ln/>
        </p:spPr>
      </p:sp>
      <p:sp>
        <p:nvSpPr>
          <p:cNvPr id="58265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4DCF46-16AA-43BD-A23D-BDD4E4D62FB2}" type="slidenum">
              <a:rPr lang="en-US"/>
              <a:pPr/>
              <a:t>13</a:t>
            </a:fld>
            <a:endParaRPr lang="en-US"/>
          </a:p>
        </p:txBody>
      </p:sp>
      <p:sp>
        <p:nvSpPr>
          <p:cNvPr id="1156098" name="Rectangle 2"/>
          <p:cNvSpPr>
            <a:spLocks noRot="1" noChangeArrowheads="1" noTextEdit="1"/>
          </p:cNvSpPr>
          <p:nvPr>
            <p:ph type="sldImg"/>
          </p:nvPr>
        </p:nvSpPr>
        <p:spPr>
          <a:ln/>
        </p:spPr>
      </p:sp>
      <p:sp>
        <p:nvSpPr>
          <p:cNvPr id="115609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4CFA02-9EF9-4A3F-A7BE-F8059930D1C3}" type="slidenum">
              <a:rPr lang="en-US"/>
              <a:pPr/>
              <a:t>14</a:t>
            </a:fld>
            <a:endParaRPr lang="en-US"/>
          </a:p>
        </p:txBody>
      </p:sp>
      <p:sp>
        <p:nvSpPr>
          <p:cNvPr id="603138" name="Rectangle 2"/>
          <p:cNvSpPr>
            <a:spLocks noRot="1" noChangeArrowheads="1" noTextEdit="1"/>
          </p:cNvSpPr>
          <p:nvPr>
            <p:ph type="sldImg"/>
          </p:nvPr>
        </p:nvSpPr>
        <p:spPr>
          <a:ln/>
        </p:spPr>
      </p:sp>
      <p:sp>
        <p:nvSpPr>
          <p:cNvPr id="60313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BC77E1-CE6E-48EC-834F-DE52F1C2B18B}" type="slidenum">
              <a:rPr lang="en-US"/>
              <a:pPr/>
              <a:t>15</a:t>
            </a:fld>
            <a:endParaRPr lang="en-US"/>
          </a:p>
        </p:txBody>
      </p:sp>
      <p:sp>
        <p:nvSpPr>
          <p:cNvPr id="1111042" name="Rectangle 2"/>
          <p:cNvSpPr>
            <a:spLocks noRot="1" noChangeArrowheads="1" noTextEdit="1"/>
          </p:cNvSpPr>
          <p:nvPr>
            <p:ph type="sldImg"/>
          </p:nvPr>
        </p:nvSpPr>
        <p:spPr>
          <a:ln/>
        </p:spPr>
      </p:sp>
      <p:sp>
        <p:nvSpPr>
          <p:cNvPr id="1111043" name="Rectangle 3"/>
          <p:cNvSpPr>
            <a:spLocks noGrp="1" noChangeArrowheads="1"/>
          </p:cNvSpPr>
          <p:nvPr>
            <p:ph type="body" idx="1"/>
          </p:nvPr>
        </p:nvSpPr>
        <p:spPr/>
        <p:txBody>
          <a:bodyPr/>
          <a:lstStyle/>
          <a:p>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393160-70F3-4B96-9C1F-8D81ABF6B174}" type="slidenum">
              <a:rPr lang="en-US"/>
              <a:pPr/>
              <a:t>16</a:t>
            </a:fld>
            <a:endParaRPr lang="en-US"/>
          </a:p>
        </p:txBody>
      </p:sp>
      <p:sp>
        <p:nvSpPr>
          <p:cNvPr id="965634" name="Rectangle 2"/>
          <p:cNvSpPr>
            <a:spLocks noRot="1" noChangeArrowheads="1" noTextEdit="1"/>
          </p:cNvSpPr>
          <p:nvPr>
            <p:ph type="sldImg"/>
          </p:nvPr>
        </p:nvSpPr>
        <p:spPr>
          <a:ln/>
        </p:spPr>
      </p:sp>
      <p:sp>
        <p:nvSpPr>
          <p:cNvPr id="96563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961B29-E47D-448A-BCAC-A8489A31EF95}" type="slidenum">
              <a:rPr lang="en-US"/>
              <a:pPr/>
              <a:t>17</a:t>
            </a:fld>
            <a:endParaRPr lang="en-US"/>
          </a:p>
        </p:txBody>
      </p:sp>
      <p:sp>
        <p:nvSpPr>
          <p:cNvPr id="969730" name="Rectangle 2"/>
          <p:cNvSpPr>
            <a:spLocks noRot="1" noChangeArrowheads="1" noTextEdit="1"/>
          </p:cNvSpPr>
          <p:nvPr>
            <p:ph type="sldImg"/>
          </p:nvPr>
        </p:nvSpPr>
        <p:spPr>
          <a:ln/>
        </p:spPr>
      </p:sp>
      <p:sp>
        <p:nvSpPr>
          <p:cNvPr id="969731"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DC0EA3-4CA3-4746-996D-7F6D76FAF721}" type="slidenum">
              <a:rPr lang="en-US"/>
              <a:pPr/>
              <a:t>18</a:t>
            </a:fld>
            <a:endParaRPr lang="en-US"/>
          </a:p>
        </p:txBody>
      </p:sp>
      <p:sp>
        <p:nvSpPr>
          <p:cNvPr id="967682" name="Rectangle 2"/>
          <p:cNvSpPr>
            <a:spLocks noRot="1" noChangeArrowheads="1" noTextEdit="1"/>
          </p:cNvSpPr>
          <p:nvPr>
            <p:ph type="sldImg"/>
          </p:nvPr>
        </p:nvSpPr>
        <p:spPr>
          <a:ln/>
        </p:spPr>
      </p:sp>
      <p:sp>
        <p:nvSpPr>
          <p:cNvPr id="967683" name="Rectangle 3"/>
          <p:cNvSpPr>
            <a:spLocks noGrp="1" noChangeArrowheads="1"/>
          </p:cNvSpPr>
          <p:nvPr>
            <p:ph type="body" idx="1"/>
          </p:nvPr>
        </p:nvSpPr>
        <p:spPr/>
        <p:txBody>
          <a:bodyPr/>
          <a:lstStyle/>
          <a:p>
            <a:endParaRPr 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D1102D-3A33-41AE-9E79-36893F1E9B7F}" type="slidenum">
              <a:rPr lang="en-US"/>
              <a:pPr/>
              <a:t>20</a:t>
            </a:fld>
            <a:endParaRPr lang="en-US"/>
          </a:p>
        </p:txBody>
      </p:sp>
      <p:sp>
        <p:nvSpPr>
          <p:cNvPr id="1147906" name="Rectangle 2"/>
          <p:cNvSpPr>
            <a:spLocks noRot="1" noChangeArrowheads="1" noTextEdit="1"/>
          </p:cNvSpPr>
          <p:nvPr>
            <p:ph type="sldImg"/>
          </p:nvPr>
        </p:nvSpPr>
        <p:spPr>
          <a:xfrm>
            <a:off x="922338" y="742950"/>
            <a:ext cx="4953000" cy="3714750"/>
          </a:xfrm>
          <a:ln/>
        </p:spPr>
      </p:sp>
      <p:sp>
        <p:nvSpPr>
          <p:cNvPr id="114790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CB1E8-AF30-4B41-BE38-61D6B243750E}" type="slidenum">
              <a:rPr lang="en-US"/>
              <a:pPr/>
              <a:t>21</a:t>
            </a:fld>
            <a:endParaRPr lang="en-US"/>
          </a:p>
        </p:txBody>
      </p:sp>
      <p:sp>
        <p:nvSpPr>
          <p:cNvPr id="609282" name="Rectangle 2"/>
          <p:cNvSpPr>
            <a:spLocks noRot="1" noChangeArrowheads="1" noTextEdit="1"/>
          </p:cNvSpPr>
          <p:nvPr>
            <p:ph type="sldImg"/>
          </p:nvPr>
        </p:nvSpPr>
        <p:spPr>
          <a:ln/>
        </p:spPr>
      </p:sp>
      <p:sp>
        <p:nvSpPr>
          <p:cNvPr id="60928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2103BD-842C-43BC-AAF9-A842D05534B7}" type="slidenum">
              <a:rPr lang="en-US"/>
              <a:pPr/>
              <a:t>2</a:t>
            </a:fld>
            <a:endParaRPr lang="en-US"/>
          </a:p>
        </p:txBody>
      </p:sp>
      <p:sp>
        <p:nvSpPr>
          <p:cNvPr id="407554" name="Rectangle 2"/>
          <p:cNvSpPr>
            <a:spLocks noRot="1" noChangeArrowheads="1" noTextEdit="1"/>
          </p:cNvSpPr>
          <p:nvPr>
            <p:ph type="sldImg"/>
          </p:nvPr>
        </p:nvSpPr>
        <p:spPr>
          <a:ln/>
        </p:spPr>
      </p:sp>
      <p:sp>
        <p:nvSpPr>
          <p:cNvPr id="40755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47E793-6247-4226-B10B-C6DDE01F7FD8}" type="slidenum">
              <a:rPr lang="en-US"/>
              <a:pPr/>
              <a:t>22</a:t>
            </a:fld>
            <a:endParaRPr lang="en-US"/>
          </a:p>
        </p:txBody>
      </p:sp>
      <p:sp>
        <p:nvSpPr>
          <p:cNvPr id="1145858" name="Rectangle 2"/>
          <p:cNvSpPr>
            <a:spLocks noRot="1" noChangeArrowheads="1" noTextEdit="1"/>
          </p:cNvSpPr>
          <p:nvPr>
            <p:ph type="sldImg"/>
          </p:nvPr>
        </p:nvSpPr>
        <p:spPr>
          <a:xfrm>
            <a:off x="922338" y="742950"/>
            <a:ext cx="4953000" cy="3714750"/>
          </a:xfrm>
          <a:ln/>
        </p:spPr>
      </p:sp>
      <p:sp>
        <p:nvSpPr>
          <p:cNvPr id="114585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340933-CE67-4241-88C3-71851DACD608}" type="slidenum">
              <a:rPr lang="en-US"/>
              <a:pPr/>
              <a:t>23</a:t>
            </a:fld>
            <a:endParaRPr lang="en-US"/>
          </a:p>
        </p:txBody>
      </p:sp>
      <p:sp>
        <p:nvSpPr>
          <p:cNvPr id="607234" name="Rectangle 2"/>
          <p:cNvSpPr>
            <a:spLocks noRot="1" noChangeArrowheads="1" noTextEdit="1"/>
          </p:cNvSpPr>
          <p:nvPr>
            <p:ph type="sldImg"/>
          </p:nvPr>
        </p:nvSpPr>
        <p:spPr>
          <a:ln/>
        </p:spPr>
      </p:sp>
      <p:sp>
        <p:nvSpPr>
          <p:cNvPr id="60723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87F885-93D5-4A17-9894-C86FE602194A}" type="slidenum">
              <a:rPr lang="en-US"/>
              <a:pPr/>
              <a:t>25</a:t>
            </a:fld>
            <a:endParaRPr lang="en-US"/>
          </a:p>
        </p:txBody>
      </p:sp>
      <p:sp>
        <p:nvSpPr>
          <p:cNvPr id="850946" name="Rectangle 2"/>
          <p:cNvSpPr>
            <a:spLocks noRot="1" noChangeArrowheads="1" noTextEdit="1"/>
          </p:cNvSpPr>
          <p:nvPr>
            <p:ph type="sldImg"/>
          </p:nvPr>
        </p:nvSpPr>
        <p:spPr>
          <a:ln/>
        </p:spPr>
      </p:sp>
      <p:sp>
        <p:nvSpPr>
          <p:cNvPr id="850947" name="Rectangle 3"/>
          <p:cNvSpPr>
            <a:spLocks noGrp="1" noChangeArrowheads="1"/>
          </p:cNvSpPr>
          <p:nvPr>
            <p:ph type="body" idx="1"/>
          </p:nvPr>
        </p:nvSpPr>
        <p:spPr/>
        <p:txBody>
          <a:bodyPr/>
          <a:lstStyle/>
          <a:p>
            <a:endParaRPr lang="nl-N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260029-7173-4724-BA73-E0214258C18C}" type="slidenum">
              <a:rPr lang="en-US"/>
              <a:pPr/>
              <a:t>26</a:t>
            </a:fld>
            <a:endParaRPr lang="en-US"/>
          </a:p>
        </p:txBody>
      </p:sp>
      <p:sp>
        <p:nvSpPr>
          <p:cNvPr id="586754" name="Rectangle 2"/>
          <p:cNvSpPr>
            <a:spLocks noRot="1" noChangeArrowheads="1" noTextEdit="1"/>
          </p:cNvSpPr>
          <p:nvPr>
            <p:ph type="sldImg"/>
          </p:nvPr>
        </p:nvSpPr>
        <p:spPr>
          <a:ln/>
        </p:spPr>
      </p:sp>
      <p:sp>
        <p:nvSpPr>
          <p:cNvPr id="58675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0AB8C2-911A-40A6-9E29-66B51BEB2691}" type="slidenum">
              <a:rPr lang="en-US"/>
              <a:pPr/>
              <a:t>27</a:t>
            </a:fld>
            <a:endParaRPr lang="en-US"/>
          </a:p>
        </p:txBody>
      </p:sp>
      <p:sp>
        <p:nvSpPr>
          <p:cNvPr id="605186" name="Rectangle 2"/>
          <p:cNvSpPr>
            <a:spLocks noRot="1" noChangeArrowheads="1" noTextEdit="1"/>
          </p:cNvSpPr>
          <p:nvPr>
            <p:ph type="sldImg"/>
          </p:nvPr>
        </p:nvSpPr>
        <p:spPr>
          <a:ln/>
        </p:spPr>
      </p:sp>
      <p:sp>
        <p:nvSpPr>
          <p:cNvPr id="60518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94AA4B-C261-4FCB-B52E-FB5C28D28642}" type="slidenum">
              <a:rPr lang="en-US"/>
              <a:pPr/>
              <a:t>28</a:t>
            </a:fld>
            <a:endParaRPr lang="en-US"/>
          </a:p>
        </p:txBody>
      </p:sp>
      <p:sp>
        <p:nvSpPr>
          <p:cNvPr id="366594" name="Rectangle 2"/>
          <p:cNvSpPr>
            <a:spLocks noRot="1" noChangeArrowheads="1" noTextEdit="1"/>
          </p:cNvSpPr>
          <p:nvPr>
            <p:ph type="sldImg"/>
          </p:nvPr>
        </p:nvSpPr>
        <p:spPr>
          <a:ln/>
        </p:spPr>
      </p:sp>
      <p:sp>
        <p:nvSpPr>
          <p:cNvPr id="36659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EF028B-26B3-4E89-B4B5-93671A9D043C}" type="slidenum">
              <a:rPr lang="en-US"/>
              <a:pPr/>
              <a:t>29</a:t>
            </a:fld>
            <a:endParaRPr lang="en-US"/>
          </a:p>
        </p:txBody>
      </p:sp>
      <p:sp>
        <p:nvSpPr>
          <p:cNvPr id="529410" name="Rectangle 2"/>
          <p:cNvSpPr>
            <a:spLocks noRot="1" noChangeArrowheads="1" noTextEdit="1"/>
          </p:cNvSpPr>
          <p:nvPr>
            <p:ph type="sldImg"/>
          </p:nvPr>
        </p:nvSpPr>
        <p:spPr>
          <a:ln/>
        </p:spPr>
      </p:sp>
      <p:sp>
        <p:nvSpPr>
          <p:cNvPr id="52941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483A94-89D7-410D-B909-9DC79FD6EEE1}" type="slidenum">
              <a:rPr lang="en-US"/>
              <a:pPr/>
              <a:t>30</a:t>
            </a:fld>
            <a:endParaRPr lang="en-US"/>
          </a:p>
        </p:txBody>
      </p:sp>
      <p:sp>
        <p:nvSpPr>
          <p:cNvPr id="521218" name="Rectangle 2"/>
          <p:cNvSpPr>
            <a:spLocks noRot="1" noChangeArrowheads="1" noTextEdit="1"/>
          </p:cNvSpPr>
          <p:nvPr>
            <p:ph type="sldImg"/>
          </p:nvPr>
        </p:nvSpPr>
        <p:spPr>
          <a:ln/>
        </p:spPr>
      </p:sp>
      <p:sp>
        <p:nvSpPr>
          <p:cNvPr id="52121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AE8B54-FD2B-4F97-A4FC-29E11C09F568}" type="slidenum">
              <a:rPr lang="en-US"/>
              <a:pPr/>
              <a:t>31</a:t>
            </a:fld>
            <a:endParaRPr lang="en-US"/>
          </a:p>
        </p:txBody>
      </p:sp>
      <p:sp>
        <p:nvSpPr>
          <p:cNvPr id="502786" name="Rectangle 2"/>
          <p:cNvSpPr>
            <a:spLocks noRot="1" noChangeArrowheads="1" noTextEdit="1"/>
          </p:cNvSpPr>
          <p:nvPr>
            <p:ph type="sldImg"/>
          </p:nvPr>
        </p:nvSpPr>
        <p:spPr>
          <a:ln/>
        </p:spPr>
      </p:sp>
      <p:sp>
        <p:nvSpPr>
          <p:cNvPr id="50278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74F678-C2F6-4CE0-BFEE-DBC4FD139E09}" type="slidenum">
              <a:rPr lang="en-US"/>
              <a:pPr/>
              <a:t>32</a:t>
            </a:fld>
            <a:endParaRPr lang="en-US"/>
          </a:p>
        </p:txBody>
      </p:sp>
      <p:sp>
        <p:nvSpPr>
          <p:cNvPr id="324610" name="Rectangle 2"/>
          <p:cNvSpPr>
            <a:spLocks noRot="1" noChangeArrowheads="1" noTextEdit="1"/>
          </p:cNvSpPr>
          <p:nvPr>
            <p:ph type="sldImg"/>
          </p:nvPr>
        </p:nvSpPr>
        <p:spPr>
          <a:ln/>
        </p:spPr>
      </p:sp>
      <p:sp>
        <p:nvSpPr>
          <p:cNvPr id="32461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0A12C1-A977-4D07-AFDF-B2327BCEB573}" type="slidenum">
              <a:rPr lang="en-US"/>
              <a:pPr/>
              <a:t>3</a:t>
            </a:fld>
            <a:endParaRPr lang="en-US"/>
          </a:p>
        </p:txBody>
      </p:sp>
      <p:sp>
        <p:nvSpPr>
          <p:cNvPr id="537602" name="Rectangle 2"/>
          <p:cNvSpPr>
            <a:spLocks noRot="1" noChangeArrowheads="1" noTextEdit="1"/>
          </p:cNvSpPr>
          <p:nvPr>
            <p:ph type="sldImg"/>
          </p:nvPr>
        </p:nvSpPr>
        <p:spPr>
          <a:xfrm>
            <a:off x="1082675" y="863600"/>
            <a:ext cx="4629150" cy="3473450"/>
          </a:xfrm>
          <a:ln/>
        </p:spPr>
      </p:sp>
      <p:sp>
        <p:nvSpPr>
          <p:cNvPr id="537603" name="Rectangle 3"/>
          <p:cNvSpPr>
            <a:spLocks noGrp="1" noChangeArrowheads="1"/>
          </p:cNvSpPr>
          <p:nvPr>
            <p:ph type="body" idx="1"/>
          </p:nvPr>
        </p:nvSpPr>
        <p:spPr>
          <a:xfrm>
            <a:off x="907023" y="4703036"/>
            <a:ext cx="4980456" cy="4460015"/>
          </a:xfrm>
        </p:spPr>
        <p:txBody>
          <a:bodyPr/>
          <a:lstStyle/>
          <a:p>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2DFEAB-AED0-4035-8086-F8713DEDC51E}" type="slidenum">
              <a:rPr lang="en-US"/>
              <a:pPr/>
              <a:t>33</a:t>
            </a:fld>
            <a:endParaRPr lang="en-US"/>
          </a:p>
        </p:txBody>
      </p:sp>
      <p:sp>
        <p:nvSpPr>
          <p:cNvPr id="358402" name="Rectangle 2"/>
          <p:cNvSpPr>
            <a:spLocks noRo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383FC6-E0F0-4F72-BECF-D637B4C7C335}" type="slidenum">
              <a:rPr lang="en-US"/>
              <a:pPr/>
              <a:t>34</a:t>
            </a:fld>
            <a:endParaRPr lang="en-US"/>
          </a:p>
        </p:txBody>
      </p:sp>
      <p:sp>
        <p:nvSpPr>
          <p:cNvPr id="551938" name="Rectangle 2"/>
          <p:cNvSpPr>
            <a:spLocks noRot="1" noChangeArrowheads="1" noTextEdit="1"/>
          </p:cNvSpPr>
          <p:nvPr>
            <p:ph type="sldImg"/>
          </p:nvPr>
        </p:nvSpPr>
        <p:spPr>
          <a:ln/>
        </p:spPr>
      </p:sp>
      <p:sp>
        <p:nvSpPr>
          <p:cNvPr id="55193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2A6772-4C57-4FD8-81D2-4A4E4BDFFDE9}" type="slidenum">
              <a:rPr lang="en-US"/>
              <a:pPr/>
              <a:t>35</a:t>
            </a:fld>
            <a:endParaRPr lang="en-US"/>
          </a:p>
        </p:txBody>
      </p:sp>
      <p:sp>
        <p:nvSpPr>
          <p:cNvPr id="319490" name="Rectangle 2"/>
          <p:cNvSpPr>
            <a:spLocks noRo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2D9AF9-4C32-4714-BC3B-BF97DB4ED044}" type="slidenum">
              <a:rPr lang="en-US"/>
              <a:pPr/>
              <a:t>4</a:t>
            </a:fld>
            <a:endParaRPr lang="en-US"/>
          </a:p>
        </p:txBody>
      </p:sp>
      <p:sp>
        <p:nvSpPr>
          <p:cNvPr id="387074" name="Rectangle 2"/>
          <p:cNvSpPr>
            <a:spLocks noRot="1" noChangeArrowheads="1" noTextEdit="1"/>
          </p:cNvSpPr>
          <p:nvPr>
            <p:ph type="sldImg"/>
          </p:nvPr>
        </p:nvSpPr>
        <p:spPr>
          <a:ln/>
        </p:spPr>
      </p:sp>
      <p:sp>
        <p:nvSpPr>
          <p:cNvPr id="38707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47C432-6561-4C52-AEEE-A06D5A9088FC}" type="slidenum">
              <a:rPr lang="en-US"/>
              <a:pPr/>
              <a:t>5</a:t>
            </a:fld>
            <a:endParaRPr lang="en-US"/>
          </a:p>
        </p:txBody>
      </p:sp>
      <p:sp>
        <p:nvSpPr>
          <p:cNvPr id="393218" name="Rectangle 2"/>
          <p:cNvSpPr>
            <a:spLocks noRot="1" noChangeArrowheads="1" noTextEdit="1"/>
          </p:cNvSpPr>
          <p:nvPr>
            <p:ph type="sldImg"/>
          </p:nvPr>
        </p:nvSpPr>
        <p:spPr>
          <a:ln/>
        </p:spPr>
      </p:sp>
      <p:sp>
        <p:nvSpPr>
          <p:cNvPr id="39321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4E4C6E-07B1-4F60-82D8-1E48810D53A6}" type="slidenum">
              <a:rPr lang="en-US"/>
              <a:pPr/>
              <a:t>6</a:t>
            </a:fld>
            <a:endParaRPr lang="en-US"/>
          </a:p>
        </p:txBody>
      </p:sp>
      <p:sp>
        <p:nvSpPr>
          <p:cNvPr id="445442" name="Rectangle 2"/>
          <p:cNvSpPr>
            <a:spLocks noRo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12377-9994-47A6-8984-25C31890CFB3}" type="slidenum">
              <a:rPr lang="en-US"/>
              <a:pPr/>
              <a:t>7</a:t>
            </a:fld>
            <a:endParaRPr lang="en-US"/>
          </a:p>
        </p:txBody>
      </p:sp>
      <p:sp>
        <p:nvSpPr>
          <p:cNvPr id="391170" name="Rectangle 2"/>
          <p:cNvSpPr>
            <a:spLocks noRot="1" noChangeArrowheads="1" noTextEdit="1"/>
          </p:cNvSpPr>
          <p:nvPr>
            <p:ph type="sldImg"/>
          </p:nvPr>
        </p:nvSpPr>
        <p:spPr>
          <a:ln/>
        </p:spPr>
      </p:sp>
      <p:sp>
        <p:nvSpPr>
          <p:cNvPr id="3911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CBED74-64AB-406F-9AA7-3B92CC77B58B}" type="slidenum">
              <a:rPr lang="en-US"/>
              <a:pPr/>
              <a:t>8</a:t>
            </a:fld>
            <a:endParaRPr lang="en-US"/>
          </a:p>
        </p:txBody>
      </p:sp>
      <p:sp>
        <p:nvSpPr>
          <p:cNvPr id="322562" name="Rectangle 2"/>
          <p:cNvSpPr>
            <a:spLocks noRot="1" noChangeArrowheads="1" noTextEdit="1"/>
          </p:cNvSpPr>
          <p:nvPr>
            <p:ph type="sldImg"/>
          </p:nvPr>
        </p:nvSpPr>
        <p:spPr>
          <a:ln/>
        </p:spPr>
      </p:sp>
      <p:sp>
        <p:nvSpPr>
          <p:cNvPr id="32256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058D8C-69B9-40C8-82C1-01C38140F2D6}" type="slidenum">
              <a:rPr lang="en-US"/>
              <a:pPr/>
              <a:t>9</a:t>
            </a:fld>
            <a:endParaRPr lang="en-US"/>
          </a:p>
        </p:txBody>
      </p:sp>
      <p:sp>
        <p:nvSpPr>
          <p:cNvPr id="533506" name="Rectangle 2"/>
          <p:cNvSpPr>
            <a:spLocks noRot="1" noChangeArrowheads="1" noTextEdit="1"/>
          </p:cNvSpPr>
          <p:nvPr>
            <p:ph type="sldImg"/>
          </p:nvPr>
        </p:nvSpPr>
        <p:spPr>
          <a:ln/>
        </p:spPr>
      </p:sp>
      <p:sp>
        <p:nvSpPr>
          <p:cNvPr id="533507"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8722" name="Rectangle 2"/>
          <p:cNvSpPr>
            <a:spLocks noGrp="1" noChangeArrowheads="1"/>
          </p:cNvSpPr>
          <p:nvPr>
            <p:ph type="ctrTitle"/>
          </p:nvPr>
        </p:nvSpPr>
        <p:spPr>
          <a:xfrm>
            <a:off x="1238250" y="1552575"/>
            <a:ext cx="6680200" cy="1470025"/>
          </a:xfrm>
        </p:spPr>
        <p:txBody>
          <a:bodyPr/>
          <a:lstStyle>
            <a:lvl1pPr algn="ctr">
              <a:defRPr b="0"/>
            </a:lvl1pPr>
          </a:lstStyle>
          <a:p>
            <a:r>
              <a:rPr lang="en-US"/>
              <a:t>Click to edit Master title style</a:t>
            </a:r>
          </a:p>
        </p:txBody>
      </p:sp>
      <p:sp>
        <p:nvSpPr>
          <p:cNvPr id="158723" name="Rectangle 3"/>
          <p:cNvSpPr>
            <a:spLocks noGrp="1" noChangeArrowheads="1"/>
          </p:cNvSpPr>
          <p:nvPr>
            <p:ph type="subTitle" idx="1"/>
          </p:nvPr>
        </p:nvSpPr>
        <p:spPr>
          <a:xfrm>
            <a:off x="1200150" y="3408363"/>
            <a:ext cx="6718300" cy="1752600"/>
          </a:xfrm>
        </p:spPr>
        <p:txBody>
          <a:bodyPr/>
          <a:lstStyle>
            <a:lvl1pPr marL="0" indent="0" algn="ctr">
              <a:buFont typeface="Wingdings" pitchFamily="2" charset="2"/>
              <a:buNone/>
              <a:defRPr sz="1800"/>
            </a:lvl1pPr>
          </a:lstStyle>
          <a:p>
            <a:r>
              <a:rPr lang="en-US"/>
              <a:t>Click to edit Master subtitle style</a:t>
            </a:r>
          </a:p>
        </p:txBody>
      </p:sp>
      <p:sp>
        <p:nvSpPr>
          <p:cNvPr id="158724" name="Rectangle 4"/>
          <p:cNvSpPr>
            <a:spLocks noChangeArrowheads="1"/>
          </p:cNvSpPr>
          <p:nvPr/>
        </p:nvSpPr>
        <p:spPr bwMode="auto">
          <a:xfrm>
            <a:off x="8610600" y="2281238"/>
            <a:ext cx="533400" cy="2303462"/>
          </a:xfrm>
          <a:prstGeom prst="rect">
            <a:avLst/>
          </a:prstGeom>
          <a:solidFill>
            <a:srgbClr val="B92432"/>
          </a:solidFill>
          <a:ln w="9525">
            <a:noFill/>
            <a:miter lim="800000"/>
            <a:headEnd/>
            <a:tailEnd/>
          </a:ln>
          <a:effectLst/>
        </p:spPr>
        <p:txBody>
          <a:bodyPr wrap="none" anchor="ctr"/>
          <a:lstStyle/>
          <a:p>
            <a:endParaRPr lang="en-US"/>
          </a:p>
        </p:txBody>
      </p:sp>
      <p:sp>
        <p:nvSpPr>
          <p:cNvPr id="158725" name="Rectangle 5"/>
          <p:cNvSpPr>
            <a:spLocks noChangeArrowheads="1"/>
          </p:cNvSpPr>
          <p:nvPr/>
        </p:nvSpPr>
        <p:spPr bwMode="auto">
          <a:xfrm>
            <a:off x="8610600" y="0"/>
            <a:ext cx="533400" cy="2303463"/>
          </a:xfrm>
          <a:prstGeom prst="rect">
            <a:avLst/>
          </a:prstGeom>
          <a:solidFill>
            <a:srgbClr val="EF9C00"/>
          </a:solidFill>
          <a:ln w="9525">
            <a:noFill/>
            <a:miter lim="800000"/>
            <a:headEnd/>
            <a:tailEnd/>
          </a:ln>
          <a:effectLst/>
        </p:spPr>
        <p:txBody>
          <a:bodyPr wrap="none" anchor="ctr"/>
          <a:lstStyle/>
          <a:p>
            <a:endParaRPr lang="en-US"/>
          </a:p>
        </p:txBody>
      </p:sp>
      <p:sp>
        <p:nvSpPr>
          <p:cNvPr id="158726" name="Rectangle 6"/>
          <p:cNvSpPr>
            <a:spLocks noChangeArrowheads="1"/>
          </p:cNvSpPr>
          <p:nvPr/>
        </p:nvSpPr>
        <p:spPr bwMode="auto">
          <a:xfrm>
            <a:off x="8610600" y="4579938"/>
            <a:ext cx="533400" cy="2303462"/>
          </a:xfrm>
          <a:prstGeom prst="rect">
            <a:avLst/>
          </a:prstGeom>
          <a:solidFill>
            <a:srgbClr val="1C60AB"/>
          </a:solidFill>
          <a:ln w="9525">
            <a:noFill/>
            <a:miter lim="800000"/>
            <a:headEnd/>
            <a:tailEnd/>
          </a:ln>
          <a:effectLst/>
        </p:spPr>
        <p:txBody>
          <a:bodyPr wrap="none" anchor="ctr"/>
          <a:lstStyle/>
          <a:p>
            <a:endParaRPr lang="en-US"/>
          </a:p>
        </p:txBody>
      </p:sp>
      <p:pic>
        <p:nvPicPr>
          <p:cNvPr id="158727" name="Picture 7" descr="Aardbol"/>
          <p:cNvPicPr>
            <a:picLocks noChangeAspect="1" noChangeArrowheads="1"/>
          </p:cNvPicPr>
          <p:nvPr/>
        </p:nvPicPr>
        <p:blipFill>
          <a:blip r:embed="rId2" cstate="screen"/>
          <a:srcRect/>
          <a:stretch>
            <a:fillRect/>
          </a:stretch>
        </p:blipFill>
        <p:spPr bwMode="auto">
          <a:xfrm>
            <a:off x="8177213" y="2986088"/>
            <a:ext cx="863600" cy="863600"/>
          </a:xfrm>
          <a:prstGeom prst="rect">
            <a:avLst/>
          </a:prstGeom>
          <a:noFill/>
        </p:spPr>
      </p:pic>
      <p:pic>
        <p:nvPicPr>
          <p:cNvPr id="158728" name="Picture 8" descr="Itc_logo transparant"/>
          <p:cNvPicPr>
            <a:picLocks noChangeAspect="1" noChangeArrowheads="1"/>
          </p:cNvPicPr>
          <p:nvPr/>
        </p:nvPicPr>
        <p:blipFill>
          <a:blip r:embed="rId3" cstate="screen"/>
          <a:srcRect/>
          <a:stretch>
            <a:fillRect/>
          </a:stretch>
        </p:blipFill>
        <p:spPr bwMode="auto">
          <a:xfrm>
            <a:off x="66675" y="6118225"/>
            <a:ext cx="550863" cy="646113"/>
          </a:xfrm>
          <a:prstGeom prst="rect">
            <a:avLst/>
          </a:prstGeom>
          <a:noFill/>
        </p:spPr>
      </p:pic>
      <p:sp>
        <p:nvSpPr>
          <p:cNvPr id="158729" name="Text Box 9"/>
          <p:cNvSpPr txBox="1">
            <a:spLocks noChangeArrowheads="1"/>
          </p:cNvSpPr>
          <p:nvPr/>
        </p:nvSpPr>
        <p:spPr bwMode="auto">
          <a:xfrm>
            <a:off x="705395" y="6534150"/>
            <a:ext cx="7898674" cy="276999"/>
          </a:xfrm>
          <a:prstGeom prst="rect">
            <a:avLst/>
          </a:prstGeom>
          <a:noFill/>
          <a:ln w="9525">
            <a:noFill/>
            <a:miter lim="800000"/>
            <a:headEnd/>
            <a:tailEnd/>
          </a:ln>
          <a:effectLst/>
        </p:spPr>
        <p:txBody>
          <a:bodyPr wrap="square">
            <a:spAutoFit/>
          </a:bodyPr>
          <a:lstStyle/>
          <a:p>
            <a:pPr algn="ctr">
              <a:spcBef>
                <a:spcPct val="50000"/>
              </a:spcBef>
            </a:pPr>
            <a:r>
              <a:rPr lang="en-US" sz="1200" b="1" dirty="0" smtClean="0">
                <a:latin typeface="Arial" charset="0"/>
              </a:rPr>
              <a:t>UNIVERSITY</a:t>
            </a:r>
            <a:r>
              <a:rPr lang="en-US" sz="1200" b="1" baseline="0" dirty="0" smtClean="0">
                <a:latin typeface="Arial" charset="0"/>
              </a:rPr>
              <a:t> OF TWENTE - </a:t>
            </a:r>
            <a:r>
              <a:rPr lang="en-US" sz="1200" b="1" dirty="0" smtClean="0">
                <a:latin typeface="Arial" charset="0"/>
              </a:rPr>
              <a:t>FACULTY</a:t>
            </a:r>
            <a:r>
              <a:rPr lang="en-US" sz="1200" b="1" baseline="0" dirty="0" smtClean="0">
                <a:latin typeface="Arial" charset="0"/>
              </a:rPr>
              <a:t> OF </a:t>
            </a:r>
            <a:r>
              <a:rPr lang="en-US" sz="1200" b="1" dirty="0" smtClean="0">
                <a:latin typeface="Arial" charset="0"/>
              </a:rPr>
              <a:t>GEO-INFORMATION </a:t>
            </a:r>
            <a:r>
              <a:rPr lang="en-US" sz="1200" b="1" dirty="0">
                <a:latin typeface="Arial" charset="0"/>
              </a:rPr>
              <a:t>SCIENCE AND EARTH </a:t>
            </a:r>
            <a:r>
              <a:rPr lang="en-US" sz="1200" b="1" dirty="0" smtClean="0">
                <a:latin typeface="Arial" charset="0"/>
              </a:rPr>
              <a:t>OBSERVATION (ITC)</a:t>
            </a:r>
            <a:endParaRPr lang="nl-NL" sz="1200" b="1" dirty="0">
              <a:latin typeface="Arial" charset="0"/>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9902C7AF-A2B3-4ADE-A1A1-B1641F14D6E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9538" y="95250"/>
            <a:ext cx="20002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5250"/>
            <a:ext cx="5849938"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0FB83EAF-38E1-4AFA-8199-10747BE1F111}"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002588" cy="8683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68313" y="1484313"/>
            <a:ext cx="3917950"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313" y="3852863"/>
            <a:ext cx="3917950"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538663" y="1484313"/>
            <a:ext cx="3919537" cy="458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501650" y="6610350"/>
            <a:ext cx="7980363" cy="247650"/>
          </a:xfrm>
        </p:spPr>
        <p:txBody>
          <a:bodyPr/>
          <a:lstStyle>
            <a:lvl1pPr>
              <a:defRPr/>
            </a:lvl1pPr>
          </a:lstStyle>
          <a:p>
            <a:endParaRPr lang="en-GB"/>
          </a:p>
        </p:txBody>
      </p:sp>
      <p:sp>
        <p:nvSpPr>
          <p:cNvPr id="7" name="Slide Number Placeholder 6"/>
          <p:cNvSpPr>
            <a:spLocks noGrp="1"/>
          </p:cNvSpPr>
          <p:nvPr>
            <p:ph type="sldNum" sz="quarter" idx="11"/>
          </p:nvPr>
        </p:nvSpPr>
        <p:spPr>
          <a:xfrm>
            <a:off x="8566150" y="6559550"/>
            <a:ext cx="501650" cy="312738"/>
          </a:xfrm>
        </p:spPr>
        <p:txBody>
          <a:bodyPr/>
          <a:lstStyle>
            <a:lvl1pPr>
              <a:defRPr/>
            </a:lvl1pPr>
          </a:lstStyle>
          <a:p>
            <a:fld id="{662484BF-CFCE-4479-9F86-7A3ED7A3BA9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002588" cy="868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68313" y="1484313"/>
            <a:ext cx="7989887" cy="4584700"/>
          </a:xfrm>
        </p:spPr>
        <p:txBody>
          <a:bodyPr/>
          <a:lstStyle/>
          <a:p>
            <a:endParaRPr lang="en-US"/>
          </a:p>
        </p:txBody>
      </p:sp>
      <p:sp>
        <p:nvSpPr>
          <p:cNvPr id="4" name="Footer Placeholder 3"/>
          <p:cNvSpPr>
            <a:spLocks noGrp="1"/>
          </p:cNvSpPr>
          <p:nvPr>
            <p:ph type="ftr" sz="quarter" idx="10"/>
          </p:nvPr>
        </p:nvSpPr>
        <p:spPr>
          <a:xfrm>
            <a:off x="501650" y="6610350"/>
            <a:ext cx="7980363" cy="247650"/>
          </a:xfrm>
        </p:spPr>
        <p:txBody>
          <a:bodyPr/>
          <a:lstStyle>
            <a:lvl1pPr>
              <a:defRPr/>
            </a:lvl1pPr>
          </a:lstStyle>
          <a:p>
            <a:endParaRPr lang="en-GB"/>
          </a:p>
        </p:txBody>
      </p:sp>
      <p:sp>
        <p:nvSpPr>
          <p:cNvPr id="5" name="Slide Number Placeholder 4"/>
          <p:cNvSpPr>
            <a:spLocks noGrp="1"/>
          </p:cNvSpPr>
          <p:nvPr>
            <p:ph type="sldNum" sz="quarter" idx="11"/>
          </p:nvPr>
        </p:nvSpPr>
        <p:spPr>
          <a:xfrm>
            <a:off x="8566150" y="6559550"/>
            <a:ext cx="501650" cy="312738"/>
          </a:xfrm>
        </p:spPr>
        <p:txBody>
          <a:bodyPr/>
          <a:lstStyle>
            <a:lvl1pPr>
              <a:defRPr/>
            </a:lvl1pPr>
          </a:lstStyle>
          <a:p>
            <a:fld id="{DABC1686-CD9F-49C2-B147-EEC64C625EB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002588" cy="868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8313" y="1484313"/>
            <a:ext cx="3917950" cy="458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8663" y="1484313"/>
            <a:ext cx="3919537" cy="458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501650" y="6610350"/>
            <a:ext cx="7980363" cy="247650"/>
          </a:xfrm>
        </p:spPr>
        <p:txBody>
          <a:bodyPr/>
          <a:lstStyle>
            <a:lvl1pPr>
              <a:defRPr/>
            </a:lvl1pPr>
          </a:lstStyle>
          <a:p>
            <a:endParaRPr lang="en-GB"/>
          </a:p>
        </p:txBody>
      </p:sp>
      <p:sp>
        <p:nvSpPr>
          <p:cNvPr id="6" name="Slide Number Placeholder 5"/>
          <p:cNvSpPr>
            <a:spLocks noGrp="1"/>
          </p:cNvSpPr>
          <p:nvPr>
            <p:ph type="sldNum" sz="quarter" idx="11"/>
          </p:nvPr>
        </p:nvSpPr>
        <p:spPr>
          <a:xfrm>
            <a:off x="8566150" y="6559550"/>
            <a:ext cx="501650" cy="312738"/>
          </a:xfrm>
        </p:spPr>
        <p:txBody>
          <a:bodyPr/>
          <a:lstStyle>
            <a:lvl1pPr>
              <a:defRPr/>
            </a:lvl1pPr>
          </a:lstStyle>
          <a:p>
            <a:fld id="{B2541E83-0E76-4A87-98CE-EA183BA79F07}"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95250"/>
            <a:ext cx="8002588" cy="8683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68313" y="1484313"/>
            <a:ext cx="3917950"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38663" y="1484313"/>
            <a:ext cx="3919537"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313" y="3852863"/>
            <a:ext cx="3917950"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38663" y="3852863"/>
            <a:ext cx="3919537"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501650" y="6610350"/>
            <a:ext cx="7980363" cy="247650"/>
          </a:xfrm>
        </p:spPr>
        <p:txBody>
          <a:bodyPr/>
          <a:lstStyle>
            <a:lvl1pPr>
              <a:defRPr/>
            </a:lvl1pPr>
          </a:lstStyle>
          <a:p>
            <a:endParaRPr lang="en-GB"/>
          </a:p>
        </p:txBody>
      </p:sp>
      <p:sp>
        <p:nvSpPr>
          <p:cNvPr id="8" name="Slide Number Placeholder 7"/>
          <p:cNvSpPr>
            <a:spLocks noGrp="1"/>
          </p:cNvSpPr>
          <p:nvPr>
            <p:ph type="sldNum" sz="quarter" idx="11"/>
          </p:nvPr>
        </p:nvSpPr>
        <p:spPr>
          <a:xfrm>
            <a:off x="8566150" y="6559550"/>
            <a:ext cx="501650" cy="312738"/>
          </a:xfrm>
        </p:spPr>
        <p:txBody>
          <a:bodyPr/>
          <a:lstStyle>
            <a:lvl1pPr>
              <a:defRPr/>
            </a:lvl1pPr>
          </a:lstStyle>
          <a:p>
            <a:fld id="{C2C2C887-124E-49F3-81A3-B52E992107EC}"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95250"/>
            <a:ext cx="8002588" cy="5973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501650" y="6610350"/>
            <a:ext cx="7980363" cy="247650"/>
          </a:xfrm>
        </p:spPr>
        <p:txBody>
          <a:bodyPr/>
          <a:lstStyle>
            <a:lvl1pPr>
              <a:defRPr/>
            </a:lvl1pPr>
          </a:lstStyle>
          <a:p>
            <a:endParaRPr lang="en-GB"/>
          </a:p>
        </p:txBody>
      </p:sp>
      <p:sp>
        <p:nvSpPr>
          <p:cNvPr id="4" name="Slide Number Placeholder 3"/>
          <p:cNvSpPr>
            <a:spLocks noGrp="1"/>
          </p:cNvSpPr>
          <p:nvPr>
            <p:ph type="sldNum" sz="quarter" idx="11"/>
          </p:nvPr>
        </p:nvSpPr>
        <p:spPr>
          <a:xfrm>
            <a:off x="8566150" y="6559550"/>
            <a:ext cx="501650" cy="312738"/>
          </a:xfrm>
        </p:spPr>
        <p:txBody>
          <a:bodyPr/>
          <a:lstStyle>
            <a:lvl1pPr>
              <a:defRPr/>
            </a:lvl1pPr>
          </a:lstStyle>
          <a:p>
            <a:fld id="{988A5552-4CED-49AE-80BD-3408E7AF01E4}"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002588" cy="8683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484313"/>
            <a:ext cx="3917950" cy="4584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38663" y="1484313"/>
            <a:ext cx="3919537"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38663" y="3852863"/>
            <a:ext cx="3919537" cy="221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501650" y="6610350"/>
            <a:ext cx="7980363" cy="247650"/>
          </a:xfrm>
        </p:spPr>
        <p:txBody>
          <a:bodyPr/>
          <a:lstStyle>
            <a:lvl1pPr>
              <a:defRPr/>
            </a:lvl1pPr>
          </a:lstStyle>
          <a:p>
            <a:endParaRPr lang="en-GB"/>
          </a:p>
        </p:txBody>
      </p:sp>
      <p:sp>
        <p:nvSpPr>
          <p:cNvPr id="7" name="Slide Number Placeholder 6"/>
          <p:cNvSpPr>
            <a:spLocks noGrp="1"/>
          </p:cNvSpPr>
          <p:nvPr>
            <p:ph type="sldNum" sz="quarter" idx="11"/>
          </p:nvPr>
        </p:nvSpPr>
        <p:spPr>
          <a:xfrm>
            <a:off x="8566150" y="6559550"/>
            <a:ext cx="501650" cy="312738"/>
          </a:xfrm>
        </p:spPr>
        <p:txBody>
          <a:bodyPr/>
          <a:lstStyle>
            <a:lvl1pPr>
              <a:defRPr/>
            </a:lvl1pPr>
          </a:lstStyle>
          <a:p>
            <a:fld id="{FEC34671-1564-418B-8365-0A117959820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84EF658C-6768-434A-B60A-4D879EDB8881}" type="slidenum">
              <a:rPr lang="en-US"/>
              <a:pPr/>
              <a:t>‹#›</a:t>
            </a:fld>
            <a:endParaRPr lang="en-US"/>
          </a:p>
        </p:txBody>
      </p:sp>
      <p:pic>
        <p:nvPicPr>
          <p:cNvPr id="1159170" name="Picture 2" descr="D:\verplanke\My Documents\Downloads\UT_Logo_0072_Black_EN.png"/>
          <p:cNvPicPr>
            <a:picLocks noChangeAspect="1" noChangeArrowheads="1"/>
          </p:cNvPicPr>
          <p:nvPr userDrawn="1"/>
        </p:nvPicPr>
        <p:blipFill>
          <a:blip r:embed="rId2" cstate="screen"/>
          <a:srcRect/>
          <a:stretch>
            <a:fillRect/>
          </a:stretch>
        </p:blipFill>
        <p:spPr bwMode="auto">
          <a:xfrm>
            <a:off x="569324" y="6250241"/>
            <a:ext cx="2121626" cy="408005"/>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F6A9C142-B90D-409A-B28D-BDE8A2EA6D9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484313"/>
            <a:ext cx="3917950" cy="458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8663" y="1484313"/>
            <a:ext cx="3919537" cy="458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GB"/>
          </a:p>
        </p:txBody>
      </p:sp>
      <p:sp>
        <p:nvSpPr>
          <p:cNvPr id="6" name="Slide Number Placeholder 5"/>
          <p:cNvSpPr>
            <a:spLocks noGrp="1"/>
          </p:cNvSpPr>
          <p:nvPr>
            <p:ph type="sldNum" sz="quarter" idx="11"/>
          </p:nvPr>
        </p:nvSpPr>
        <p:spPr/>
        <p:txBody>
          <a:bodyPr/>
          <a:lstStyle>
            <a:lvl1pPr>
              <a:defRPr/>
            </a:lvl1pPr>
          </a:lstStyle>
          <a:p>
            <a:fld id="{26161B54-9F6B-493F-900D-A2F9653AFAD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GB"/>
          </a:p>
        </p:txBody>
      </p:sp>
      <p:sp>
        <p:nvSpPr>
          <p:cNvPr id="8" name="Slide Number Placeholder 7"/>
          <p:cNvSpPr>
            <a:spLocks noGrp="1"/>
          </p:cNvSpPr>
          <p:nvPr>
            <p:ph type="sldNum" sz="quarter" idx="11"/>
          </p:nvPr>
        </p:nvSpPr>
        <p:spPr/>
        <p:txBody>
          <a:bodyPr/>
          <a:lstStyle>
            <a:lvl1pPr>
              <a:defRPr/>
            </a:lvl1pPr>
          </a:lstStyle>
          <a:p>
            <a:fld id="{80FEF09B-4415-428B-9E16-735913D1704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GB"/>
          </a:p>
        </p:txBody>
      </p:sp>
      <p:sp>
        <p:nvSpPr>
          <p:cNvPr id="4" name="Slide Number Placeholder 3"/>
          <p:cNvSpPr>
            <a:spLocks noGrp="1"/>
          </p:cNvSpPr>
          <p:nvPr>
            <p:ph type="sldNum" sz="quarter" idx="11"/>
          </p:nvPr>
        </p:nvSpPr>
        <p:spPr/>
        <p:txBody>
          <a:bodyPr/>
          <a:lstStyle>
            <a:lvl1pPr>
              <a:defRPr/>
            </a:lvl1pPr>
          </a:lstStyle>
          <a:p>
            <a:fld id="{9361A2D1-1C33-4A9F-A0F3-562AED7C9777}"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GB"/>
          </a:p>
        </p:txBody>
      </p:sp>
      <p:sp>
        <p:nvSpPr>
          <p:cNvPr id="3" name="Slide Number Placeholder 2"/>
          <p:cNvSpPr>
            <a:spLocks noGrp="1"/>
          </p:cNvSpPr>
          <p:nvPr>
            <p:ph type="sldNum" sz="quarter" idx="11"/>
          </p:nvPr>
        </p:nvSpPr>
        <p:spPr/>
        <p:txBody>
          <a:bodyPr/>
          <a:lstStyle>
            <a:lvl1pPr>
              <a:defRPr/>
            </a:lvl1pPr>
          </a:lstStyle>
          <a:p>
            <a:fld id="{7AE8F034-761A-45DE-B698-0A6FF03A3BC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GB"/>
          </a:p>
        </p:txBody>
      </p:sp>
      <p:sp>
        <p:nvSpPr>
          <p:cNvPr id="6" name="Slide Number Placeholder 5"/>
          <p:cNvSpPr>
            <a:spLocks noGrp="1"/>
          </p:cNvSpPr>
          <p:nvPr>
            <p:ph type="sldNum" sz="quarter" idx="11"/>
          </p:nvPr>
        </p:nvSpPr>
        <p:spPr/>
        <p:txBody>
          <a:bodyPr/>
          <a:lstStyle>
            <a:lvl1pPr>
              <a:defRPr/>
            </a:lvl1pPr>
          </a:lstStyle>
          <a:p>
            <a:fld id="{6DE3EB3F-B718-4583-873F-40B1BAB7A218}"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GB"/>
          </a:p>
        </p:txBody>
      </p:sp>
      <p:sp>
        <p:nvSpPr>
          <p:cNvPr id="6" name="Slide Number Placeholder 5"/>
          <p:cNvSpPr>
            <a:spLocks noGrp="1"/>
          </p:cNvSpPr>
          <p:nvPr>
            <p:ph type="sldNum" sz="quarter" idx="11"/>
          </p:nvPr>
        </p:nvSpPr>
        <p:spPr/>
        <p:txBody>
          <a:bodyPr/>
          <a:lstStyle>
            <a:lvl1pPr>
              <a:defRPr/>
            </a:lvl1pPr>
          </a:lstStyle>
          <a:p>
            <a:fld id="{061B6C95-0BC2-4135-87BE-8E5B55EB7C5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0" y="0"/>
            <a:ext cx="8893175" cy="1144588"/>
          </a:xfrm>
          <a:prstGeom prst="rect">
            <a:avLst/>
          </a:prstGeom>
          <a:gradFill rotWithShape="1">
            <a:gsLst>
              <a:gs pos="0">
                <a:srgbClr val="FFFFFF"/>
              </a:gs>
              <a:gs pos="100000">
                <a:srgbClr val="009896"/>
              </a:gs>
            </a:gsLst>
            <a:lin ang="0" scaled="1"/>
          </a:gradFill>
          <a:ln w="9525">
            <a:noFill/>
            <a:miter lim="800000"/>
            <a:headEnd/>
            <a:tailEnd/>
          </a:ln>
          <a:effectLst/>
        </p:spPr>
        <p:txBody>
          <a:bodyPr wrap="none" anchor="ctr"/>
          <a:lstStyle/>
          <a:p>
            <a:endParaRPr lang="en-US"/>
          </a:p>
        </p:txBody>
      </p:sp>
      <p:sp>
        <p:nvSpPr>
          <p:cNvPr id="157699" name="Rectangle 3"/>
          <p:cNvSpPr>
            <a:spLocks noGrp="1" noChangeArrowheads="1"/>
          </p:cNvSpPr>
          <p:nvPr>
            <p:ph type="title"/>
          </p:nvPr>
        </p:nvSpPr>
        <p:spPr bwMode="auto">
          <a:xfrm>
            <a:off x="457200" y="95250"/>
            <a:ext cx="8002588"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7700" name="Rectangle 4"/>
          <p:cNvSpPr>
            <a:spLocks noGrp="1" noChangeArrowheads="1"/>
          </p:cNvSpPr>
          <p:nvPr>
            <p:ph type="body" idx="1"/>
          </p:nvPr>
        </p:nvSpPr>
        <p:spPr bwMode="auto">
          <a:xfrm>
            <a:off x="468313" y="1484313"/>
            <a:ext cx="7989887" cy="4584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7701" name="Rectangle 5"/>
          <p:cNvSpPr>
            <a:spLocks noGrp="1" noChangeArrowheads="1"/>
          </p:cNvSpPr>
          <p:nvPr>
            <p:ph type="ftr" sz="quarter" idx="3"/>
          </p:nvPr>
        </p:nvSpPr>
        <p:spPr bwMode="auto">
          <a:xfrm>
            <a:off x="501650" y="6610350"/>
            <a:ext cx="7980363"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50000"/>
              </a:spcBef>
              <a:defRPr sz="900">
                <a:latin typeface="Arial" charset="0"/>
              </a:defRPr>
            </a:lvl1pPr>
          </a:lstStyle>
          <a:p>
            <a:endParaRPr lang="en-GB"/>
          </a:p>
        </p:txBody>
      </p:sp>
      <p:sp>
        <p:nvSpPr>
          <p:cNvPr id="157702" name="Rectangle 6"/>
          <p:cNvSpPr>
            <a:spLocks noGrp="1" noChangeArrowheads="1"/>
          </p:cNvSpPr>
          <p:nvPr>
            <p:ph type="sldNum" sz="quarter" idx="4"/>
          </p:nvPr>
        </p:nvSpPr>
        <p:spPr bwMode="auto">
          <a:xfrm>
            <a:off x="8566150" y="6559550"/>
            <a:ext cx="501650" cy="3127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fld id="{2D132544-18C3-4AC0-89E2-C7AF68281AF2}" type="slidenum">
              <a:rPr lang="en-US"/>
              <a:pPr/>
              <a:t>‹#›</a:t>
            </a:fld>
            <a:endParaRPr lang="en-US"/>
          </a:p>
        </p:txBody>
      </p:sp>
      <p:grpSp>
        <p:nvGrpSpPr>
          <p:cNvPr id="157703" name="Group 7"/>
          <p:cNvGrpSpPr>
            <a:grpSpLocks/>
          </p:cNvGrpSpPr>
          <p:nvPr/>
        </p:nvGrpSpPr>
        <p:grpSpPr bwMode="auto">
          <a:xfrm>
            <a:off x="8893175" y="0"/>
            <a:ext cx="250825" cy="3429000"/>
            <a:chOff x="5602" y="0"/>
            <a:chExt cx="158" cy="2160"/>
          </a:xfrm>
        </p:grpSpPr>
        <p:sp>
          <p:nvSpPr>
            <p:cNvPr id="157704" name="Rectangle 8"/>
            <p:cNvSpPr>
              <a:spLocks noChangeArrowheads="1"/>
            </p:cNvSpPr>
            <p:nvPr userDrawn="1"/>
          </p:nvSpPr>
          <p:spPr bwMode="auto">
            <a:xfrm>
              <a:off x="5602" y="0"/>
              <a:ext cx="158" cy="721"/>
            </a:xfrm>
            <a:prstGeom prst="rect">
              <a:avLst/>
            </a:prstGeom>
            <a:solidFill>
              <a:srgbClr val="EF9C00"/>
            </a:solidFill>
            <a:ln w="9525">
              <a:noFill/>
              <a:miter lim="800000"/>
              <a:headEnd/>
              <a:tailEnd/>
            </a:ln>
            <a:effectLst/>
          </p:spPr>
          <p:txBody>
            <a:bodyPr wrap="none" anchor="ctr"/>
            <a:lstStyle/>
            <a:p>
              <a:endParaRPr lang="en-US"/>
            </a:p>
          </p:txBody>
        </p:sp>
        <p:sp>
          <p:nvSpPr>
            <p:cNvPr id="157705" name="Rectangle 9"/>
            <p:cNvSpPr>
              <a:spLocks noChangeArrowheads="1"/>
            </p:cNvSpPr>
            <p:nvPr userDrawn="1"/>
          </p:nvSpPr>
          <p:spPr bwMode="auto">
            <a:xfrm>
              <a:off x="5602" y="720"/>
              <a:ext cx="158" cy="720"/>
            </a:xfrm>
            <a:prstGeom prst="rect">
              <a:avLst/>
            </a:prstGeom>
            <a:solidFill>
              <a:srgbClr val="B92432"/>
            </a:solidFill>
            <a:ln w="9525">
              <a:noFill/>
              <a:miter lim="800000"/>
              <a:headEnd/>
              <a:tailEnd/>
            </a:ln>
            <a:effectLst/>
          </p:spPr>
          <p:txBody>
            <a:bodyPr wrap="none" anchor="ctr"/>
            <a:lstStyle/>
            <a:p>
              <a:endParaRPr lang="en-US"/>
            </a:p>
          </p:txBody>
        </p:sp>
        <p:sp>
          <p:nvSpPr>
            <p:cNvPr id="157706" name="Rectangle 10"/>
            <p:cNvSpPr>
              <a:spLocks noChangeArrowheads="1"/>
            </p:cNvSpPr>
            <p:nvPr userDrawn="1"/>
          </p:nvSpPr>
          <p:spPr bwMode="auto">
            <a:xfrm>
              <a:off x="5602" y="1439"/>
              <a:ext cx="158" cy="721"/>
            </a:xfrm>
            <a:prstGeom prst="rect">
              <a:avLst/>
            </a:prstGeom>
            <a:solidFill>
              <a:srgbClr val="1C60AB"/>
            </a:solidFill>
            <a:ln w="9525">
              <a:noFill/>
              <a:miter lim="800000"/>
              <a:headEnd/>
              <a:tailEnd/>
            </a:ln>
            <a:effectLst/>
          </p:spPr>
          <p:txBody>
            <a:bodyPr wrap="none" anchor="ctr"/>
            <a:lstStyle/>
            <a:p>
              <a:pPr algn="ctr"/>
              <a:endParaRPr lang="en-GB"/>
            </a:p>
          </p:txBody>
        </p:sp>
      </p:grpSp>
      <p:pic>
        <p:nvPicPr>
          <p:cNvPr id="157707" name="Picture 11" descr="Aardbol"/>
          <p:cNvPicPr>
            <a:picLocks noChangeAspect="1" noChangeArrowheads="1"/>
          </p:cNvPicPr>
          <p:nvPr/>
        </p:nvPicPr>
        <p:blipFill>
          <a:blip r:embed="rId19" cstate="screen"/>
          <a:srcRect/>
          <a:stretch>
            <a:fillRect/>
          </a:stretch>
        </p:blipFill>
        <p:spPr bwMode="auto">
          <a:xfrm>
            <a:off x="8675688" y="908050"/>
            <a:ext cx="430212" cy="430213"/>
          </a:xfrm>
          <a:prstGeom prst="rect">
            <a:avLst/>
          </a:prstGeom>
          <a:noFill/>
        </p:spPr>
      </p:pic>
      <p:pic>
        <p:nvPicPr>
          <p:cNvPr id="157708" name="Picture 12" descr="Itc_logo transparant"/>
          <p:cNvPicPr>
            <a:picLocks noChangeAspect="1" noChangeArrowheads="1"/>
          </p:cNvPicPr>
          <p:nvPr/>
        </p:nvPicPr>
        <p:blipFill>
          <a:blip r:embed="rId20" cstate="screen"/>
          <a:srcRect/>
          <a:stretch>
            <a:fillRect/>
          </a:stretch>
        </p:blipFill>
        <p:spPr bwMode="auto">
          <a:xfrm>
            <a:off x="66675" y="6118225"/>
            <a:ext cx="550863" cy="646113"/>
          </a:xfrm>
          <a:prstGeom prst="rect">
            <a:avLst/>
          </a:prstGeom>
          <a:noFill/>
        </p:spPr>
      </p:pic>
      <p:pic>
        <p:nvPicPr>
          <p:cNvPr id="13" name="Picture 2" descr="D:\verplanke\My Documents\Downloads\UT_Logo_0072_Black_EN.png"/>
          <p:cNvPicPr>
            <a:picLocks noChangeAspect="1" noChangeArrowheads="1"/>
          </p:cNvPicPr>
          <p:nvPr userDrawn="1"/>
        </p:nvPicPr>
        <p:blipFill>
          <a:blip r:embed="rId21" cstate="screen"/>
          <a:srcRect/>
          <a:stretch>
            <a:fillRect/>
          </a:stretch>
        </p:blipFill>
        <p:spPr bwMode="auto">
          <a:xfrm>
            <a:off x="569324" y="6250241"/>
            <a:ext cx="2121626" cy="408005"/>
          </a:xfrm>
          <a:prstGeom prst="rect">
            <a:avLst/>
          </a:prstGeom>
          <a:noFill/>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Lst>
  <p:timing>
    <p:tnLst>
      <p:par>
        <p:cTn id="1" dur="indefinite" restart="never" nodeType="tmRoot"/>
      </p:par>
    </p:tnLst>
  </p:timing>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Trebuchet MS" pitchFamily="34" charset="0"/>
        </a:defRPr>
      </a:lvl2pPr>
      <a:lvl3pPr algn="l" rtl="0" fontAlgn="base">
        <a:spcBef>
          <a:spcPct val="0"/>
        </a:spcBef>
        <a:spcAft>
          <a:spcPct val="0"/>
        </a:spcAft>
        <a:defRPr sz="3600" b="1">
          <a:solidFill>
            <a:schemeClr val="tx2"/>
          </a:solidFill>
          <a:latin typeface="Trebuchet MS" pitchFamily="34" charset="0"/>
        </a:defRPr>
      </a:lvl3pPr>
      <a:lvl4pPr algn="l" rtl="0" fontAlgn="base">
        <a:spcBef>
          <a:spcPct val="0"/>
        </a:spcBef>
        <a:spcAft>
          <a:spcPct val="0"/>
        </a:spcAft>
        <a:defRPr sz="3600" b="1">
          <a:solidFill>
            <a:schemeClr val="tx2"/>
          </a:solidFill>
          <a:latin typeface="Trebuchet MS" pitchFamily="34" charset="0"/>
        </a:defRPr>
      </a:lvl4pPr>
      <a:lvl5pPr algn="l" rtl="0" fontAlgn="base">
        <a:spcBef>
          <a:spcPct val="0"/>
        </a:spcBef>
        <a:spcAft>
          <a:spcPct val="0"/>
        </a:spcAft>
        <a:defRPr sz="3600" b="1">
          <a:solidFill>
            <a:schemeClr val="tx2"/>
          </a:solidFill>
          <a:latin typeface="Trebuchet MS" pitchFamily="34" charset="0"/>
        </a:defRPr>
      </a:lvl5pPr>
      <a:lvl6pPr marL="457200" algn="l" rtl="0" fontAlgn="base">
        <a:spcBef>
          <a:spcPct val="0"/>
        </a:spcBef>
        <a:spcAft>
          <a:spcPct val="0"/>
        </a:spcAft>
        <a:defRPr sz="3600" b="1">
          <a:solidFill>
            <a:schemeClr val="tx2"/>
          </a:solidFill>
          <a:latin typeface="Trebuchet MS" pitchFamily="34" charset="0"/>
        </a:defRPr>
      </a:lvl6pPr>
      <a:lvl7pPr marL="914400" algn="l" rtl="0" fontAlgn="base">
        <a:spcBef>
          <a:spcPct val="0"/>
        </a:spcBef>
        <a:spcAft>
          <a:spcPct val="0"/>
        </a:spcAft>
        <a:defRPr sz="3600" b="1">
          <a:solidFill>
            <a:schemeClr val="tx2"/>
          </a:solidFill>
          <a:latin typeface="Trebuchet MS" pitchFamily="34" charset="0"/>
        </a:defRPr>
      </a:lvl7pPr>
      <a:lvl8pPr marL="1371600" algn="l" rtl="0" fontAlgn="base">
        <a:spcBef>
          <a:spcPct val="0"/>
        </a:spcBef>
        <a:spcAft>
          <a:spcPct val="0"/>
        </a:spcAft>
        <a:defRPr sz="3600" b="1">
          <a:solidFill>
            <a:schemeClr val="tx2"/>
          </a:solidFill>
          <a:latin typeface="Trebuchet MS" pitchFamily="34" charset="0"/>
        </a:defRPr>
      </a:lvl8pPr>
      <a:lvl9pPr marL="1828800" algn="l" rtl="0" fontAlgn="base">
        <a:spcBef>
          <a:spcPct val="0"/>
        </a:spcBef>
        <a:spcAft>
          <a:spcPct val="0"/>
        </a:spcAft>
        <a:defRPr sz="3600" b="1">
          <a:solidFill>
            <a:schemeClr val="tx2"/>
          </a:solidFill>
          <a:latin typeface="Trebuchet MS" pitchFamily="34" charset="0"/>
        </a:defRPr>
      </a:lvl9pPr>
    </p:titleStyle>
    <p:bodyStyle>
      <a:lvl1pPr marL="342900" indent="-342900" algn="l" rtl="0" fontAlgn="base">
        <a:spcBef>
          <a:spcPct val="20000"/>
        </a:spcBef>
        <a:spcAft>
          <a:spcPct val="0"/>
        </a:spcAft>
        <a:buClr>
          <a:srgbClr val="009896"/>
        </a:buClr>
        <a:buFont typeface="Wingdings" pitchFamily="2" charset="2"/>
        <a:buChar char="§"/>
        <a:defRPr sz="3200">
          <a:solidFill>
            <a:schemeClr val="tx1"/>
          </a:solidFill>
          <a:latin typeface="+mn-lt"/>
          <a:ea typeface="+mn-ea"/>
          <a:cs typeface="+mn-cs"/>
        </a:defRPr>
      </a:lvl1pPr>
      <a:lvl2pPr marL="630238" indent="-285750" algn="l" rtl="0" fontAlgn="base">
        <a:spcBef>
          <a:spcPct val="20000"/>
        </a:spcBef>
        <a:spcAft>
          <a:spcPct val="0"/>
        </a:spcAft>
        <a:buClr>
          <a:srgbClr val="009896"/>
        </a:buClr>
        <a:buFont typeface="Wingdings" pitchFamily="2" charset="2"/>
        <a:buChar char="§"/>
        <a:defRPr sz="2800">
          <a:solidFill>
            <a:schemeClr val="tx1"/>
          </a:solidFill>
          <a:latin typeface="+mn-lt"/>
        </a:defRPr>
      </a:lvl2pPr>
      <a:lvl3pPr marL="860425" indent="-228600" algn="l" rtl="0" fontAlgn="base">
        <a:spcBef>
          <a:spcPct val="20000"/>
        </a:spcBef>
        <a:spcAft>
          <a:spcPct val="0"/>
        </a:spcAft>
        <a:buClr>
          <a:srgbClr val="009896"/>
        </a:buClr>
        <a:buFont typeface="Wingdings" pitchFamily="2" charset="2"/>
        <a:buChar char="§"/>
        <a:defRPr sz="2400">
          <a:solidFill>
            <a:schemeClr val="tx1"/>
          </a:solidFill>
          <a:latin typeface="+mn-lt"/>
        </a:defRPr>
      </a:lvl3pPr>
      <a:lvl4pPr marL="1090613" indent="-228600" algn="l" rtl="0" fontAlgn="base">
        <a:spcBef>
          <a:spcPct val="20000"/>
        </a:spcBef>
        <a:spcAft>
          <a:spcPct val="0"/>
        </a:spcAft>
        <a:buClr>
          <a:srgbClr val="009896"/>
        </a:buClr>
        <a:buFont typeface="Wingdings" pitchFamily="2" charset="2"/>
        <a:buChar char="§"/>
        <a:defRPr sz="2000">
          <a:solidFill>
            <a:schemeClr val="tx1"/>
          </a:solidFill>
          <a:latin typeface="+mn-lt"/>
        </a:defRPr>
      </a:lvl4pPr>
      <a:lvl5pPr marL="1322388" indent="-228600" algn="l" rtl="0" fontAlgn="base">
        <a:spcBef>
          <a:spcPct val="20000"/>
        </a:spcBef>
        <a:spcAft>
          <a:spcPct val="0"/>
        </a:spcAft>
        <a:buClr>
          <a:srgbClr val="009896"/>
        </a:buClr>
        <a:buFont typeface="Wingdings" pitchFamily="2" charset="2"/>
        <a:buChar char="§"/>
        <a:defRPr sz="2000">
          <a:solidFill>
            <a:schemeClr val="tx1"/>
          </a:solidFill>
          <a:latin typeface="+mn-lt"/>
        </a:defRPr>
      </a:lvl5pPr>
      <a:lvl6pPr marL="1779588" indent="-228600" algn="l" rtl="0" fontAlgn="base">
        <a:spcBef>
          <a:spcPct val="20000"/>
        </a:spcBef>
        <a:spcAft>
          <a:spcPct val="0"/>
        </a:spcAft>
        <a:buClr>
          <a:srgbClr val="009896"/>
        </a:buClr>
        <a:buFont typeface="Wingdings" pitchFamily="2" charset="2"/>
        <a:buChar char="§"/>
        <a:defRPr sz="2000">
          <a:solidFill>
            <a:schemeClr val="tx1"/>
          </a:solidFill>
          <a:latin typeface="+mn-lt"/>
        </a:defRPr>
      </a:lvl6pPr>
      <a:lvl7pPr marL="2236788" indent="-228600" algn="l" rtl="0" fontAlgn="base">
        <a:spcBef>
          <a:spcPct val="20000"/>
        </a:spcBef>
        <a:spcAft>
          <a:spcPct val="0"/>
        </a:spcAft>
        <a:buClr>
          <a:srgbClr val="009896"/>
        </a:buClr>
        <a:buFont typeface="Wingdings" pitchFamily="2" charset="2"/>
        <a:buChar char="§"/>
        <a:defRPr sz="2000">
          <a:solidFill>
            <a:schemeClr val="tx1"/>
          </a:solidFill>
          <a:latin typeface="+mn-lt"/>
        </a:defRPr>
      </a:lvl7pPr>
      <a:lvl8pPr marL="2693988" indent="-228600" algn="l" rtl="0" fontAlgn="base">
        <a:spcBef>
          <a:spcPct val="20000"/>
        </a:spcBef>
        <a:spcAft>
          <a:spcPct val="0"/>
        </a:spcAft>
        <a:buClr>
          <a:srgbClr val="009896"/>
        </a:buClr>
        <a:buFont typeface="Wingdings" pitchFamily="2" charset="2"/>
        <a:buChar char="§"/>
        <a:defRPr sz="2000">
          <a:solidFill>
            <a:schemeClr val="tx1"/>
          </a:solidFill>
          <a:latin typeface="+mn-lt"/>
        </a:defRPr>
      </a:lvl8pPr>
      <a:lvl9pPr marL="3151188" indent="-228600" algn="l" rtl="0" fontAlgn="base">
        <a:spcBef>
          <a:spcPct val="20000"/>
        </a:spcBef>
        <a:spcAft>
          <a:spcPct val="0"/>
        </a:spcAft>
        <a:buClr>
          <a:srgbClr val="009896"/>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71488" y="1174750"/>
            <a:ext cx="7772400" cy="2786063"/>
          </a:xfrm>
        </p:spPr>
        <p:txBody>
          <a:bodyPr/>
          <a:lstStyle/>
          <a:p>
            <a:r>
              <a:rPr lang="en-GB" dirty="0" smtClean="0"/>
              <a:t>Public Participation and Map making</a:t>
            </a:r>
            <a:br>
              <a:rPr lang="en-GB" dirty="0" smtClean="0"/>
            </a:br>
            <a:r>
              <a:rPr lang="en-GB" dirty="0" smtClean="0"/>
              <a:t/>
            </a:r>
            <a:br>
              <a:rPr lang="en-GB" dirty="0" smtClean="0"/>
            </a:br>
            <a:r>
              <a:rPr lang="en-GB" sz="2800" dirty="0" smtClean="0"/>
              <a:t>A critical review with ethics</a:t>
            </a:r>
            <a:endParaRPr lang="es-ES" dirty="0"/>
          </a:p>
        </p:txBody>
      </p:sp>
      <p:sp>
        <p:nvSpPr>
          <p:cNvPr id="2051" name="Rectangle 3"/>
          <p:cNvSpPr>
            <a:spLocks noGrp="1" noChangeArrowheads="1"/>
          </p:cNvSpPr>
          <p:nvPr>
            <p:ph type="subTitle" idx="1"/>
          </p:nvPr>
        </p:nvSpPr>
        <p:spPr>
          <a:xfrm>
            <a:off x="1143000" y="4149725"/>
            <a:ext cx="6400800" cy="1946275"/>
          </a:xfrm>
        </p:spPr>
        <p:txBody>
          <a:bodyPr/>
          <a:lstStyle/>
          <a:p>
            <a:r>
              <a:rPr lang="en-GB" dirty="0" smtClean="0">
                <a:solidFill>
                  <a:srgbClr val="023CCC"/>
                </a:solidFill>
              </a:rPr>
              <a:t>By</a:t>
            </a:r>
          </a:p>
          <a:p>
            <a:r>
              <a:rPr lang="en-GB" dirty="0" smtClean="0">
                <a:solidFill>
                  <a:srgbClr val="023CCC"/>
                </a:solidFill>
              </a:rPr>
              <a:t>Mike McCall, UNAM / ITC</a:t>
            </a:r>
            <a:endParaRPr lang="en-GB" dirty="0">
              <a:solidFill>
                <a:srgbClr val="023CCC"/>
              </a:solidFill>
            </a:endParaRPr>
          </a:p>
          <a:p>
            <a:r>
              <a:rPr lang="en-GB" dirty="0">
                <a:solidFill>
                  <a:srgbClr val="023CCC"/>
                </a:solidFill>
              </a:rPr>
              <a:t>Jeroen Verplanke, ITC</a:t>
            </a:r>
          </a:p>
          <a:p>
            <a:endParaRPr lang="en-GB" dirty="0">
              <a:solidFill>
                <a:srgbClr val="023CCC"/>
              </a:solidFill>
            </a:endParaRPr>
          </a:p>
          <a:p>
            <a:endParaRPr lang="en-GB" dirty="0">
              <a:solidFill>
                <a:srgbClr val="023CCC"/>
              </a:solidFill>
            </a:endParaRPr>
          </a:p>
          <a:p>
            <a:r>
              <a:rPr lang="en-GB" dirty="0" smtClean="0">
                <a:solidFill>
                  <a:srgbClr val="023CCC"/>
                </a:solidFill>
              </a:rPr>
              <a:t>January 2010</a:t>
            </a:r>
            <a:endParaRPr lang="en-GB" dirty="0">
              <a:solidFill>
                <a:srgbClr val="023CCC"/>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lstStyle/>
          <a:p>
            <a:r>
              <a:rPr lang="en-US">
                <a:solidFill>
                  <a:schemeClr val="tx1"/>
                </a:solidFill>
              </a:rPr>
              <a:t>The mapping process</a:t>
            </a:r>
          </a:p>
        </p:txBody>
      </p:sp>
      <p:sp>
        <p:nvSpPr>
          <p:cNvPr id="312323" name="Rectangle 3"/>
          <p:cNvSpPr>
            <a:spLocks noGrp="1" noChangeArrowheads="1"/>
          </p:cNvSpPr>
          <p:nvPr>
            <p:ph type="body" idx="1"/>
          </p:nvPr>
        </p:nvSpPr>
        <p:spPr>
          <a:xfrm>
            <a:off x="457200" y="1204913"/>
            <a:ext cx="7907215" cy="4813300"/>
          </a:xfrm>
        </p:spPr>
        <p:txBody>
          <a:bodyPr/>
          <a:lstStyle/>
          <a:p>
            <a:pPr>
              <a:buFont typeface="Wingdings" pitchFamily="2" charset="2"/>
              <a:buNone/>
            </a:pPr>
            <a:r>
              <a:rPr lang="en-US" b="1"/>
              <a:t>Whose voice counts? Who controls the process?</a:t>
            </a:r>
          </a:p>
          <a:p>
            <a:r>
              <a:rPr lang="en-US"/>
              <a:t>Who decides on what is important?</a:t>
            </a:r>
          </a:p>
          <a:p>
            <a:r>
              <a:rPr lang="en-US"/>
              <a:t>Who decides, who should decide, what to visualise and make public?</a:t>
            </a:r>
          </a:p>
          <a:p>
            <a:r>
              <a:rPr lang="en-US"/>
              <a:t>Who has visual and tactile access?</a:t>
            </a:r>
          </a:p>
          <a:p>
            <a:r>
              <a:rPr lang="en-US"/>
              <a:t>Who controls the input of information?</a:t>
            </a:r>
          </a:p>
          <a:p>
            <a:r>
              <a:rPr lang="en-US"/>
              <a:t>And who is marginalised?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r>
              <a:rPr lang="en-US">
                <a:solidFill>
                  <a:schemeClr val="tx1"/>
                </a:solidFill>
              </a:rPr>
              <a:t>Who decides the map legend?</a:t>
            </a:r>
          </a:p>
        </p:txBody>
      </p:sp>
      <p:pic>
        <p:nvPicPr>
          <p:cNvPr id="581635" name="Picture 3"/>
          <p:cNvPicPr>
            <a:picLocks noChangeAspect="1" noChangeArrowheads="1"/>
          </p:cNvPicPr>
          <p:nvPr/>
        </p:nvPicPr>
        <p:blipFill>
          <a:blip r:embed="rId3" cstate="screen"/>
          <a:srcRect/>
          <a:stretch>
            <a:fillRect/>
          </a:stretch>
        </p:blipFill>
        <p:spPr bwMode="auto">
          <a:xfrm>
            <a:off x="1091713" y="1701800"/>
            <a:ext cx="7093926" cy="4370388"/>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1" y="95250"/>
            <a:ext cx="8627165" cy="868363"/>
          </a:xfrm>
        </p:spPr>
        <p:txBody>
          <a:bodyPr/>
          <a:lstStyle/>
          <a:p>
            <a:r>
              <a:rPr lang="en-US" dirty="0" smtClean="0"/>
              <a:t>Tranquility mapping = NIMBY-mapping?</a:t>
            </a:r>
            <a:endParaRPr lang="en-US" dirty="0"/>
          </a:p>
        </p:txBody>
      </p:sp>
      <p:sp>
        <p:nvSpPr>
          <p:cNvPr id="3" name="Content Placeholder 2"/>
          <p:cNvSpPr>
            <a:spLocks noGrp="1"/>
          </p:cNvSpPr>
          <p:nvPr>
            <p:ph idx="1"/>
          </p:nvPr>
        </p:nvSpPr>
        <p:spPr/>
        <p:txBody>
          <a:bodyPr/>
          <a:lstStyle/>
          <a:p>
            <a:r>
              <a:rPr lang="en-US" dirty="0" smtClean="0"/>
              <a:t>Are P-maps always biased?</a:t>
            </a:r>
          </a:p>
          <a:p>
            <a:endParaRPr lang="en-US" dirty="0"/>
          </a:p>
          <a:p>
            <a:r>
              <a:rPr lang="en-US" dirty="0" smtClean="0"/>
              <a:t>Can “the public” be objective?</a:t>
            </a:r>
          </a:p>
          <a:p>
            <a:endParaRPr lang="en-US" dirty="0"/>
          </a:p>
          <a:p>
            <a:r>
              <a:rPr lang="en-US" dirty="0" smtClean="0"/>
              <a:t>Do we know enough of the personal motivation for Participation?</a:t>
            </a:r>
          </a:p>
          <a:p>
            <a:endParaRPr lang="en-US" dirty="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4" name="Rectangle 2"/>
          <p:cNvSpPr>
            <a:spLocks noGrp="1" noChangeArrowheads="1"/>
          </p:cNvSpPr>
          <p:nvPr>
            <p:ph type="title"/>
          </p:nvPr>
        </p:nvSpPr>
        <p:spPr/>
        <p:txBody>
          <a:bodyPr/>
          <a:lstStyle/>
          <a:p>
            <a:r>
              <a:rPr lang="en-GB"/>
              <a:t>Risk map          (www.risicokaart.nl)</a:t>
            </a:r>
          </a:p>
        </p:txBody>
      </p:sp>
      <p:sp>
        <p:nvSpPr>
          <p:cNvPr id="1155075" name="Rectangle 3"/>
          <p:cNvSpPr>
            <a:spLocks noGrp="1" noChangeArrowheads="1"/>
          </p:cNvSpPr>
          <p:nvPr>
            <p:ph type="body" idx="1"/>
          </p:nvPr>
        </p:nvSpPr>
        <p:spPr/>
        <p:txBody>
          <a:bodyPr/>
          <a:lstStyle/>
          <a:p>
            <a:endParaRPr lang="en-GB"/>
          </a:p>
        </p:txBody>
      </p:sp>
      <p:pic>
        <p:nvPicPr>
          <p:cNvPr id="1155076" name="Picture 4" descr="ZeelandHAZARDCONT01"/>
          <p:cNvPicPr>
            <a:picLocks noChangeAspect="1" noChangeArrowheads="1"/>
          </p:cNvPicPr>
          <p:nvPr/>
        </p:nvPicPr>
        <p:blipFill>
          <a:blip r:embed="rId3" cstate="screen"/>
          <a:srcRect/>
          <a:stretch>
            <a:fillRect/>
          </a:stretch>
        </p:blipFill>
        <p:spPr bwMode="auto">
          <a:xfrm>
            <a:off x="0" y="1123950"/>
            <a:ext cx="9144000" cy="5734050"/>
          </a:xfrm>
          <a:prstGeom prst="rect">
            <a:avLst/>
          </a:prstGeom>
          <a:noFill/>
        </p:spPr>
      </p:pic>
      <p:sp>
        <p:nvSpPr>
          <p:cNvPr id="1155077" name="Text Box 5"/>
          <p:cNvSpPr txBox="1">
            <a:spLocks noChangeArrowheads="1"/>
          </p:cNvSpPr>
          <p:nvPr/>
        </p:nvSpPr>
        <p:spPr bwMode="auto">
          <a:xfrm>
            <a:off x="3063875" y="1147763"/>
            <a:ext cx="2970213" cy="519112"/>
          </a:xfrm>
          <a:prstGeom prst="rect">
            <a:avLst/>
          </a:prstGeom>
          <a:noFill/>
          <a:ln w="12700">
            <a:noFill/>
            <a:miter lim="800000"/>
            <a:headEnd type="none" w="sm" len="sm"/>
            <a:tailEnd type="none" w="sm" len="sm"/>
          </a:ln>
          <a:effectLst/>
        </p:spPr>
        <p:txBody>
          <a:bodyPr wrap="none">
            <a:spAutoFit/>
          </a:bodyPr>
          <a:lstStyle/>
          <a:p>
            <a:pPr algn="ctr"/>
            <a:r>
              <a:rPr lang="en-GB" sz="2800" b="1" i="1">
                <a:latin typeface="Trebuchet MS" pitchFamily="34" charset="0"/>
              </a:rPr>
              <a:t>Hazard contours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p:txBody>
          <a:bodyPr/>
          <a:lstStyle/>
          <a:p>
            <a:endParaRPr lang="en-GB"/>
          </a:p>
        </p:txBody>
      </p:sp>
      <p:sp>
        <p:nvSpPr>
          <p:cNvPr id="602115" name="Rectangle 3"/>
          <p:cNvSpPr>
            <a:spLocks noGrp="1" noChangeArrowheads="1"/>
          </p:cNvSpPr>
          <p:nvPr>
            <p:ph type="body" idx="1"/>
          </p:nvPr>
        </p:nvSpPr>
        <p:spPr/>
        <p:txBody>
          <a:bodyPr/>
          <a:lstStyle/>
          <a:p>
            <a:r>
              <a:rPr lang="en-GB"/>
              <a:t>“Maps are never value-free images..  both in the selectivity of their content  and in their signs and styles of representation, maps are a way of conceiving, articulating and structuring the human world which is biased towards, promoted by, and exerts influence upon particular sets of social relations.”  (Harley 1988)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p:nvPr>
        </p:nvSpPr>
        <p:spPr>
          <a:xfrm>
            <a:off x="357809" y="125068"/>
            <a:ext cx="8002588" cy="868363"/>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GB" dirty="0"/>
              <a:t>Opportunity knocks</a:t>
            </a:r>
            <a:endParaRPr lang="en-US" dirty="0"/>
          </a:p>
        </p:txBody>
      </p:sp>
      <p:sp>
        <p:nvSpPr>
          <p:cNvPr id="1110019" name="Rectangle 3"/>
          <p:cNvSpPr>
            <a:spLocks noGrp="1" noChangeArrowheads="1"/>
          </p:cNvSpPr>
          <p:nvPr>
            <p:ph type="body" idx="1"/>
          </p:nvPr>
        </p:nvSpPr>
        <p:spPr/>
        <p:txBody>
          <a:bodyPr/>
          <a:lstStyle/>
          <a:p>
            <a:pPr>
              <a:lnSpc>
                <a:spcPct val="90000"/>
              </a:lnSpc>
            </a:pPr>
            <a:r>
              <a:rPr lang="en-GB" sz="2800" dirty="0"/>
              <a:t>Community mapping provides inclusive graphic framework for people to affirm and pool their experiences &amp; knowledge about home place</a:t>
            </a:r>
            <a:r>
              <a:rPr lang="en-GB" sz="2800" dirty="0" smtClean="0"/>
              <a:t>. </a:t>
            </a:r>
            <a:br>
              <a:rPr lang="en-GB" sz="2800" dirty="0" smtClean="0"/>
            </a:br>
            <a:endParaRPr lang="en-GB" sz="2800" i="1" dirty="0"/>
          </a:p>
          <a:p>
            <a:pPr>
              <a:lnSpc>
                <a:spcPct val="90000"/>
              </a:lnSpc>
            </a:pPr>
            <a:endParaRPr lang="en-GB" sz="2800" dirty="0"/>
          </a:p>
          <a:p>
            <a:pPr>
              <a:lnSpc>
                <a:spcPct val="90000"/>
              </a:lnSpc>
            </a:pPr>
            <a:r>
              <a:rPr lang="en-GB" sz="2800" dirty="0" smtClean="0"/>
              <a:t>Community Mapping relies </a:t>
            </a:r>
            <a:r>
              <a:rPr lang="en-GB" sz="2800" dirty="0"/>
              <a:t>on active </a:t>
            </a:r>
            <a:r>
              <a:rPr lang="en-GB" sz="2800" dirty="0" smtClean="0"/>
              <a:t>engagement </a:t>
            </a:r>
            <a:r>
              <a:rPr lang="en-GB" sz="2800" dirty="0"/>
              <a:t>of participants. </a:t>
            </a:r>
            <a:endParaRPr lang="en-GB" sz="2800" dirty="0" smtClean="0"/>
          </a:p>
          <a:p>
            <a:pPr>
              <a:lnSpc>
                <a:spcPct val="90000"/>
              </a:lnSpc>
            </a:pPr>
            <a:endParaRPr lang="en-GB" sz="2800" dirty="0"/>
          </a:p>
          <a:p>
            <a:pPr algn="r">
              <a:lnSpc>
                <a:spcPct val="90000"/>
              </a:lnSpc>
              <a:buNone/>
            </a:pPr>
            <a:r>
              <a:rPr lang="en-GB" dirty="0" smtClean="0"/>
              <a:t> </a:t>
            </a:r>
            <a:r>
              <a:rPr lang="en-GB" i="1" dirty="0" smtClean="0"/>
              <a:t>see Google Earth Communities</a:t>
            </a:r>
            <a:endParaRPr lang="en-US"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p:txBody>
          <a:bodyPr/>
          <a:lstStyle/>
          <a:p>
            <a:r>
              <a:rPr lang="en-GB" dirty="0"/>
              <a:t>Google Earth</a:t>
            </a:r>
          </a:p>
        </p:txBody>
      </p:sp>
      <p:sp>
        <p:nvSpPr>
          <p:cNvPr id="964611" name="Rectangle 3"/>
          <p:cNvSpPr>
            <a:spLocks noGrp="1" noChangeArrowheads="1"/>
          </p:cNvSpPr>
          <p:nvPr>
            <p:ph type="body" idx="1"/>
          </p:nvPr>
        </p:nvSpPr>
        <p:spPr/>
        <p:txBody>
          <a:bodyPr/>
          <a:lstStyle/>
          <a:p>
            <a:endParaRPr lang="en-GB"/>
          </a:p>
        </p:txBody>
      </p:sp>
      <p:pic>
        <p:nvPicPr>
          <p:cNvPr id="964613" name="Picture 5"/>
          <p:cNvPicPr>
            <a:picLocks noChangeAspect="1" noChangeArrowheads="1"/>
          </p:cNvPicPr>
          <p:nvPr/>
        </p:nvPicPr>
        <p:blipFill>
          <a:blip r:embed="rId3" cstate="screen"/>
          <a:srcRect t="4464"/>
          <a:stretch>
            <a:fillRect/>
          </a:stretch>
        </p:blipFill>
        <p:spPr bwMode="auto">
          <a:xfrm>
            <a:off x="1" y="1398118"/>
            <a:ext cx="9143999" cy="5459882"/>
          </a:xfrm>
          <a:prstGeom prst="rect">
            <a:avLst/>
          </a:prstGeom>
          <a:noFill/>
          <a:ln w="12700" cap="flat"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p:txBody>
          <a:bodyPr/>
          <a:lstStyle/>
          <a:p>
            <a:r>
              <a:rPr lang="nl-NL" dirty="0" smtClean="0"/>
              <a:t>High </a:t>
            </a:r>
            <a:r>
              <a:rPr lang="nl-NL" dirty="0" err="1" smtClean="0"/>
              <a:t>quality</a:t>
            </a:r>
            <a:r>
              <a:rPr lang="nl-NL" dirty="0" smtClean="0"/>
              <a:t> of </a:t>
            </a:r>
            <a:r>
              <a:rPr lang="nl-NL" dirty="0" err="1" smtClean="0"/>
              <a:t>information</a:t>
            </a:r>
            <a:endParaRPr lang="nl-NL" dirty="0"/>
          </a:p>
        </p:txBody>
      </p:sp>
      <p:sp>
        <p:nvSpPr>
          <p:cNvPr id="968707" name="Rectangle 3"/>
          <p:cNvSpPr>
            <a:spLocks noGrp="1" noChangeArrowheads="1"/>
          </p:cNvSpPr>
          <p:nvPr>
            <p:ph type="body" idx="1"/>
          </p:nvPr>
        </p:nvSpPr>
        <p:spPr/>
        <p:txBody>
          <a:bodyPr/>
          <a:lstStyle/>
          <a:p>
            <a:endParaRPr lang="nl-NL"/>
          </a:p>
        </p:txBody>
      </p:sp>
      <p:pic>
        <p:nvPicPr>
          <p:cNvPr id="968709" name="Picture 5"/>
          <p:cNvPicPr>
            <a:picLocks noChangeAspect="1" noChangeArrowheads="1"/>
          </p:cNvPicPr>
          <p:nvPr/>
        </p:nvPicPr>
        <p:blipFill>
          <a:blip r:embed="rId3" cstate="screen"/>
          <a:srcRect/>
          <a:stretch>
            <a:fillRect/>
          </a:stretch>
        </p:blipFill>
        <p:spPr bwMode="auto">
          <a:xfrm>
            <a:off x="0" y="1143000"/>
            <a:ext cx="9144000" cy="5715000"/>
          </a:xfrm>
          <a:prstGeom prst="rect">
            <a:avLst/>
          </a:prstGeom>
          <a:noFill/>
          <a:ln w="12700" cap="flat" cmpd="sng">
            <a:noFill/>
            <a:prstDash val="solid"/>
            <a:miter lim="800000"/>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2"/>
          <p:cNvSpPr>
            <a:spLocks noGrp="1" noChangeArrowheads="1"/>
          </p:cNvSpPr>
          <p:nvPr>
            <p:ph type="title"/>
          </p:nvPr>
        </p:nvSpPr>
        <p:spPr/>
        <p:txBody>
          <a:bodyPr/>
          <a:lstStyle/>
          <a:p>
            <a:r>
              <a:rPr lang="nl-NL" dirty="0" smtClean="0"/>
              <a:t>High </a:t>
            </a:r>
            <a:r>
              <a:rPr lang="nl-NL" dirty="0" err="1" smtClean="0"/>
              <a:t>quantity</a:t>
            </a:r>
            <a:r>
              <a:rPr lang="nl-NL" dirty="0" smtClean="0"/>
              <a:t> of </a:t>
            </a:r>
            <a:r>
              <a:rPr lang="nl-NL" dirty="0" err="1" smtClean="0"/>
              <a:t>information</a:t>
            </a:r>
            <a:endParaRPr lang="nl-NL" dirty="0"/>
          </a:p>
        </p:txBody>
      </p:sp>
      <p:sp>
        <p:nvSpPr>
          <p:cNvPr id="966659" name="Rectangle 3"/>
          <p:cNvSpPr>
            <a:spLocks noGrp="1" noChangeArrowheads="1"/>
          </p:cNvSpPr>
          <p:nvPr>
            <p:ph type="body" idx="1"/>
          </p:nvPr>
        </p:nvSpPr>
        <p:spPr/>
        <p:txBody>
          <a:bodyPr/>
          <a:lstStyle/>
          <a:p>
            <a:endParaRPr lang="nl-NL"/>
          </a:p>
        </p:txBody>
      </p:sp>
      <p:pic>
        <p:nvPicPr>
          <p:cNvPr id="966661" name="Picture 5"/>
          <p:cNvPicPr>
            <a:picLocks noChangeAspect="1" noChangeArrowheads="1"/>
          </p:cNvPicPr>
          <p:nvPr/>
        </p:nvPicPr>
        <p:blipFill>
          <a:blip r:embed="rId3" cstate="screen"/>
          <a:srcRect/>
          <a:stretch>
            <a:fillRect/>
          </a:stretch>
        </p:blipFill>
        <p:spPr bwMode="auto">
          <a:xfrm>
            <a:off x="0" y="1147859"/>
            <a:ext cx="9144000" cy="5715000"/>
          </a:xfrm>
          <a:prstGeom prst="rect">
            <a:avLst/>
          </a:prstGeom>
          <a:noFill/>
          <a:ln w="12700" cap="flat" cmpd="sng">
            <a:noFill/>
            <a:prstDash val="solid"/>
            <a:miter lim="800000"/>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question of quality?</a:t>
            </a:r>
            <a:endParaRPr lang="en-US" dirty="0"/>
          </a:p>
        </p:txBody>
      </p:sp>
      <p:sp>
        <p:nvSpPr>
          <p:cNvPr id="3" name="Content Placeholder 2"/>
          <p:cNvSpPr>
            <a:spLocks noGrp="1"/>
          </p:cNvSpPr>
          <p:nvPr>
            <p:ph idx="1"/>
          </p:nvPr>
        </p:nvSpPr>
        <p:spPr/>
        <p:txBody>
          <a:bodyPr/>
          <a:lstStyle/>
          <a:p>
            <a:r>
              <a:rPr lang="en-US" dirty="0" smtClean="0"/>
              <a:t>Map making mandate (legitimacy)</a:t>
            </a:r>
          </a:p>
          <a:p>
            <a:endParaRPr lang="en-US" dirty="0"/>
          </a:p>
          <a:p>
            <a:r>
              <a:rPr lang="en-US" dirty="0" smtClean="0"/>
              <a:t>Map making purpose</a:t>
            </a:r>
          </a:p>
          <a:p>
            <a:endParaRPr lang="en-US" dirty="0"/>
          </a:p>
          <a:p>
            <a:r>
              <a:rPr lang="en-US" dirty="0" smtClean="0"/>
              <a:t>Map transparency (meta data)</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2" name="Rectangle 4"/>
          <p:cNvSpPr>
            <a:spLocks noGrp="1" noChangeArrowheads="1"/>
          </p:cNvSpPr>
          <p:nvPr>
            <p:ph type="title"/>
          </p:nvPr>
        </p:nvSpPr>
        <p:spPr/>
        <p:txBody>
          <a:bodyPr/>
          <a:lstStyle/>
          <a:p>
            <a:endParaRPr lang="en-GB"/>
          </a:p>
        </p:txBody>
      </p:sp>
      <p:pic>
        <p:nvPicPr>
          <p:cNvPr id="406534" name="Picture 6" descr="1 ethics"/>
          <p:cNvPicPr>
            <a:picLocks noGrp="1" noChangeAspect="1" noChangeArrowheads="1"/>
          </p:cNvPicPr>
          <p:nvPr>
            <p:ph idx="1"/>
          </p:nvPr>
        </p:nvPicPr>
        <p:blipFill>
          <a:blip r:embed="rId3" cstate="screen"/>
          <a:srcRect/>
          <a:stretch>
            <a:fillRect/>
          </a:stretch>
        </p:blipFill>
        <p:spPr>
          <a:xfrm>
            <a:off x="1100505" y="1039813"/>
            <a:ext cx="6925408" cy="53213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2" name="Rectangle 2"/>
          <p:cNvSpPr>
            <a:spLocks noGrp="1" noChangeArrowheads="1"/>
          </p:cNvSpPr>
          <p:nvPr>
            <p:ph type="title"/>
          </p:nvPr>
        </p:nvSpPr>
        <p:spPr>
          <a:xfrm>
            <a:off x="457200" y="95250"/>
            <a:ext cx="8686800" cy="868363"/>
          </a:xfrm>
        </p:spPr>
        <p:txBody>
          <a:bodyPr/>
          <a:lstStyle/>
          <a:p>
            <a:r>
              <a:rPr lang="en-US" dirty="0" smtClean="0"/>
              <a:t>Legitimacy of what is put on the map </a:t>
            </a:r>
            <a:endParaRPr lang="en-US" dirty="0"/>
          </a:p>
        </p:txBody>
      </p:sp>
      <p:pic>
        <p:nvPicPr>
          <p:cNvPr id="1146884" name="Picture 4" descr="year 1851"/>
          <p:cNvPicPr>
            <a:picLocks noChangeAspect="1" noChangeArrowheads="1"/>
          </p:cNvPicPr>
          <p:nvPr>
            <p:ph idx="1"/>
          </p:nvPr>
        </p:nvPicPr>
        <p:blipFill>
          <a:blip r:embed="rId3" cstate="screen"/>
          <a:srcRect/>
          <a:stretch>
            <a:fillRect/>
          </a:stretch>
        </p:blipFill>
        <p:spPr>
          <a:xfrm>
            <a:off x="228600" y="1184275"/>
            <a:ext cx="4735513" cy="3576638"/>
          </a:xfrm>
          <a:noFill/>
          <a:ln/>
        </p:spPr>
      </p:pic>
      <p:sp>
        <p:nvSpPr>
          <p:cNvPr id="1146885" name="Text Box 5"/>
          <p:cNvSpPr txBox="1">
            <a:spLocks noChangeArrowheads="1"/>
          </p:cNvSpPr>
          <p:nvPr/>
        </p:nvSpPr>
        <p:spPr bwMode="auto">
          <a:xfrm>
            <a:off x="744538" y="4730750"/>
            <a:ext cx="8045450" cy="1627188"/>
          </a:xfrm>
          <a:prstGeom prst="rect">
            <a:avLst/>
          </a:prstGeom>
          <a:noFill/>
          <a:ln w="9525">
            <a:noFill/>
            <a:miter lim="800000"/>
            <a:headEnd/>
            <a:tailEnd/>
          </a:ln>
          <a:effectLst/>
        </p:spPr>
        <p:txBody>
          <a:bodyPr lIns="82479" tIns="41239" rIns="82479" bIns="41239">
            <a:spAutoFit/>
          </a:bodyPr>
          <a:lstStyle/>
          <a:p>
            <a:pPr algn="r" defTabSz="825500" eaLnBrk="0" hangingPunct="0">
              <a:spcBef>
                <a:spcPct val="50000"/>
              </a:spcBef>
            </a:pPr>
            <a:r>
              <a:rPr lang="en-GB" sz="2500" i="1">
                <a:solidFill>
                  <a:srgbClr val="4D4D4D"/>
                </a:solidFill>
                <a:latin typeface="Arial" charset="0"/>
              </a:rPr>
              <a:t>“By ignoring indigenous names, and barely alluding to the presence of local settlements, maps produced by European explorers in effect declared the land to be empty and available”</a:t>
            </a:r>
            <a:r>
              <a:rPr lang="en-GB" sz="2500">
                <a:solidFill>
                  <a:srgbClr val="4D4D4D"/>
                </a:solidFill>
                <a:latin typeface="Arial" charset="0"/>
              </a:rPr>
              <a:t> (Poole, 1998).</a:t>
            </a:r>
            <a:endParaRPr lang="en-US" sz="2500">
              <a:solidFill>
                <a:srgbClr val="4D4D4D"/>
              </a:solidFill>
              <a:latin typeface="Arial" charset="0"/>
            </a:endParaRPr>
          </a:p>
        </p:txBody>
      </p:sp>
      <p:sp>
        <p:nvSpPr>
          <p:cNvPr id="1146886" name="Text Box 6"/>
          <p:cNvSpPr txBox="1">
            <a:spLocks noChangeArrowheads="1"/>
          </p:cNvSpPr>
          <p:nvPr/>
        </p:nvSpPr>
        <p:spPr bwMode="auto">
          <a:xfrm>
            <a:off x="7094538" y="6399213"/>
            <a:ext cx="1662112" cy="244475"/>
          </a:xfrm>
          <a:prstGeom prst="rect">
            <a:avLst/>
          </a:prstGeom>
          <a:noFill/>
          <a:ln w="12700">
            <a:noFill/>
            <a:miter lim="800000"/>
            <a:headEnd type="none" w="sm" len="sm"/>
            <a:tailEnd type="none" w="sm" len="sm"/>
          </a:ln>
          <a:effectLst/>
        </p:spPr>
        <p:txBody>
          <a:bodyPr wrap="none">
            <a:spAutoFit/>
          </a:bodyPr>
          <a:lstStyle/>
          <a:p>
            <a:r>
              <a:rPr lang="en-GB" sz="1000">
                <a:latin typeface="Trebuchet MS" pitchFamily="34" charset="0"/>
              </a:rPr>
              <a:t>Source: G.Rambaldi, 2005</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46885"/>
                                        </p:tgtEl>
                                        <p:attrNameLst>
                                          <p:attrName>style.visibility</p:attrName>
                                        </p:attrNameLst>
                                      </p:cBhvr>
                                      <p:to>
                                        <p:strVal val="visible"/>
                                      </p:to>
                                    </p:set>
                                    <p:anim calcmode="discrete" valueType="clr">
                                      <p:cBhvr override="childStyle">
                                        <p:cTn id="7" dur="80"/>
                                        <p:tgtEl>
                                          <p:spTgt spid="114688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46885"/>
                                        </p:tgtEl>
                                        <p:attrNameLst>
                                          <p:attrName>fillcolor</p:attrName>
                                        </p:attrNameLst>
                                      </p:cBhvr>
                                      <p:tavLst>
                                        <p:tav tm="0">
                                          <p:val>
                                            <p:clrVal>
                                              <a:schemeClr val="accent2"/>
                                            </p:clrVal>
                                          </p:val>
                                        </p:tav>
                                        <p:tav tm="50000">
                                          <p:val>
                                            <p:clrVal>
                                              <a:schemeClr val="hlink"/>
                                            </p:clrVal>
                                          </p:val>
                                        </p:tav>
                                      </p:tavLst>
                                    </p:anim>
                                    <p:set>
                                      <p:cBhvr>
                                        <p:cTn id="9" dur="80"/>
                                        <p:tgtEl>
                                          <p:spTgt spid="114688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1146884"/>
                                        </p:tgtEl>
                                        <p:attrNameLst>
                                          <p:attrName>style.visibility</p:attrName>
                                        </p:attrNameLst>
                                      </p:cBhvr>
                                      <p:to>
                                        <p:strVal val="visible"/>
                                      </p:to>
                                    </p:set>
                                    <p:animEffect transition="in" filter="fade">
                                      <p:cBhvr>
                                        <p:cTn id="12" dur="2000"/>
                                        <p:tgtEl>
                                          <p:spTgt spid="1146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88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p:txBody>
          <a:bodyPr/>
          <a:lstStyle/>
          <a:p>
            <a:endParaRPr lang="en-GB"/>
          </a:p>
        </p:txBody>
      </p:sp>
      <p:sp>
        <p:nvSpPr>
          <p:cNvPr id="608259" name="Rectangle 3"/>
          <p:cNvSpPr>
            <a:spLocks noGrp="1" noChangeArrowheads="1"/>
          </p:cNvSpPr>
          <p:nvPr>
            <p:ph type="body" idx="1"/>
          </p:nvPr>
        </p:nvSpPr>
        <p:spPr/>
        <p:txBody>
          <a:bodyPr/>
          <a:lstStyle/>
          <a:p>
            <a:pPr>
              <a:buFont typeface="Wingdings" pitchFamily="2" charset="2"/>
              <a:buNone/>
            </a:pPr>
            <a:r>
              <a:rPr lang="en-GB"/>
              <a:t>‘ .cartographers are far from automatons “objectively” omitting “less important features” … Instead by clarifying geographical patterns, </a:t>
            </a:r>
            <a:r>
              <a:rPr lang="en-GB" i="1"/>
              <a:t>create knowledge, </a:t>
            </a:r>
            <a:r>
              <a:rPr lang="en-GB"/>
              <a:t>knowledge that by definition is</a:t>
            </a:r>
            <a:r>
              <a:rPr lang="en-GB" i="1"/>
              <a:t> instrumental.</a:t>
            </a:r>
            <a:r>
              <a:rPr lang="en-GB"/>
              <a:t>  </a:t>
            </a:r>
          </a:p>
          <a:p>
            <a:pPr>
              <a:buFont typeface="Wingdings" pitchFamily="2" charset="2"/>
              <a:buNone/>
            </a:pPr>
            <a:r>
              <a:rPr lang="en-GB"/>
              <a:t>In such a context legibility is less a matter for the eye than for the mind, make </a:t>
            </a:r>
            <a:r>
              <a:rPr lang="en-GB" i="1"/>
              <a:t>what </a:t>
            </a:r>
            <a:r>
              <a:rPr lang="en-GB"/>
              <a:t>legible? “  (Wood 1992)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p:cNvSpPr>
            <a:spLocks noGrp="1" noChangeArrowheads="1"/>
          </p:cNvSpPr>
          <p:nvPr>
            <p:ph type="title"/>
          </p:nvPr>
        </p:nvSpPr>
        <p:spPr/>
        <p:txBody>
          <a:bodyPr/>
          <a:lstStyle/>
          <a:p>
            <a:r>
              <a:rPr lang="en-US" dirty="0" smtClean="0"/>
              <a:t>Purpose of mapping …</a:t>
            </a:r>
            <a:endParaRPr lang="en-US" dirty="0"/>
          </a:p>
        </p:txBody>
      </p:sp>
      <p:pic>
        <p:nvPicPr>
          <p:cNvPr id="1144836" name="Picture 4" descr="Il Gronchi rosa"/>
          <p:cNvPicPr>
            <a:picLocks noChangeAspect="1" noChangeArrowheads="1"/>
          </p:cNvPicPr>
          <p:nvPr/>
        </p:nvPicPr>
        <p:blipFill>
          <a:blip r:embed="rId3" cstate="screen"/>
          <a:srcRect/>
          <a:stretch>
            <a:fillRect/>
          </a:stretch>
        </p:blipFill>
        <p:spPr bwMode="auto">
          <a:xfrm>
            <a:off x="563563" y="1254405"/>
            <a:ext cx="3635375" cy="2687638"/>
          </a:xfrm>
          <a:prstGeom prst="rect">
            <a:avLst/>
          </a:prstGeom>
          <a:noFill/>
        </p:spPr>
      </p:pic>
      <p:pic>
        <p:nvPicPr>
          <p:cNvPr id="1144837" name="Picture 5" descr="Il Gronchi corretto"/>
          <p:cNvPicPr>
            <a:picLocks noChangeAspect="1" noChangeArrowheads="1"/>
          </p:cNvPicPr>
          <p:nvPr/>
        </p:nvPicPr>
        <p:blipFill>
          <a:blip r:embed="rId4" cstate="screen"/>
          <a:srcRect/>
          <a:stretch>
            <a:fillRect/>
          </a:stretch>
        </p:blipFill>
        <p:spPr bwMode="auto">
          <a:xfrm>
            <a:off x="4475163" y="1539333"/>
            <a:ext cx="3978275" cy="2960688"/>
          </a:xfrm>
          <a:prstGeom prst="rect">
            <a:avLst/>
          </a:prstGeom>
          <a:noFill/>
        </p:spPr>
      </p:pic>
      <p:sp>
        <p:nvSpPr>
          <p:cNvPr id="1144838" name="Oval 6"/>
          <p:cNvSpPr>
            <a:spLocks noChangeArrowheads="1"/>
          </p:cNvSpPr>
          <p:nvPr/>
        </p:nvSpPr>
        <p:spPr bwMode="auto">
          <a:xfrm>
            <a:off x="4778375" y="3775075"/>
            <a:ext cx="373063" cy="339725"/>
          </a:xfrm>
          <a:prstGeom prst="ellipse">
            <a:avLst/>
          </a:prstGeom>
          <a:noFill/>
          <a:ln w="28575">
            <a:solidFill>
              <a:schemeClr val="bg1"/>
            </a:solidFill>
            <a:round/>
            <a:headEnd/>
            <a:tailEnd/>
          </a:ln>
          <a:effectLst/>
        </p:spPr>
        <p:txBody>
          <a:bodyPr wrap="none" anchor="ctr"/>
          <a:lstStyle/>
          <a:p>
            <a:endParaRPr lang="en-US"/>
          </a:p>
        </p:txBody>
      </p:sp>
      <p:sp>
        <p:nvSpPr>
          <p:cNvPr id="1144839" name="Text Box 7"/>
          <p:cNvSpPr txBox="1">
            <a:spLocks noChangeArrowheads="1"/>
          </p:cNvSpPr>
          <p:nvPr/>
        </p:nvSpPr>
        <p:spPr bwMode="auto">
          <a:xfrm>
            <a:off x="7094538" y="6399213"/>
            <a:ext cx="1662112" cy="244475"/>
          </a:xfrm>
          <a:prstGeom prst="rect">
            <a:avLst/>
          </a:prstGeom>
          <a:noFill/>
          <a:ln w="12700">
            <a:noFill/>
            <a:miter lim="800000"/>
            <a:headEnd type="none" w="sm" len="sm"/>
            <a:tailEnd type="none" w="sm" len="sm"/>
          </a:ln>
          <a:effectLst/>
        </p:spPr>
        <p:txBody>
          <a:bodyPr wrap="none">
            <a:spAutoFit/>
          </a:bodyPr>
          <a:lstStyle/>
          <a:p>
            <a:r>
              <a:rPr lang="en-GB" sz="1000">
                <a:latin typeface="Trebuchet MS" pitchFamily="34" charset="0"/>
              </a:rPr>
              <a:t>Source: G.Rambaldi, 2005</a:t>
            </a:r>
          </a:p>
        </p:txBody>
      </p:sp>
      <p:sp>
        <p:nvSpPr>
          <p:cNvPr id="1144842" name="Oval 10"/>
          <p:cNvSpPr>
            <a:spLocks noChangeArrowheads="1"/>
          </p:cNvSpPr>
          <p:nvPr/>
        </p:nvSpPr>
        <p:spPr bwMode="auto">
          <a:xfrm>
            <a:off x="869950" y="2873375"/>
            <a:ext cx="373063" cy="339725"/>
          </a:xfrm>
          <a:prstGeom prst="ellipse">
            <a:avLst/>
          </a:prstGeom>
          <a:noFill/>
          <a:ln w="28575">
            <a:solidFill>
              <a:schemeClr val="bg1"/>
            </a:solidFill>
            <a:round/>
            <a:headEnd/>
            <a:tailEnd/>
          </a:ln>
          <a:effectLst/>
        </p:spPr>
        <p:txBody>
          <a:bodyPr wrap="none" anchor="ctr"/>
          <a:lstStyle/>
          <a:p>
            <a:endParaRPr lang="en-US"/>
          </a:p>
        </p:txBody>
      </p:sp>
      <p:sp>
        <p:nvSpPr>
          <p:cNvPr id="9" name="Rectangle 8"/>
          <p:cNvSpPr/>
          <p:nvPr/>
        </p:nvSpPr>
        <p:spPr>
          <a:xfrm>
            <a:off x="646041" y="4738517"/>
            <a:ext cx="7921487" cy="1384995"/>
          </a:xfrm>
          <a:prstGeom prst="rect">
            <a:avLst/>
          </a:prstGeom>
        </p:spPr>
        <p:txBody>
          <a:bodyPr wrap="square">
            <a:spAutoFit/>
          </a:bodyPr>
          <a:lstStyle/>
          <a:p>
            <a:r>
              <a:rPr lang="en-GB" i="1" dirty="0" smtClean="0">
                <a:latin typeface="Trebuchet MS" pitchFamily="34" charset="0"/>
              </a:rPr>
              <a:t>“Maps are inseparable from the political and cultural contexts in which they are used”</a:t>
            </a:r>
            <a:r>
              <a:rPr lang="en-GB" dirty="0" smtClean="0">
                <a:latin typeface="Trebuchet MS" pitchFamily="34" charset="0"/>
              </a:rPr>
              <a:t> </a:t>
            </a:r>
            <a:r>
              <a:rPr lang="en-GB" sz="1800" dirty="0" smtClean="0">
                <a:latin typeface="Trebuchet MS" pitchFamily="34" charset="0"/>
              </a:rPr>
              <a:t>key theme of ‘Indigenous Mapping: Mapping for Indigenous Advocacy and Empowerment’ Conference, Vancouver, 2004. </a:t>
            </a:r>
            <a:endParaRPr lang="en-US" sz="1800" dirty="0">
              <a:latin typeface="Trebuchet MS"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4836"/>
                                        </p:tgtEl>
                                        <p:attrNameLst>
                                          <p:attrName>style.visibility</p:attrName>
                                        </p:attrNameLst>
                                      </p:cBhvr>
                                      <p:to>
                                        <p:strVal val="visible"/>
                                      </p:to>
                                    </p:set>
                                    <p:animEffect transition="in" filter="fade">
                                      <p:cBhvr>
                                        <p:cTn id="7" dur="2000"/>
                                        <p:tgtEl>
                                          <p:spTgt spid="1144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p:txBody>
          <a:bodyPr/>
          <a:lstStyle/>
          <a:p>
            <a:endParaRPr lang="en-GB"/>
          </a:p>
        </p:txBody>
      </p:sp>
      <p:sp>
        <p:nvSpPr>
          <p:cNvPr id="606211" name="Rectangle 3"/>
          <p:cNvSpPr>
            <a:spLocks noGrp="1" noChangeArrowheads="1"/>
          </p:cNvSpPr>
          <p:nvPr>
            <p:ph type="body" idx="1"/>
          </p:nvPr>
        </p:nvSpPr>
        <p:spPr/>
        <p:txBody>
          <a:bodyPr/>
          <a:lstStyle/>
          <a:p>
            <a:r>
              <a:rPr lang="en-GB" sz="3000" dirty="0"/>
              <a:t>“society that use the map to subdue the land to their purposes deny both their own and the map’s role in this process (“nobody subdued anything and the map just recorded things the way they were”) in order to reap the rhetorical (and political) advantages of passing the status quo off as natural, that is to say, as inevitable (so why resist?).”  </a:t>
            </a:r>
            <a:endParaRPr lang="en-GB" sz="3000" dirty="0" smtClean="0"/>
          </a:p>
          <a:p>
            <a:pPr algn="r">
              <a:buNone/>
            </a:pPr>
            <a:r>
              <a:rPr lang="en-GB" sz="3000" dirty="0" smtClean="0"/>
              <a:t>(</a:t>
            </a:r>
            <a:r>
              <a:rPr lang="en-GB" sz="3000" dirty="0"/>
              <a:t>Wood, 1992)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quality platform offers opportunity for …</a:t>
            </a:r>
            <a:endParaRPr lang="en-US" dirty="0"/>
          </a:p>
        </p:txBody>
      </p:sp>
      <p:sp>
        <p:nvSpPr>
          <p:cNvPr id="3" name="Content Placeholder 2"/>
          <p:cNvSpPr>
            <a:spLocks noGrp="1"/>
          </p:cNvSpPr>
          <p:nvPr>
            <p:ph idx="1"/>
          </p:nvPr>
        </p:nvSpPr>
        <p:spPr/>
        <p:txBody>
          <a:bodyPr/>
          <a:lstStyle/>
          <a:p>
            <a:endParaRPr lang="en-US"/>
          </a:p>
        </p:txBody>
      </p:sp>
      <p:pic>
        <p:nvPicPr>
          <p:cNvPr id="1160194" name="Picture 2"/>
          <p:cNvPicPr>
            <a:picLocks noChangeAspect="1" noChangeArrowheads="1"/>
          </p:cNvPicPr>
          <p:nvPr/>
        </p:nvPicPr>
        <p:blipFill>
          <a:blip r:embed="rId2" cstate="screen"/>
          <a:srcRect/>
          <a:stretch>
            <a:fillRect/>
          </a:stretch>
        </p:blipFill>
        <p:spPr bwMode="auto">
          <a:xfrm>
            <a:off x="0" y="1145485"/>
            <a:ext cx="9144000" cy="5715000"/>
          </a:xfrm>
          <a:prstGeom prst="rect">
            <a:avLst/>
          </a:prstGeom>
          <a:noFill/>
          <a:ln w="12700" cap="flat" cmpd="sng">
            <a:noFill/>
            <a:prstDash val="solid"/>
            <a:miter lim="800000"/>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p:cNvSpPr>
            <a:spLocks noGrp="1" noChangeArrowheads="1"/>
          </p:cNvSpPr>
          <p:nvPr>
            <p:ph type="title"/>
          </p:nvPr>
        </p:nvSpPr>
        <p:spPr>
          <a:xfrm>
            <a:off x="218661" y="95250"/>
            <a:ext cx="8686799" cy="868363"/>
          </a:xfrm>
        </p:spPr>
        <p:txBody>
          <a:bodyPr/>
          <a:lstStyle/>
          <a:p>
            <a:r>
              <a:rPr lang="nl-NL" dirty="0" err="1" smtClean="0"/>
              <a:t>Information</a:t>
            </a:r>
            <a:r>
              <a:rPr lang="nl-NL" dirty="0" smtClean="0"/>
              <a:t> </a:t>
            </a:r>
            <a:r>
              <a:rPr lang="nl-NL" dirty="0" err="1" smtClean="0"/>
              <a:t>overload</a:t>
            </a:r>
            <a:r>
              <a:rPr lang="nl-NL" dirty="0" smtClean="0"/>
              <a:t> – </a:t>
            </a:r>
            <a:r>
              <a:rPr lang="nl-NL" dirty="0" err="1" smtClean="0"/>
              <a:t>no</a:t>
            </a:r>
            <a:r>
              <a:rPr lang="nl-NL" dirty="0" smtClean="0"/>
              <a:t> </a:t>
            </a:r>
            <a:r>
              <a:rPr lang="nl-NL" dirty="0" err="1" smtClean="0"/>
              <a:t>transparency</a:t>
            </a:r>
            <a:endParaRPr lang="nl-NL" dirty="0"/>
          </a:p>
        </p:txBody>
      </p:sp>
      <p:sp>
        <p:nvSpPr>
          <p:cNvPr id="849923" name="Rectangle 3"/>
          <p:cNvSpPr>
            <a:spLocks noGrp="1" noChangeArrowheads="1"/>
          </p:cNvSpPr>
          <p:nvPr>
            <p:ph type="body" idx="1"/>
          </p:nvPr>
        </p:nvSpPr>
        <p:spPr/>
        <p:txBody>
          <a:bodyPr/>
          <a:lstStyle/>
          <a:p>
            <a:endParaRPr lang="nl-NL"/>
          </a:p>
        </p:txBody>
      </p:sp>
      <p:pic>
        <p:nvPicPr>
          <p:cNvPr id="849925" name="Picture 5"/>
          <p:cNvPicPr>
            <a:picLocks noChangeAspect="1" noChangeArrowheads="1"/>
          </p:cNvPicPr>
          <p:nvPr/>
        </p:nvPicPr>
        <p:blipFill>
          <a:blip r:embed="rId3" cstate="screen"/>
          <a:srcRect/>
          <a:stretch>
            <a:fillRect/>
          </a:stretch>
        </p:blipFill>
        <p:spPr bwMode="auto">
          <a:xfrm>
            <a:off x="0" y="1147859"/>
            <a:ext cx="9144000" cy="5715000"/>
          </a:xfrm>
          <a:prstGeom prst="rect">
            <a:avLst/>
          </a:prstGeom>
          <a:noFill/>
          <a:ln w="12700" cap="flat" cmpd="sng">
            <a:noFill/>
            <a:prstDash val="solid"/>
            <a:miter lim="800000"/>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p:txBody>
          <a:bodyPr/>
          <a:lstStyle/>
          <a:p>
            <a:r>
              <a:rPr lang="en-US" sz="3200" dirty="0">
                <a:solidFill>
                  <a:schemeClr val="tx1"/>
                </a:solidFill>
              </a:rPr>
              <a:t>How useful is the Information? </a:t>
            </a:r>
            <a:br>
              <a:rPr lang="en-US" sz="3200" dirty="0">
                <a:solidFill>
                  <a:schemeClr val="tx1"/>
                </a:solidFill>
              </a:rPr>
            </a:br>
            <a:r>
              <a:rPr lang="en-US" sz="3200" dirty="0">
                <a:solidFill>
                  <a:schemeClr val="tx1"/>
                </a:solidFill>
              </a:rPr>
              <a:t>For whom?</a:t>
            </a:r>
          </a:p>
        </p:txBody>
      </p:sp>
      <p:pic>
        <p:nvPicPr>
          <p:cNvPr id="585731" name="Picture 3" descr="cgan385l"/>
          <p:cNvPicPr>
            <a:picLocks noChangeAspect="1" noChangeArrowheads="1"/>
          </p:cNvPicPr>
          <p:nvPr/>
        </p:nvPicPr>
        <p:blipFill>
          <a:blip r:embed="rId3" cstate="screen"/>
          <a:srcRect/>
          <a:stretch>
            <a:fillRect/>
          </a:stretch>
        </p:blipFill>
        <p:spPr bwMode="auto">
          <a:xfrm>
            <a:off x="2344615" y="1244601"/>
            <a:ext cx="4196862" cy="533082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p:txBody>
          <a:bodyPr/>
          <a:lstStyle/>
          <a:p>
            <a:endParaRPr lang="en-GB"/>
          </a:p>
        </p:txBody>
      </p:sp>
      <p:sp>
        <p:nvSpPr>
          <p:cNvPr id="604163" name="Rectangle 3"/>
          <p:cNvSpPr>
            <a:spLocks noGrp="1" noChangeArrowheads="1"/>
          </p:cNvSpPr>
          <p:nvPr>
            <p:ph type="body" idx="1"/>
          </p:nvPr>
        </p:nvSpPr>
        <p:spPr/>
        <p:txBody>
          <a:bodyPr/>
          <a:lstStyle/>
          <a:p>
            <a:pPr>
              <a:lnSpc>
                <a:spcPct val="90000"/>
              </a:lnSpc>
            </a:pPr>
            <a:r>
              <a:rPr lang="en-GB" sz="2400"/>
              <a:t>“The intentional meaning …is ..to locate areas and assign coordinates to them.  The implication lies in .. resource inventory, identification, allocation, and purchase of private property; property protection and access through thousands of miles of barbed-wire fencing and pavement; manifest destiny; and the geometry of American society.</a:t>
            </a:r>
          </a:p>
          <a:p>
            <a:pPr>
              <a:lnSpc>
                <a:spcPct val="90000"/>
              </a:lnSpc>
              <a:buFont typeface="Wingdings" pitchFamily="2" charset="2"/>
              <a:buNone/>
            </a:pPr>
            <a:r>
              <a:rPr lang="en-GB" sz="2400"/>
              <a:t> </a:t>
            </a:r>
          </a:p>
          <a:p>
            <a:pPr>
              <a:lnSpc>
                <a:spcPct val="90000"/>
              </a:lnSpc>
            </a:pPr>
            <a:r>
              <a:rPr lang="en-GB" sz="2400"/>
              <a:t>The act of designing and producing a map is an action of subjugation and appropriation of nature. (a basic value of American society,) not merely the reification of an idle curiosity in recording dimensions.”  (Rundstrom 1990)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457199" y="95250"/>
            <a:ext cx="8219661" cy="868363"/>
          </a:xfrm>
        </p:spPr>
        <p:txBody>
          <a:bodyPr/>
          <a:lstStyle/>
          <a:p>
            <a:r>
              <a:rPr lang="en-US" dirty="0">
                <a:solidFill>
                  <a:schemeClr val="tx1"/>
                </a:solidFill>
              </a:rPr>
              <a:t>the mapping process – whose reality?</a:t>
            </a:r>
          </a:p>
        </p:txBody>
      </p:sp>
      <p:sp>
        <p:nvSpPr>
          <p:cNvPr id="365571" name="Rectangle 3"/>
          <p:cNvSpPr>
            <a:spLocks noGrp="1" noChangeArrowheads="1"/>
          </p:cNvSpPr>
          <p:nvPr>
            <p:ph type="body" idx="1"/>
          </p:nvPr>
        </p:nvSpPr>
        <p:spPr/>
        <p:txBody>
          <a:bodyPr/>
          <a:lstStyle/>
          <a:p>
            <a:pPr>
              <a:lnSpc>
                <a:spcPct val="90000"/>
              </a:lnSpc>
              <a:buFont typeface="Wingdings" pitchFamily="2" charset="2"/>
              <a:buNone/>
            </a:pPr>
            <a:r>
              <a:rPr lang="en-US" sz="2400" b="1"/>
              <a:t>Whose reality? And who understands?</a:t>
            </a:r>
          </a:p>
          <a:p>
            <a:pPr>
              <a:lnSpc>
                <a:spcPct val="90000"/>
              </a:lnSpc>
            </a:pPr>
            <a:r>
              <a:rPr lang="en-US" sz="2400"/>
              <a:t>Whose reality is expressed?</a:t>
            </a:r>
          </a:p>
          <a:p>
            <a:pPr>
              <a:lnSpc>
                <a:spcPct val="90000"/>
              </a:lnSpc>
            </a:pPr>
            <a:r>
              <a:rPr lang="en-US" sz="2400"/>
              <a:t>Whose knowledge, categories, perceptions?</a:t>
            </a:r>
          </a:p>
          <a:p>
            <a:pPr>
              <a:lnSpc>
                <a:spcPct val="90000"/>
              </a:lnSpc>
            </a:pPr>
            <a:r>
              <a:rPr lang="en-US" sz="2400"/>
              <a:t>Whose truth and logic?</a:t>
            </a:r>
          </a:p>
          <a:p>
            <a:pPr>
              <a:lnSpc>
                <a:spcPct val="90000"/>
              </a:lnSpc>
            </a:pPr>
            <a:r>
              <a:rPr lang="en-US" sz="2400"/>
              <a:t>Whose sense of space and boundary conception (if any)?</a:t>
            </a:r>
          </a:p>
          <a:p>
            <a:pPr>
              <a:lnSpc>
                <a:spcPct val="90000"/>
              </a:lnSpc>
            </a:pPr>
            <a:r>
              <a:rPr lang="en-US" sz="2400"/>
              <a:t>Whose (visual) spatial language?</a:t>
            </a:r>
          </a:p>
          <a:p>
            <a:pPr>
              <a:lnSpc>
                <a:spcPct val="90000"/>
              </a:lnSpc>
            </a:pPr>
            <a:r>
              <a:rPr lang="en-US" sz="2400"/>
              <a:t>Whose map legend?</a:t>
            </a:r>
          </a:p>
          <a:p>
            <a:pPr>
              <a:lnSpc>
                <a:spcPct val="90000"/>
              </a:lnSpc>
            </a:pPr>
            <a:r>
              <a:rPr lang="en-US" sz="2400"/>
              <a:t>Who is informed what is on the map? (Transparency)</a:t>
            </a:r>
          </a:p>
          <a:p>
            <a:pPr>
              <a:lnSpc>
                <a:spcPct val="90000"/>
              </a:lnSpc>
            </a:pPr>
            <a:r>
              <a:rPr lang="en-US" sz="2400"/>
              <a:t>Who understands the physical output? And who does not?</a:t>
            </a:r>
          </a:p>
          <a:p>
            <a:pPr>
              <a:lnSpc>
                <a:spcPct val="90000"/>
              </a:lnSpc>
            </a:pPr>
            <a:r>
              <a:rPr lang="en-US" sz="2400"/>
              <a:t>And whose reality is left out?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p:txBody>
          <a:bodyPr/>
          <a:lstStyle/>
          <a:p>
            <a:r>
              <a:rPr lang="en-GB" dirty="0">
                <a:solidFill>
                  <a:schemeClr val="tx1"/>
                </a:solidFill>
              </a:rPr>
              <a:t>Respect in P-GIS Activities</a:t>
            </a:r>
            <a:endParaRPr lang="en-US" dirty="0">
              <a:solidFill>
                <a:schemeClr val="tx1"/>
              </a:solidFill>
            </a:endParaRPr>
          </a:p>
        </p:txBody>
      </p:sp>
      <p:sp>
        <p:nvSpPr>
          <p:cNvPr id="528387" name="Rectangle 3"/>
          <p:cNvSpPr>
            <a:spLocks noGrp="1" noChangeArrowheads="1"/>
          </p:cNvSpPr>
          <p:nvPr>
            <p:ph type="body" idx="1"/>
          </p:nvPr>
        </p:nvSpPr>
        <p:spPr>
          <a:xfrm>
            <a:off x="457200" y="1204913"/>
            <a:ext cx="7989277" cy="5181600"/>
          </a:xfrm>
        </p:spPr>
        <p:txBody>
          <a:bodyPr/>
          <a:lstStyle/>
          <a:p>
            <a:pPr>
              <a:buFont typeface="Wingdings" pitchFamily="2" charset="2"/>
              <a:buNone/>
            </a:pPr>
            <a:r>
              <a:rPr lang="en-GB" sz="2800" b="1"/>
              <a:t>Ethics of interaction between outsiders and community members</a:t>
            </a:r>
          </a:p>
          <a:p>
            <a:pPr>
              <a:buFont typeface="Wingdings" pitchFamily="2" charset="2"/>
              <a:buChar char="v"/>
            </a:pPr>
            <a:r>
              <a:rPr lang="en-IE" sz="2000" b="1">
                <a:latin typeface="Arial" charset="0"/>
                <a:cs typeface="Arial" charset="0"/>
              </a:rPr>
              <a:t> Not socially damaging?</a:t>
            </a:r>
          </a:p>
          <a:p>
            <a:pPr>
              <a:buFont typeface="Wingdings" pitchFamily="2" charset="2"/>
              <a:buNone/>
            </a:pPr>
            <a:r>
              <a:rPr lang="en-GB" sz="2400" b="1" i="1"/>
              <a:t>Respect</a:t>
            </a:r>
            <a:r>
              <a:rPr lang="en-GB" sz="2400"/>
              <a:t> – protecting the autonomy of persons, with courtesy &amp; respect for individuals, including those who are not ‘autonomous’ – (small children, elderly, handicapped, maybe females)</a:t>
            </a:r>
          </a:p>
          <a:p>
            <a:pPr>
              <a:buFont typeface="Wingdings" pitchFamily="2" charset="2"/>
              <a:buNone/>
            </a:pPr>
            <a:endParaRPr lang="en-GB" sz="2400"/>
          </a:p>
          <a:p>
            <a:pPr>
              <a:buFont typeface="Wingdings" pitchFamily="2" charset="2"/>
              <a:buNone/>
            </a:pPr>
            <a:r>
              <a:rPr lang="en-GB" sz="2400" b="1" i="1"/>
              <a:t>Non-coercion and non-manipulation</a:t>
            </a:r>
            <a:r>
              <a:rPr lang="en-GB" sz="2400"/>
              <a:t> – not using force, threats, tricks, bribery, etc. to manipulate participants &amp; related actors.</a:t>
            </a:r>
            <a:endParaRPr lang="en-US"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a:xfrm>
            <a:off x="506895" y="234399"/>
            <a:ext cx="8002466" cy="695325"/>
          </a:xfrm>
        </p:spPr>
        <p:txBody>
          <a:bodyPr/>
          <a:lstStyle/>
          <a:p>
            <a:r>
              <a:rPr lang="en-IE" dirty="0">
                <a:solidFill>
                  <a:schemeClr val="tx1"/>
                </a:solidFill>
                <a:cs typeface="Times New Roman" pitchFamily="18" charset="0"/>
              </a:rPr>
              <a:t>ETHICS of the RESEARCH</a:t>
            </a:r>
            <a:endParaRPr lang="nl-NL" dirty="0">
              <a:solidFill>
                <a:schemeClr val="tx1"/>
              </a:solidFill>
              <a:cs typeface="Times New Roman" pitchFamily="18" charset="0"/>
            </a:endParaRPr>
          </a:p>
        </p:txBody>
      </p:sp>
      <p:sp>
        <p:nvSpPr>
          <p:cNvPr id="536579" name="Rectangle 3"/>
          <p:cNvSpPr>
            <a:spLocks noGrp="1" noChangeArrowheads="1"/>
          </p:cNvSpPr>
          <p:nvPr>
            <p:ph type="body" idx="1"/>
          </p:nvPr>
        </p:nvSpPr>
        <p:spPr>
          <a:xfrm>
            <a:off x="586154" y="1295400"/>
            <a:ext cx="7854462" cy="4622800"/>
          </a:xfrm>
        </p:spPr>
        <p:txBody>
          <a:bodyPr/>
          <a:lstStyle/>
          <a:p>
            <a:pPr>
              <a:buFont typeface="Wingdings" pitchFamily="2" charset="2"/>
              <a:buNone/>
            </a:pPr>
            <a:r>
              <a:rPr lang="en-IE" sz="2800" dirty="0">
                <a:cs typeface="Arial" charset="0"/>
              </a:rPr>
              <a:t>Ethical issues &amp; Values in:</a:t>
            </a:r>
            <a:endParaRPr lang="en-IE" sz="2800" dirty="0">
              <a:cs typeface="Times New Roman" pitchFamily="18" charset="0"/>
            </a:endParaRPr>
          </a:p>
          <a:p>
            <a:r>
              <a:rPr lang="en-IE" sz="2800" dirty="0">
                <a:cs typeface="Arial" charset="0"/>
              </a:rPr>
              <a:t>Choice of the Topic itself</a:t>
            </a:r>
            <a:endParaRPr lang="en-IE" sz="2800" dirty="0">
              <a:cs typeface="Times New Roman" pitchFamily="18" charset="0"/>
            </a:endParaRPr>
          </a:p>
          <a:p>
            <a:r>
              <a:rPr lang="en-IE" sz="2800" dirty="0">
                <a:cs typeface="Arial" charset="0"/>
              </a:rPr>
              <a:t>Relationship between the scientist &amp; people who provide the sources of data  - i.e. responsible data collection </a:t>
            </a:r>
            <a:endParaRPr lang="en-IE" sz="2800" dirty="0">
              <a:cs typeface="Times New Roman" pitchFamily="18" charset="0"/>
            </a:endParaRPr>
          </a:p>
          <a:p>
            <a:r>
              <a:rPr lang="en-IE" sz="2800" dirty="0">
                <a:cs typeface="Arial" charset="0"/>
              </a:rPr>
              <a:t>Survey methods &amp; testing techniques used  </a:t>
            </a:r>
            <a:endParaRPr lang="en-IE" sz="2800" dirty="0">
              <a:cs typeface="Times New Roman" pitchFamily="18" charset="0"/>
            </a:endParaRPr>
          </a:p>
          <a:p>
            <a:r>
              <a:rPr lang="en-IE" sz="2800" dirty="0">
                <a:cs typeface="Arial" charset="0"/>
              </a:rPr>
              <a:t>Use &amp; application of the results</a:t>
            </a:r>
            <a:endParaRPr lang="en-IE" sz="2800" dirty="0">
              <a:cs typeface="Times New Roman" pitchFamily="18" charset="0"/>
            </a:endParaRPr>
          </a:p>
          <a:p>
            <a:r>
              <a:rPr lang="en-IE" sz="2800" dirty="0">
                <a:cs typeface="Arial" charset="0"/>
              </a:rPr>
              <a:t>Availability &amp; dissemination of the results</a:t>
            </a:r>
            <a:endParaRPr lang="en-IE" sz="2800" dirty="0">
              <a:cs typeface="Times New Roman" pitchFamily="18" charset="0"/>
            </a:endParaRPr>
          </a:p>
          <a:p>
            <a:r>
              <a:rPr lang="en-IE" sz="2800" dirty="0">
                <a:cs typeface="Arial" charset="0"/>
              </a:rPr>
              <a:t>Transparency of the whole process.</a:t>
            </a:r>
            <a:endParaRPr lang="en-IE" dirty="0">
              <a:cs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p:txBody>
          <a:bodyPr/>
          <a:lstStyle/>
          <a:p>
            <a:r>
              <a:rPr lang="en-US" dirty="0">
                <a:solidFill>
                  <a:schemeClr val="tx1"/>
                </a:solidFill>
              </a:rPr>
              <a:t>Cultural Relativity</a:t>
            </a:r>
          </a:p>
        </p:txBody>
      </p:sp>
      <p:sp>
        <p:nvSpPr>
          <p:cNvPr id="520195" name="Rectangle 3"/>
          <p:cNvSpPr>
            <a:spLocks noGrp="1" noChangeArrowheads="1"/>
          </p:cNvSpPr>
          <p:nvPr>
            <p:ph type="body" idx="1"/>
          </p:nvPr>
        </p:nvSpPr>
        <p:spPr/>
        <p:txBody>
          <a:bodyPr/>
          <a:lstStyle/>
          <a:p>
            <a:pPr>
              <a:buFont typeface="Wingdings" pitchFamily="2" charset="2"/>
              <a:buNone/>
            </a:pPr>
            <a:r>
              <a:rPr lang="en-GB" sz="2800" i="1"/>
              <a:t>What to do about locally-accepted ‘traditional’ activities which you find ‘undesirable’ ?</a:t>
            </a:r>
          </a:p>
          <a:p>
            <a:pPr>
              <a:buFont typeface="Wingdings" pitchFamily="2" charset="2"/>
              <a:buNone/>
            </a:pPr>
            <a:endParaRPr lang="en-GB" sz="2800" i="1"/>
          </a:p>
          <a:p>
            <a:pPr>
              <a:buFont typeface="Wingdings" pitchFamily="2" charset="2"/>
              <a:buNone/>
            </a:pPr>
            <a:r>
              <a:rPr lang="en-US" sz="2800" i="1"/>
              <a:t>Researcher may not agree with</a:t>
            </a:r>
            <a:r>
              <a:rPr lang="en-US" sz="2800"/>
              <a:t> : </a:t>
            </a:r>
          </a:p>
          <a:p>
            <a:r>
              <a:rPr lang="en-US" sz="2800"/>
              <a:t>Smoking</a:t>
            </a:r>
          </a:p>
          <a:p>
            <a:r>
              <a:rPr lang="en-US" sz="2800"/>
              <a:t>Smacking children</a:t>
            </a:r>
          </a:p>
          <a:p>
            <a:r>
              <a:rPr lang="en-US" sz="2800"/>
              <a:t>Deference to elders</a:t>
            </a:r>
          </a:p>
          <a:p>
            <a:r>
              <a:rPr lang="en-US" sz="2800"/>
              <a:t>Genital mutilation OR female circumcision OR cultural practice</a:t>
            </a: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p:txBody>
          <a:bodyPr/>
          <a:lstStyle/>
          <a:p>
            <a:r>
              <a:rPr lang="en-GB">
                <a:solidFill>
                  <a:schemeClr val="tx1"/>
                </a:solidFill>
              </a:rPr>
              <a:t>Feedback</a:t>
            </a:r>
            <a:endParaRPr lang="en-US">
              <a:solidFill>
                <a:schemeClr val="tx1"/>
              </a:solidFill>
            </a:endParaRPr>
          </a:p>
        </p:txBody>
      </p:sp>
      <p:sp>
        <p:nvSpPr>
          <p:cNvPr id="501763" name="Rectangle 3"/>
          <p:cNvSpPr>
            <a:spLocks noGrp="1" noChangeArrowheads="1"/>
          </p:cNvSpPr>
          <p:nvPr>
            <p:ph type="body" idx="1"/>
          </p:nvPr>
        </p:nvSpPr>
        <p:spPr/>
        <p:txBody>
          <a:bodyPr/>
          <a:lstStyle/>
          <a:p>
            <a:pPr>
              <a:buFont typeface="Wingdings" pitchFamily="2" charset="2"/>
              <a:buNone/>
            </a:pPr>
            <a:r>
              <a:rPr lang="en-GB"/>
              <a:t>Ownership of the raw data &amp; processed results – who ‘owns’?</a:t>
            </a:r>
          </a:p>
          <a:p>
            <a:r>
              <a:rPr lang="en-GB"/>
              <a:t>Intellectual property – whose?</a:t>
            </a:r>
          </a:p>
          <a:p>
            <a:r>
              <a:rPr lang="en-GB"/>
              <a:t>Delivery responsibilities - to whom?</a:t>
            </a:r>
          </a:p>
          <a:p>
            <a:r>
              <a:rPr lang="en-GB"/>
              <a:t>Give Feedback in formats which are appropriate for the people</a:t>
            </a:r>
          </a:p>
          <a:p>
            <a:r>
              <a:rPr lang="en-GB"/>
              <a:t>What are the ‘impact measures’ ?</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357809" y="125067"/>
            <a:ext cx="8140148" cy="868363"/>
          </a:xfrm>
        </p:spPr>
        <p:txBody>
          <a:bodyPr/>
          <a:lstStyle/>
          <a:p>
            <a:r>
              <a:rPr lang="en-US" dirty="0">
                <a:solidFill>
                  <a:schemeClr val="tx1"/>
                </a:solidFill>
              </a:rPr>
              <a:t>Information control, disclosure and disposal</a:t>
            </a:r>
          </a:p>
        </p:txBody>
      </p:sp>
      <p:sp>
        <p:nvSpPr>
          <p:cNvPr id="313347" name="Rectangle 3"/>
          <p:cNvSpPr>
            <a:spLocks noGrp="1" noChangeArrowheads="1"/>
          </p:cNvSpPr>
          <p:nvPr>
            <p:ph type="body" idx="1"/>
          </p:nvPr>
        </p:nvSpPr>
        <p:spPr>
          <a:xfrm>
            <a:off x="468923" y="1456149"/>
            <a:ext cx="7989277" cy="4626596"/>
          </a:xfrm>
        </p:spPr>
        <p:txBody>
          <a:bodyPr/>
          <a:lstStyle/>
          <a:p>
            <a:pPr>
              <a:buFont typeface="Wingdings" pitchFamily="2" charset="2"/>
              <a:buNone/>
            </a:pPr>
            <a:r>
              <a:rPr lang="en-US" b="1" dirty="0"/>
              <a:t>Who owns the output?</a:t>
            </a:r>
          </a:p>
          <a:p>
            <a:r>
              <a:rPr lang="en-US" dirty="0"/>
              <a:t>Who owns the map(s)?</a:t>
            </a:r>
          </a:p>
          <a:p>
            <a:r>
              <a:rPr lang="en-US" dirty="0"/>
              <a:t>Who owns the resulting data?</a:t>
            </a:r>
          </a:p>
          <a:p>
            <a:r>
              <a:rPr lang="en-US" dirty="0"/>
              <a:t>What is left with those who generated the information and shared their knowledge?</a:t>
            </a:r>
          </a:p>
          <a:p>
            <a:r>
              <a:rPr lang="en-US" dirty="0"/>
              <a:t>Who keeps the physical output and </a:t>
            </a:r>
            <a:r>
              <a:rPr lang="en-US" dirty="0" err="1"/>
              <a:t>organises</a:t>
            </a:r>
            <a:r>
              <a:rPr lang="en-US" dirty="0"/>
              <a:t> its regular updating?</a:t>
            </a:r>
          </a:p>
          <a:p>
            <a:pPr>
              <a:buFont typeface="Wingdings" pitchFamily="2" charset="2"/>
              <a:buNone/>
            </a:pPr>
            <a:endParaRPr lang="en-US"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Grp="1" noChangeArrowheads="1"/>
          </p:cNvSpPr>
          <p:nvPr>
            <p:ph type="body" idx="1"/>
          </p:nvPr>
        </p:nvSpPr>
        <p:spPr/>
        <p:txBody>
          <a:bodyPr/>
          <a:lstStyle/>
          <a:p>
            <a:pPr>
              <a:buFont typeface="Wingdings" pitchFamily="2" charset="2"/>
              <a:buNone/>
            </a:pPr>
            <a:r>
              <a:rPr lang="en-US" b="1"/>
              <a:t>Whose analysis and use?</a:t>
            </a:r>
          </a:p>
          <a:p>
            <a:r>
              <a:rPr lang="en-US"/>
              <a:t>Who analyses the spatial information collated?</a:t>
            </a:r>
          </a:p>
          <a:p>
            <a:r>
              <a:rPr lang="en-US"/>
              <a:t>Who has access to the information and why?</a:t>
            </a:r>
          </a:p>
          <a:p>
            <a:r>
              <a:rPr lang="en-US"/>
              <a:t>Who will use it and for what?</a:t>
            </a:r>
          </a:p>
          <a:p>
            <a:r>
              <a:rPr lang="en-US"/>
              <a:t>And who cannot access and use them?</a:t>
            </a:r>
          </a:p>
          <a:p>
            <a:endParaRPr lang="en-US"/>
          </a:p>
        </p:txBody>
      </p:sp>
      <p:sp>
        <p:nvSpPr>
          <p:cNvPr id="7" name="Rectangle 2"/>
          <p:cNvSpPr>
            <a:spLocks noGrp="1" noChangeArrowheads="1"/>
          </p:cNvSpPr>
          <p:nvPr>
            <p:ph type="title"/>
          </p:nvPr>
        </p:nvSpPr>
        <p:spPr>
          <a:xfrm>
            <a:off x="357809" y="125067"/>
            <a:ext cx="8140148" cy="868363"/>
          </a:xfrm>
        </p:spPr>
        <p:txBody>
          <a:bodyPr/>
          <a:lstStyle/>
          <a:p>
            <a:r>
              <a:rPr lang="en-US" dirty="0">
                <a:solidFill>
                  <a:schemeClr val="tx1"/>
                </a:solidFill>
              </a:rPr>
              <a:t>Information control, disclosure and disposal</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lstStyle/>
          <a:p>
            <a:r>
              <a:rPr lang="en-US" dirty="0">
                <a:solidFill>
                  <a:schemeClr val="tx1"/>
                </a:solidFill>
              </a:rPr>
              <a:t>Ultimately …</a:t>
            </a:r>
          </a:p>
        </p:txBody>
      </p:sp>
      <p:sp>
        <p:nvSpPr>
          <p:cNvPr id="550915" name="Rectangle 3"/>
          <p:cNvSpPr>
            <a:spLocks noGrp="1" noChangeArrowheads="1"/>
          </p:cNvSpPr>
          <p:nvPr>
            <p:ph type="body" idx="1"/>
          </p:nvPr>
        </p:nvSpPr>
        <p:spPr/>
        <p:txBody>
          <a:bodyPr/>
          <a:lstStyle/>
          <a:p>
            <a:r>
              <a:rPr lang="en-US" b="1"/>
              <a:t>What has changed? </a:t>
            </a:r>
          </a:p>
          <a:p>
            <a:r>
              <a:rPr lang="en-US" b="1"/>
              <a:t>Who benefits from the changes? </a:t>
            </a:r>
          </a:p>
          <a:p>
            <a:r>
              <a:rPr lang="en-US" b="1"/>
              <a:t>At whose costs?</a:t>
            </a:r>
          </a:p>
          <a:p>
            <a:endParaRPr lang="en-US"/>
          </a:p>
          <a:p>
            <a:pPr>
              <a:buFont typeface="Wingdings" pitchFamily="2" charset="2"/>
              <a:buNone/>
            </a:pPr>
            <a:r>
              <a:rPr lang="en-US"/>
              <a:t>Who gains and who loses?</a:t>
            </a:r>
          </a:p>
          <a:p>
            <a:r>
              <a:rPr lang="en-US" b="1"/>
              <a:t>Who is empowered and who is disempowered?</a:t>
            </a:r>
            <a:endParaRPr lang="en-US"/>
          </a:p>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r>
              <a:rPr lang="en-GB" dirty="0">
                <a:solidFill>
                  <a:schemeClr val="tx1"/>
                </a:solidFill>
              </a:rPr>
              <a:t>Ethics in GI.</a:t>
            </a:r>
            <a:endParaRPr lang="en-US" dirty="0">
              <a:solidFill>
                <a:schemeClr val="tx1"/>
              </a:solidFill>
            </a:endParaRPr>
          </a:p>
        </p:txBody>
      </p:sp>
      <p:sp>
        <p:nvSpPr>
          <p:cNvPr id="318467" name="Rectangle 3"/>
          <p:cNvSpPr>
            <a:spLocks noGrp="1" noChangeArrowheads="1"/>
          </p:cNvSpPr>
          <p:nvPr>
            <p:ph type="body" idx="1"/>
          </p:nvPr>
        </p:nvSpPr>
        <p:spPr>
          <a:xfrm>
            <a:off x="386862" y="1077913"/>
            <a:ext cx="8036169" cy="5397500"/>
          </a:xfrm>
        </p:spPr>
        <p:txBody>
          <a:bodyPr/>
          <a:lstStyle/>
          <a:p>
            <a:pPr>
              <a:lnSpc>
                <a:spcPct val="80000"/>
              </a:lnSpc>
              <a:buFont typeface="Wingdings" pitchFamily="2" charset="2"/>
              <a:buNone/>
            </a:pPr>
            <a:endParaRPr lang="en-GB" sz="1400"/>
          </a:p>
          <a:p>
            <a:pPr>
              <a:lnSpc>
                <a:spcPct val="80000"/>
              </a:lnSpc>
            </a:pPr>
            <a:r>
              <a:rPr lang="en-GB" sz="2000"/>
              <a:t>Giacomo Rambaldi, Robert Chambers, M.K. McCall, and Jeff Fox  (2006)  Practical Ethics for PGIS practitioners, facilitators, .. researchers  </a:t>
            </a:r>
            <a:r>
              <a:rPr lang="en-GB" sz="2000" u="sng"/>
              <a:t>Participatory Learning &amp; Action</a:t>
            </a:r>
            <a:r>
              <a:rPr lang="en-GB" sz="2000"/>
              <a:t>  54, 106-113.</a:t>
            </a:r>
          </a:p>
          <a:p>
            <a:pPr>
              <a:lnSpc>
                <a:spcPct val="80000"/>
              </a:lnSpc>
            </a:pPr>
            <a:r>
              <a:rPr lang="en-GB" sz="2000"/>
              <a:t>Miller, R. (1995) Beyond method: beyond ethics integrating social theory into GIS &amp; GIS into social theory. </a:t>
            </a:r>
            <a:r>
              <a:rPr lang="en-GB" sz="2000" u="sng"/>
              <a:t>Cartography &amp; GIS</a:t>
            </a:r>
            <a:r>
              <a:rPr lang="en-GB" sz="2000"/>
              <a:t> 22(1) 98-103.</a:t>
            </a:r>
            <a:endParaRPr lang="en-US" sz="2000"/>
          </a:p>
          <a:p>
            <a:pPr>
              <a:lnSpc>
                <a:spcPct val="80000"/>
              </a:lnSpc>
            </a:pPr>
            <a:r>
              <a:rPr lang="en-GB" sz="2000"/>
              <a:t>Rundstrom, Robert A.  (1993)  The role of ethics, mapping, and the meaning of place in relations between Indians and Whites in the United States.  </a:t>
            </a:r>
            <a:r>
              <a:rPr lang="en-GB" sz="2000" u="sng"/>
              <a:t>Cartographica</a:t>
            </a:r>
            <a:r>
              <a:rPr lang="en-GB" sz="2000"/>
              <a:t>  30 (1) 21-28.</a:t>
            </a:r>
            <a:endParaRPr lang="en-US" sz="2000"/>
          </a:p>
          <a:p>
            <a:pPr>
              <a:lnSpc>
                <a:spcPct val="80000"/>
              </a:lnSpc>
            </a:pPr>
            <a:r>
              <a:rPr lang="en-GB" sz="2000"/>
              <a:t>Rundstrom, Robert A.  (1995)  GIS, indigenous peoples and epistemological diversity.  </a:t>
            </a:r>
            <a:r>
              <a:rPr lang="en-GB" sz="2000" u="sng"/>
              <a:t>Cartography &amp; GIS</a:t>
            </a:r>
            <a:r>
              <a:rPr lang="en-GB" sz="2000"/>
              <a:t>   22 (1) 45-57.</a:t>
            </a:r>
            <a:endParaRPr lang="en-US" sz="2000"/>
          </a:p>
          <a:p>
            <a:pPr>
              <a:lnSpc>
                <a:spcPct val="80000"/>
              </a:lnSpc>
            </a:pPr>
            <a:r>
              <a:rPr lang="en-GB" sz="2000"/>
              <a:t>Wood, Denis  (1993)  </a:t>
            </a:r>
            <a:r>
              <a:rPr lang="en-GB" sz="2000" u="sng"/>
              <a:t>The Power of Maps.  </a:t>
            </a:r>
            <a:r>
              <a:rPr lang="en-GB" sz="2000"/>
              <a:t>London: Routledge. </a:t>
            </a:r>
            <a:endParaRPr lang="en-US" sz="2000"/>
          </a:p>
          <a:p>
            <a:pPr>
              <a:lnSpc>
                <a:spcPct val="80000"/>
              </a:lnSpc>
            </a:pPr>
            <a:r>
              <a:rPr lang="en-GB" sz="2000"/>
              <a:t>Brealey, Kenneth G. (1993) Networks of power: Cartography as ideology. </a:t>
            </a:r>
            <a:r>
              <a:rPr lang="en-GB" sz="2000" u="sng"/>
              <a:t>Western Geography</a:t>
            </a:r>
            <a:r>
              <a:rPr lang="en-GB" sz="2000"/>
              <a:t> 3, 15-50.</a:t>
            </a:r>
            <a:endParaRPr lang="en-US" sz="200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r>
              <a:rPr lang="en-GB">
                <a:solidFill>
                  <a:schemeClr val="tx1"/>
                </a:solidFill>
              </a:rPr>
              <a:t>Ethical Behaviour in P-GIS Activities</a:t>
            </a:r>
            <a:endParaRPr lang="en-US">
              <a:solidFill>
                <a:schemeClr val="tx1"/>
              </a:solidFill>
            </a:endParaRPr>
          </a:p>
        </p:txBody>
      </p:sp>
      <p:sp>
        <p:nvSpPr>
          <p:cNvPr id="386051" name="Rectangle 3"/>
          <p:cNvSpPr>
            <a:spLocks noGrp="1" noChangeArrowheads="1"/>
          </p:cNvSpPr>
          <p:nvPr>
            <p:ph type="body" idx="1"/>
          </p:nvPr>
        </p:nvSpPr>
        <p:spPr>
          <a:xfrm>
            <a:off x="468923" y="1230313"/>
            <a:ext cx="8247185" cy="5168900"/>
          </a:xfrm>
        </p:spPr>
        <p:txBody>
          <a:bodyPr/>
          <a:lstStyle/>
          <a:p>
            <a:pPr>
              <a:buFont typeface="Wingdings" pitchFamily="2" charset="2"/>
              <a:buNone/>
            </a:pPr>
            <a:r>
              <a:rPr lang="en-GB" b="1"/>
              <a:t>Ethics in the purpose &amp; intentions of the P-mapping / P-GIS</a:t>
            </a:r>
            <a:r>
              <a:rPr lang="en-GB"/>
              <a:t> </a:t>
            </a:r>
          </a:p>
          <a:p>
            <a:pPr>
              <a:buFont typeface="Wingdings" pitchFamily="2" charset="2"/>
              <a:buChar char="v"/>
            </a:pPr>
            <a:r>
              <a:rPr lang="en-IE" sz="2800" b="1">
                <a:latin typeface="Arial" charset="0"/>
                <a:cs typeface="Arial" charset="0"/>
              </a:rPr>
              <a:t> Usefulness of the research for larger society?</a:t>
            </a:r>
          </a:p>
          <a:p>
            <a:pPr>
              <a:buFont typeface="Wingdings" pitchFamily="2" charset="2"/>
              <a:buChar char="v"/>
            </a:pPr>
            <a:r>
              <a:rPr lang="en-IE" sz="2800" b="1">
                <a:latin typeface="Arial" charset="0"/>
                <a:cs typeface="Arial" charset="0"/>
              </a:rPr>
              <a:t>Problem-driven identification of the topic?</a:t>
            </a:r>
          </a:p>
          <a:p>
            <a:pPr>
              <a:buFont typeface="Wingdings" pitchFamily="2" charset="2"/>
              <a:buNone/>
            </a:pPr>
            <a:endParaRPr lang="en-GB" sz="2800" b="1" i="1"/>
          </a:p>
          <a:p>
            <a:pPr>
              <a:buFont typeface="Wingdings" pitchFamily="2" charset="2"/>
              <a:buNone/>
            </a:pPr>
            <a:r>
              <a:rPr lang="en-GB" sz="2800" b="1" i="1"/>
              <a:t>Beneficence</a:t>
            </a:r>
            <a:r>
              <a:rPr lang="en-GB" sz="2800"/>
              <a:t> - maximising good outcomes for humanity &amp;  individuals involved, while minimising or avoiding unnecessary harm, risk or wrong.</a:t>
            </a:r>
          </a:p>
          <a:p>
            <a:pPr>
              <a:buFont typeface="Wingdings" pitchFamily="2" charset="2"/>
              <a:buNone/>
            </a:pPr>
            <a:endParaRPr lang="en-GB" b="1"/>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468923" y="184151"/>
            <a:ext cx="8002466" cy="868363"/>
          </a:xfrm>
        </p:spPr>
        <p:txBody>
          <a:bodyPr/>
          <a:lstStyle/>
          <a:p>
            <a:r>
              <a:rPr lang="en-GB" dirty="0">
                <a:solidFill>
                  <a:schemeClr val="tx1"/>
                </a:solidFill>
              </a:rPr>
              <a:t>Ethical Behaviour in P-GIS Activities</a:t>
            </a:r>
            <a:endParaRPr lang="en-US" dirty="0">
              <a:solidFill>
                <a:schemeClr val="tx1"/>
              </a:solidFill>
            </a:endParaRPr>
          </a:p>
        </p:txBody>
      </p:sp>
      <p:sp>
        <p:nvSpPr>
          <p:cNvPr id="392195" name="Rectangle 3"/>
          <p:cNvSpPr>
            <a:spLocks noGrp="1" noChangeArrowheads="1"/>
          </p:cNvSpPr>
          <p:nvPr>
            <p:ph type="body" idx="1"/>
          </p:nvPr>
        </p:nvSpPr>
        <p:spPr/>
        <p:txBody>
          <a:bodyPr/>
          <a:lstStyle/>
          <a:p>
            <a:pPr>
              <a:buFont typeface="Wingdings" pitchFamily="2" charset="2"/>
              <a:buNone/>
            </a:pPr>
            <a:r>
              <a:rPr lang="en-GB" sz="2800" b="1"/>
              <a:t>Ethics in the P-GIS procedures</a:t>
            </a:r>
          </a:p>
          <a:p>
            <a:pPr>
              <a:buFont typeface="Wingdings" pitchFamily="2" charset="2"/>
              <a:buChar char="v"/>
            </a:pPr>
            <a:r>
              <a:rPr lang="en-IE" sz="2400" b="1">
                <a:latin typeface="Arial" charset="0"/>
                <a:cs typeface="Arial" charset="0"/>
              </a:rPr>
              <a:t> Not socially damaging?</a:t>
            </a:r>
          </a:p>
          <a:p>
            <a:pPr>
              <a:buFont typeface="Wingdings" pitchFamily="2" charset="2"/>
              <a:buNone/>
            </a:pPr>
            <a:r>
              <a:rPr lang="en-GB" sz="2400" b="1" i="1"/>
              <a:t>Justice</a:t>
            </a:r>
            <a:r>
              <a:rPr lang="en-GB" sz="2400"/>
              <a:t> and </a:t>
            </a:r>
            <a:r>
              <a:rPr lang="en-GB" sz="2400" b="1" i="1"/>
              <a:t>non-coercion and non-manipulation.</a:t>
            </a:r>
          </a:p>
          <a:p>
            <a:pPr>
              <a:buFont typeface="Wingdings" pitchFamily="2" charset="2"/>
              <a:buNone/>
            </a:pPr>
            <a:endParaRPr lang="en-GB" sz="2400" b="1"/>
          </a:p>
          <a:p>
            <a:pPr>
              <a:buFont typeface="Wingdings" pitchFamily="2" charset="2"/>
              <a:buNone/>
            </a:pPr>
            <a:r>
              <a:rPr lang="en-GB" sz="2800" b="1"/>
              <a:t>Ethics related to types of data included in P-mapping / P-GIS</a:t>
            </a:r>
            <a:endParaRPr lang="en-GB" sz="2800" b="1" i="1"/>
          </a:p>
          <a:p>
            <a:pPr>
              <a:buFont typeface="Wingdings" pitchFamily="2" charset="2"/>
              <a:buNone/>
            </a:pPr>
            <a:r>
              <a:rPr lang="en-GB" sz="2400" b="1" i="1"/>
              <a:t>Justice</a:t>
            </a:r>
            <a:r>
              <a:rPr lang="en-GB" sz="2400"/>
              <a:t> – ensuring reasonable, fair &amp; non-exploitative procedures; fair distribution of costs &amp; benefits among people (e.g. those who bear any risks of the research should equitably benefit from it).</a:t>
            </a:r>
          </a:p>
          <a:p>
            <a:endParaRPr lang="en-US"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endParaRPr lang="en-GB"/>
          </a:p>
        </p:txBody>
      </p:sp>
      <p:pic>
        <p:nvPicPr>
          <p:cNvPr id="444419" name="Picture 3" descr="cartoon3"/>
          <p:cNvPicPr>
            <a:picLocks noChangeAspect="1" noChangeArrowheads="1"/>
          </p:cNvPicPr>
          <p:nvPr/>
        </p:nvPicPr>
        <p:blipFill>
          <a:blip r:embed="rId3" cstate="screen"/>
          <a:srcRect/>
          <a:stretch>
            <a:fillRect/>
          </a:stretch>
        </p:blipFill>
        <p:spPr bwMode="auto">
          <a:xfrm>
            <a:off x="1496158" y="981076"/>
            <a:ext cx="6038850" cy="480536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en-GB" dirty="0">
                <a:solidFill>
                  <a:schemeClr val="tx1"/>
                </a:solidFill>
              </a:rPr>
              <a:t>Ethical Behaviour in P-GIS Activities</a:t>
            </a:r>
            <a:endParaRPr lang="en-US" dirty="0">
              <a:solidFill>
                <a:schemeClr val="tx1"/>
              </a:solidFill>
            </a:endParaRPr>
          </a:p>
        </p:txBody>
      </p:sp>
      <p:sp>
        <p:nvSpPr>
          <p:cNvPr id="390147" name="Rectangle 3"/>
          <p:cNvSpPr>
            <a:spLocks noGrp="1" noChangeArrowheads="1"/>
          </p:cNvSpPr>
          <p:nvPr>
            <p:ph type="body" idx="1"/>
          </p:nvPr>
        </p:nvSpPr>
        <p:spPr/>
        <p:txBody>
          <a:bodyPr/>
          <a:lstStyle/>
          <a:p>
            <a:pPr>
              <a:lnSpc>
                <a:spcPct val="90000"/>
              </a:lnSpc>
              <a:buFont typeface="Wingdings" pitchFamily="2" charset="2"/>
              <a:buNone/>
            </a:pPr>
            <a:r>
              <a:rPr lang="en-GB" sz="2800" b="1"/>
              <a:t>Ethics and the use made of the P-GIS outputs </a:t>
            </a:r>
          </a:p>
          <a:p>
            <a:pPr>
              <a:lnSpc>
                <a:spcPct val="90000"/>
              </a:lnSpc>
              <a:buFont typeface="Wingdings" pitchFamily="2" charset="2"/>
              <a:buChar char="v"/>
            </a:pPr>
            <a:r>
              <a:rPr lang="en-IE" sz="2400" b="1">
                <a:latin typeface="Arial" charset="0"/>
                <a:cs typeface="Arial" charset="0"/>
              </a:rPr>
              <a:t>Purposive  (Instrumental) – intervening to change?</a:t>
            </a:r>
            <a:endParaRPr lang="en-IE" sz="2400">
              <a:latin typeface="Comic Sans MS" pitchFamily="66" charset="0"/>
              <a:cs typeface="Times New Roman" pitchFamily="18" charset="0"/>
            </a:endParaRPr>
          </a:p>
          <a:p>
            <a:pPr>
              <a:lnSpc>
                <a:spcPct val="90000"/>
              </a:lnSpc>
              <a:buFont typeface="Wingdings" pitchFamily="2" charset="2"/>
              <a:buNone/>
            </a:pPr>
            <a:r>
              <a:rPr lang="en-GB" sz="2400" b="1" i="1"/>
              <a:t>Support for moral values &amp; (democratic) institutions</a:t>
            </a:r>
            <a:r>
              <a:rPr lang="en-GB" sz="2400"/>
              <a:t> – commitments to equality, and liberty; acting against oppression and injustice.  Taking into account relative social and cultural values.</a:t>
            </a:r>
          </a:p>
          <a:p>
            <a:pPr>
              <a:lnSpc>
                <a:spcPct val="90000"/>
              </a:lnSpc>
            </a:pPr>
            <a:endParaRPr lang="en-GB" sz="2400"/>
          </a:p>
          <a:p>
            <a:pPr>
              <a:lnSpc>
                <a:spcPct val="90000"/>
              </a:lnSpc>
              <a:buFont typeface="Wingdings" pitchFamily="2" charset="2"/>
              <a:buNone/>
            </a:pPr>
            <a:r>
              <a:rPr lang="en-GB" sz="2800" b="1"/>
              <a:t>Ownership of the original data and GIS / mapping outputs.</a:t>
            </a:r>
          </a:p>
          <a:p>
            <a:pPr>
              <a:lnSpc>
                <a:spcPct val="90000"/>
              </a:lnSpc>
              <a:buFont typeface="Wingdings" pitchFamily="2" charset="2"/>
              <a:buNone/>
            </a:pPr>
            <a:r>
              <a:rPr lang="en-GB" sz="2400" b="1" i="1"/>
              <a:t>Intellectual property </a:t>
            </a:r>
            <a:r>
              <a:rPr lang="en-GB" sz="2400"/>
              <a:t>rights - cf. Code of Ethics for acquisition of indigenous knowledge; WIPO.   Returning results (data and analysis) to the providers.</a:t>
            </a:r>
            <a:endParaRPr lang="en-US"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r>
              <a:rPr lang="en-US">
                <a:solidFill>
                  <a:schemeClr val="tx1"/>
                </a:solidFill>
              </a:rPr>
              <a:t>PMapping &amp; PGIS:  Prep &amp; planning</a:t>
            </a:r>
          </a:p>
        </p:txBody>
      </p:sp>
      <p:sp>
        <p:nvSpPr>
          <p:cNvPr id="311299" name="Rectangle 3"/>
          <p:cNvSpPr>
            <a:spLocks noGrp="1" noChangeArrowheads="1"/>
          </p:cNvSpPr>
          <p:nvPr>
            <p:ph type="body" idx="1"/>
          </p:nvPr>
        </p:nvSpPr>
        <p:spPr>
          <a:xfrm>
            <a:off x="445477" y="1484313"/>
            <a:ext cx="8012723" cy="4902200"/>
          </a:xfrm>
        </p:spPr>
        <p:txBody>
          <a:bodyPr/>
          <a:lstStyle/>
          <a:p>
            <a:pPr>
              <a:lnSpc>
                <a:spcPct val="80000"/>
              </a:lnSpc>
              <a:buFont typeface="Wingdings" pitchFamily="2" charset="2"/>
              <a:buNone/>
            </a:pPr>
            <a:r>
              <a:rPr lang="en-US" sz="2800" b="1"/>
              <a:t>Who participates?</a:t>
            </a:r>
          </a:p>
          <a:p>
            <a:pPr>
              <a:lnSpc>
                <a:spcPct val="80000"/>
              </a:lnSpc>
            </a:pPr>
            <a:r>
              <a:rPr lang="en-US" sz="2800"/>
              <a:t>Who decides on who should participate?</a:t>
            </a:r>
          </a:p>
          <a:p>
            <a:pPr>
              <a:lnSpc>
                <a:spcPct val="80000"/>
              </a:lnSpc>
            </a:pPr>
            <a:r>
              <a:rPr lang="en-US" sz="2800"/>
              <a:t>Who participates in whose mapping?</a:t>
            </a:r>
          </a:p>
          <a:p>
            <a:pPr>
              <a:lnSpc>
                <a:spcPct val="80000"/>
              </a:lnSpc>
            </a:pPr>
            <a:r>
              <a:rPr lang="en-US" sz="2800"/>
              <a:t>… and who is left out?</a:t>
            </a:r>
          </a:p>
          <a:p>
            <a:pPr>
              <a:lnSpc>
                <a:spcPct val="80000"/>
              </a:lnSpc>
              <a:buFont typeface="Wingdings" pitchFamily="2" charset="2"/>
              <a:buNone/>
            </a:pPr>
            <a:endParaRPr lang="en-US" sz="2800" b="1"/>
          </a:p>
          <a:p>
            <a:pPr>
              <a:lnSpc>
                <a:spcPct val="80000"/>
              </a:lnSpc>
              <a:buFont typeface="Wingdings" pitchFamily="2" charset="2"/>
              <a:buNone/>
            </a:pPr>
            <a:r>
              <a:rPr lang="en-US" sz="2800" b="1"/>
              <a:t>Who identifies the problem?</a:t>
            </a:r>
          </a:p>
          <a:p>
            <a:pPr>
              <a:lnSpc>
                <a:spcPct val="80000"/>
              </a:lnSpc>
            </a:pPr>
            <a:r>
              <a:rPr lang="en-US" sz="2800"/>
              <a:t>Whose problems?</a:t>
            </a:r>
          </a:p>
          <a:p>
            <a:pPr>
              <a:lnSpc>
                <a:spcPct val="80000"/>
              </a:lnSpc>
            </a:pPr>
            <a:r>
              <a:rPr lang="en-US" sz="2800"/>
              <a:t>Whose questions?</a:t>
            </a:r>
          </a:p>
          <a:p>
            <a:pPr>
              <a:lnSpc>
                <a:spcPct val="80000"/>
              </a:lnSpc>
            </a:pPr>
            <a:r>
              <a:rPr lang="en-US" sz="2800"/>
              <a:t>Whose perspective?</a:t>
            </a:r>
          </a:p>
          <a:p>
            <a:pPr>
              <a:lnSpc>
                <a:spcPct val="80000"/>
              </a:lnSpc>
            </a:pPr>
            <a:r>
              <a:rPr lang="en-US" sz="2800"/>
              <a:t>… and whose problems, questions and perspectives are left out?</a:t>
            </a:r>
          </a:p>
          <a:p>
            <a:pPr>
              <a:lnSpc>
                <a:spcPct val="80000"/>
              </a:lnSpc>
            </a:pPr>
            <a:endParaRPr lang="en-US" sz="28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p:txBody>
          <a:bodyPr/>
          <a:lstStyle/>
          <a:p>
            <a:r>
              <a:rPr lang="en-GB">
                <a:solidFill>
                  <a:schemeClr val="tx1"/>
                </a:solidFill>
              </a:rPr>
              <a:t>Purpose &amp; Good Practice</a:t>
            </a:r>
            <a:endParaRPr lang="en-US">
              <a:solidFill>
                <a:schemeClr val="tx1"/>
              </a:solidFill>
            </a:endParaRPr>
          </a:p>
        </p:txBody>
      </p:sp>
      <p:sp>
        <p:nvSpPr>
          <p:cNvPr id="532483" name="Rectangle 3"/>
          <p:cNvSpPr>
            <a:spLocks noGrp="1" noChangeArrowheads="1"/>
          </p:cNvSpPr>
          <p:nvPr>
            <p:ph type="body" idx="1"/>
          </p:nvPr>
        </p:nvSpPr>
        <p:spPr>
          <a:xfrm>
            <a:off x="351692" y="1166813"/>
            <a:ext cx="8129954" cy="4813300"/>
          </a:xfrm>
        </p:spPr>
        <p:txBody>
          <a:bodyPr/>
          <a:lstStyle/>
          <a:p>
            <a:r>
              <a:rPr lang="en-GB" sz="2800"/>
              <a:t>PURPOSE – whose?  And which? </a:t>
            </a:r>
          </a:p>
          <a:p>
            <a:r>
              <a:rPr lang="en-GB" sz="2800"/>
              <a:t>Research &amp; surveys are not neutral – there is always a degree of interference &amp; interventions </a:t>
            </a:r>
          </a:p>
          <a:p>
            <a:endParaRPr lang="en-GB" sz="2800"/>
          </a:p>
          <a:p>
            <a:r>
              <a:rPr lang="en-GB" sz="2800"/>
              <a:t>Exploiting people’s knowledge – should you make payments for knowledge inputs?</a:t>
            </a:r>
          </a:p>
          <a:p>
            <a:r>
              <a:rPr lang="en-GB" sz="2800"/>
              <a:t>Don’t rush to start – make sure people understand, appreciate, and – agree</a:t>
            </a:r>
          </a:p>
          <a:p>
            <a:r>
              <a:rPr lang="en-GB" sz="2800"/>
              <a:t>Be open &amp; honest.  </a:t>
            </a:r>
            <a:r>
              <a:rPr lang="en-US" sz="2800"/>
              <a:t>No false promises.</a:t>
            </a:r>
            <a:r>
              <a:rPr lang="en-GB" sz="2800"/>
              <a:t> </a:t>
            </a:r>
            <a:endParaRPr lang="en-US" sz="2800"/>
          </a:p>
        </p:txBody>
      </p:sp>
    </p:spTree>
  </p:cSld>
  <p:clrMapOvr>
    <a:masterClrMapping/>
  </p:clrMapOvr>
</p:sld>
</file>

<file path=ppt/theme/theme1.xml><?xml version="1.0" encoding="utf-8"?>
<a:theme xmlns:a="http://schemas.openxmlformats.org/drawingml/2006/main" name="ITCnew2">
  <a:themeElements>
    <a:clrScheme name="ITCnew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TCnew2">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ITCnew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Cnew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Cnew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Cnew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Cnew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Cnew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Cnew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ITC</Template>
  <TotalTime>4925</TotalTime>
  <Words>1467</Words>
  <Application>Microsoft Office PowerPoint</Application>
  <PresentationFormat>On-screen Show (4:3)</PresentationFormat>
  <Paragraphs>191</Paragraphs>
  <Slides>35</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Times New Roman</vt:lpstr>
      <vt:lpstr>Trebuchet MS</vt:lpstr>
      <vt:lpstr>Wingdings</vt:lpstr>
      <vt:lpstr>Arial</vt:lpstr>
      <vt:lpstr>Comic Sans MS</vt:lpstr>
      <vt:lpstr>Georgia</vt:lpstr>
      <vt:lpstr>Monotype Sorts</vt:lpstr>
      <vt:lpstr>ITCnew2</vt:lpstr>
      <vt:lpstr>Public Participation and Map making  A critical review with ethics</vt:lpstr>
      <vt:lpstr>Slide 2</vt:lpstr>
      <vt:lpstr>ETHICS of the RESEARCH</vt:lpstr>
      <vt:lpstr>Ethical Behaviour in P-GIS Activities</vt:lpstr>
      <vt:lpstr>Ethical Behaviour in P-GIS Activities</vt:lpstr>
      <vt:lpstr>Slide 6</vt:lpstr>
      <vt:lpstr>Ethical Behaviour in P-GIS Activities</vt:lpstr>
      <vt:lpstr>PMapping &amp; PGIS:  Prep &amp; planning</vt:lpstr>
      <vt:lpstr>Purpose &amp; Good Practice</vt:lpstr>
      <vt:lpstr>The mapping process</vt:lpstr>
      <vt:lpstr>Who decides the map legend?</vt:lpstr>
      <vt:lpstr>Tranquility mapping = NIMBY-mapping?</vt:lpstr>
      <vt:lpstr>Risk map          (www.risicokaart.nl)</vt:lpstr>
      <vt:lpstr>Slide 14</vt:lpstr>
      <vt:lpstr>Opportunity knocks</vt:lpstr>
      <vt:lpstr>Google Earth</vt:lpstr>
      <vt:lpstr>High quality of information</vt:lpstr>
      <vt:lpstr>High quantity of information</vt:lpstr>
      <vt:lpstr>The question of quality?</vt:lpstr>
      <vt:lpstr>Legitimacy of what is put on the map </vt:lpstr>
      <vt:lpstr>Slide 21</vt:lpstr>
      <vt:lpstr>Purpose of mapping …</vt:lpstr>
      <vt:lpstr>Slide 23</vt:lpstr>
      <vt:lpstr>High quality platform offers opportunity for …</vt:lpstr>
      <vt:lpstr>Information overload – no transparency</vt:lpstr>
      <vt:lpstr>How useful is the Information?  For whom?</vt:lpstr>
      <vt:lpstr>Slide 27</vt:lpstr>
      <vt:lpstr>the mapping process – whose reality?</vt:lpstr>
      <vt:lpstr>Respect in P-GIS Activities</vt:lpstr>
      <vt:lpstr>Cultural Relativity</vt:lpstr>
      <vt:lpstr>Feedback</vt:lpstr>
      <vt:lpstr>Information control, disclosure and disposal</vt:lpstr>
      <vt:lpstr>Information control, disclosure and disposal</vt:lpstr>
      <vt:lpstr>Ultimately …</vt:lpstr>
      <vt:lpstr>Ethics in GI.</vt:lpstr>
    </vt:vector>
  </TitlesOfParts>
  <Company>ITC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Verplanke</dc:creator>
  <cp:lastModifiedBy>verplanke</cp:lastModifiedBy>
  <cp:revision>151</cp:revision>
  <dcterms:created xsi:type="dcterms:W3CDTF">2002-11-28T09:34:17Z</dcterms:created>
  <dcterms:modified xsi:type="dcterms:W3CDTF">2010-01-14T17:14:10Z</dcterms:modified>
</cp:coreProperties>
</file>