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3" r:id="rId4"/>
    <p:sldMasterId id="2147487131" r:id="rId5"/>
    <p:sldMasterId id="2147483928" r:id="rId6"/>
    <p:sldMasterId id="2147487132" r:id="rId7"/>
    <p:sldMasterId id="2147487141" r:id="rId8"/>
    <p:sldMasterId id="2147487144" r:id="rId9"/>
  </p:sldMasterIdLst>
  <p:notesMasterIdLst>
    <p:notesMasterId r:id="rId13"/>
  </p:notesMasterIdLst>
  <p:handoutMasterIdLst>
    <p:handoutMasterId r:id="rId14"/>
  </p:handoutMasterIdLst>
  <p:sldIdLst>
    <p:sldId id="344" r:id="rId10"/>
    <p:sldId id="623" r:id="rId11"/>
    <p:sldId id="625" r:id="rId12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807"/>
    <a:srgbClr val="0C424C"/>
    <a:srgbClr val="FBAB18"/>
    <a:srgbClr val="003249"/>
    <a:srgbClr val="19FFFF"/>
    <a:srgbClr val="EFEEE4"/>
    <a:srgbClr val="385723"/>
    <a:srgbClr val="8197A6"/>
    <a:srgbClr val="F1666A"/>
    <a:srgbClr val="960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2DE68-A3A9-482D-A3E3-B26875D96DF5}" v="13257" dt="2021-11-30T15:31:48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718"/>
  </p:normalViewPr>
  <p:slideViewPr>
    <p:cSldViewPr snapToGrid="0">
      <p:cViewPr varScale="1">
        <p:scale>
          <a:sx n="113" d="100"/>
          <a:sy n="113" d="100"/>
        </p:scale>
        <p:origin x="86" y="240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en Degerickx" userId="aa3b573c-1492-4dc8-8316-1975792fec91" providerId="ADAL" clId="{4F32DE68-A3A9-482D-A3E3-B26875D96DF5}"/>
    <pc:docChg chg="undo custSel addSld delSld modSld sldOrd modMainMaster">
      <pc:chgData name="Jeroen Degerickx" userId="aa3b573c-1492-4dc8-8316-1975792fec91" providerId="ADAL" clId="{4F32DE68-A3A9-482D-A3E3-B26875D96DF5}" dt="2021-11-30T15:31:48.319" v="13200"/>
      <pc:docMkLst>
        <pc:docMk/>
      </pc:docMkLst>
      <pc:sldChg chg="addSp delSp modSp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1661078662" sldId="276"/>
        </pc:sldMkLst>
        <pc:spChg chg="mod">
          <ac:chgData name="Jeroen Degerickx" userId="aa3b573c-1492-4dc8-8316-1975792fec91" providerId="ADAL" clId="{4F32DE68-A3A9-482D-A3E3-B26875D96DF5}" dt="2021-11-16T15:34:27.071" v="7123" actId="2711"/>
          <ac:spMkLst>
            <pc:docMk/>
            <pc:sldMk cId="1661078662" sldId="276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1:09:39.958" v="2161" actId="478"/>
          <ac:spMkLst>
            <pc:docMk/>
            <pc:sldMk cId="1661078662" sldId="276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2T11:09:41.282" v="2162" actId="478"/>
          <ac:spMkLst>
            <pc:docMk/>
            <pc:sldMk cId="1661078662" sldId="276"/>
            <ac:spMk id="4" creationId="{E8C4DD7E-FFA2-408C-A37C-1EE2148F203E}"/>
          </ac:spMkLst>
        </pc:spChg>
        <pc:spChg chg="mod">
          <ac:chgData name="Jeroen Degerickx" userId="aa3b573c-1492-4dc8-8316-1975792fec91" providerId="ADAL" clId="{4F32DE68-A3A9-482D-A3E3-B26875D96DF5}" dt="2021-11-12T11:11:19.690" v="2213" actId="20577"/>
          <ac:spMkLst>
            <pc:docMk/>
            <pc:sldMk cId="1661078662" sldId="276"/>
            <ac:spMk id="6" creationId="{0B4121B9-0297-4A88-966C-EC1B131C8D6E}"/>
          </ac:spMkLst>
        </pc:spChg>
        <pc:spChg chg="mod">
          <ac:chgData name="Jeroen Degerickx" userId="aa3b573c-1492-4dc8-8316-1975792fec91" providerId="ADAL" clId="{4F32DE68-A3A9-482D-A3E3-B26875D96DF5}" dt="2021-11-16T14:44:13.020" v="6590" actId="207"/>
          <ac:spMkLst>
            <pc:docMk/>
            <pc:sldMk cId="1661078662" sldId="276"/>
            <ac:spMk id="8" creationId="{F0E61A2C-123B-4EFB-AEA8-7A6AF4BAC622}"/>
          </ac:spMkLst>
        </pc:spChg>
        <pc:spChg chg="mod">
          <ac:chgData name="Jeroen Degerickx" userId="aa3b573c-1492-4dc8-8316-1975792fec91" providerId="ADAL" clId="{4F32DE68-A3A9-482D-A3E3-B26875D96DF5}" dt="2021-11-12T11:09:57.955" v="2164" actId="1076"/>
          <ac:spMkLst>
            <pc:docMk/>
            <pc:sldMk cId="1661078662" sldId="276"/>
            <ac:spMk id="9" creationId="{2046B5A2-8DE1-44E7-BAF7-04B55A99C3F6}"/>
          </ac:spMkLst>
        </pc:spChg>
        <pc:spChg chg="add mod ord">
          <ac:chgData name="Jeroen Degerickx" userId="aa3b573c-1492-4dc8-8316-1975792fec91" providerId="ADAL" clId="{4F32DE68-A3A9-482D-A3E3-B26875D96DF5}" dt="2021-11-12T13:24:24.090" v="2999" actId="14100"/>
          <ac:spMkLst>
            <pc:docMk/>
            <pc:sldMk cId="1661078662" sldId="276"/>
            <ac:spMk id="11" creationId="{96B1FF46-1B79-4F6F-B5DD-984943CFF16D}"/>
          </ac:spMkLst>
        </pc:spChg>
        <pc:spChg chg="add del">
          <ac:chgData name="Jeroen Degerickx" userId="aa3b573c-1492-4dc8-8316-1975792fec91" providerId="ADAL" clId="{4F32DE68-A3A9-482D-A3E3-B26875D96DF5}" dt="2021-11-12T13:24:36.870" v="3002" actId="478"/>
          <ac:spMkLst>
            <pc:docMk/>
            <pc:sldMk cId="1661078662" sldId="276"/>
            <ac:spMk id="12" creationId="{7A44AE95-14B7-471D-B26E-5D1B7C9CDFAD}"/>
          </ac:spMkLst>
        </pc:spChg>
        <pc:picChg chg="add del mod">
          <ac:chgData name="Jeroen Degerickx" userId="aa3b573c-1492-4dc8-8316-1975792fec91" providerId="ADAL" clId="{4F32DE68-A3A9-482D-A3E3-B26875D96DF5}" dt="2021-11-26T16:23:22.229" v="13100"/>
          <ac:picMkLst>
            <pc:docMk/>
            <pc:sldMk cId="1661078662" sldId="276"/>
            <ac:picMk id="3" creationId="{0483394A-6D19-4CCA-B398-1041B52FFCA6}"/>
          </ac:picMkLst>
        </pc:picChg>
        <pc:picChg chg="add del mod">
          <ac:chgData name="Jeroen Degerickx" userId="aa3b573c-1492-4dc8-8316-1975792fec91" providerId="ADAL" clId="{4F32DE68-A3A9-482D-A3E3-B26875D96DF5}" dt="2021-11-30T14:56:23.942" v="13194"/>
          <ac:picMkLst>
            <pc:docMk/>
            <pc:sldMk cId="1661078662" sldId="276"/>
            <ac:picMk id="3" creationId="{9E0A0093-6E90-4053-8B31-8507397B097D}"/>
          </ac:picMkLst>
        </pc:pic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1661078662" sldId="276"/>
            <ac:picMk id="4" creationId="{19B0330F-B094-457C-AB67-1872366210DC}"/>
          </ac:picMkLst>
        </pc:picChg>
        <pc:picChg chg="add del mod">
          <ac:chgData name="Jeroen Degerickx" userId="aa3b573c-1492-4dc8-8316-1975792fec91" providerId="ADAL" clId="{4F32DE68-A3A9-482D-A3E3-B26875D96DF5}" dt="2021-11-26T16:25:17.033" v="13103"/>
          <ac:picMkLst>
            <pc:docMk/>
            <pc:sldMk cId="1661078662" sldId="276"/>
            <ac:picMk id="4" creationId="{B7FFB2B1-7902-4C4B-9D4B-165F0CD062CB}"/>
          </ac:picMkLst>
        </pc:picChg>
        <pc:picChg chg="mod modCrop">
          <ac:chgData name="Jeroen Degerickx" userId="aa3b573c-1492-4dc8-8316-1975792fec91" providerId="ADAL" clId="{4F32DE68-A3A9-482D-A3E3-B26875D96DF5}" dt="2021-11-12T13:24:31.859" v="3001" actId="14100"/>
          <ac:picMkLst>
            <pc:docMk/>
            <pc:sldMk cId="1661078662" sldId="276"/>
            <ac:picMk id="7" creationId="{84A6A2A2-5402-4BEE-8079-C4329D365A0C}"/>
          </ac:picMkLst>
        </pc:picChg>
        <pc:picChg chg="add del mod">
          <ac:chgData name="Jeroen Degerickx" userId="aa3b573c-1492-4dc8-8316-1975792fec91" providerId="ADAL" clId="{4F32DE68-A3A9-482D-A3E3-B26875D96DF5}" dt="2021-11-26T16:36:50.595" v="13106"/>
          <ac:picMkLst>
            <pc:docMk/>
            <pc:sldMk cId="1661078662" sldId="276"/>
            <ac:picMk id="10" creationId="{B8D0E3BC-B26C-4CAE-84B5-5009B603550F}"/>
          </ac:picMkLst>
        </pc:picChg>
        <pc:picChg chg="add del mod">
          <ac:chgData name="Jeroen Degerickx" userId="aa3b573c-1492-4dc8-8316-1975792fec91" providerId="ADAL" clId="{4F32DE68-A3A9-482D-A3E3-B26875D96DF5}" dt="2021-11-26T16:39:09.049" v="13108"/>
          <ac:picMkLst>
            <pc:docMk/>
            <pc:sldMk cId="1661078662" sldId="276"/>
            <ac:picMk id="12" creationId="{9129A351-DFBF-4B2E-9E6B-E3CDD9D581AE}"/>
          </ac:picMkLst>
        </pc:picChg>
        <pc:picChg chg="add del mod">
          <ac:chgData name="Jeroen Degerickx" userId="aa3b573c-1492-4dc8-8316-1975792fec91" providerId="ADAL" clId="{4F32DE68-A3A9-482D-A3E3-B26875D96DF5}" dt="2021-11-26T16:44:31.627" v="13110"/>
          <ac:picMkLst>
            <pc:docMk/>
            <pc:sldMk cId="1661078662" sldId="276"/>
            <ac:picMk id="13" creationId="{50F79EA4-7883-4621-ACF7-A10BF99AD786}"/>
          </ac:picMkLst>
        </pc:picChg>
        <pc:picChg chg="mod">
          <ac:chgData name="Jeroen Degerickx" userId="aa3b573c-1492-4dc8-8316-1975792fec91" providerId="ADAL" clId="{4F32DE68-A3A9-482D-A3E3-B26875D96DF5}" dt="2021-11-12T11:09:16.987" v="2159" actId="1076"/>
          <ac:picMkLst>
            <pc:docMk/>
            <pc:sldMk cId="1661078662" sldId="276"/>
            <ac:picMk id="1026" creationId="{92FA9CF2-2EC0-41C6-B394-E9F3EDBEF576}"/>
          </ac:picMkLst>
        </pc:picChg>
      </pc:sldChg>
      <pc:sldChg chg="addSp delSp modSp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1696544154" sldId="277"/>
        </pc:sldMkLst>
        <pc:spChg chg="mod">
          <ac:chgData name="Jeroen Degerickx" userId="aa3b573c-1492-4dc8-8316-1975792fec91" providerId="ADAL" clId="{4F32DE68-A3A9-482D-A3E3-B26875D96DF5}" dt="2021-11-16T15:34:37.033" v="7124" actId="2711"/>
          <ac:spMkLst>
            <pc:docMk/>
            <pc:sldMk cId="1696544154" sldId="277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6T11:34:35.056" v="6282" actId="478"/>
          <ac:spMkLst>
            <pc:docMk/>
            <pc:sldMk cId="1696544154" sldId="277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6T11:34:32.936" v="6281" actId="478"/>
          <ac:spMkLst>
            <pc:docMk/>
            <pc:sldMk cId="1696544154" sldId="277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2T13:21:01.790" v="2971" actId="478"/>
          <ac:spMkLst>
            <pc:docMk/>
            <pc:sldMk cId="1696544154" sldId="277"/>
            <ac:spMk id="6" creationId="{0B4121B9-0297-4A88-966C-EC1B131C8D6E}"/>
          </ac:spMkLst>
        </pc:spChg>
        <pc:spChg chg="mod">
          <ac:chgData name="Jeroen Degerickx" userId="aa3b573c-1492-4dc8-8316-1975792fec91" providerId="ADAL" clId="{4F32DE68-A3A9-482D-A3E3-B26875D96DF5}" dt="2021-11-12T13:25:45.876" v="3022" actId="1076"/>
          <ac:spMkLst>
            <pc:docMk/>
            <pc:sldMk cId="1696544154" sldId="277"/>
            <ac:spMk id="12" creationId="{17B22E60-35F6-493B-999F-06F21D4A2B7D}"/>
          </ac:spMkLst>
        </pc:spChg>
        <pc:spChg chg="add del mod">
          <ac:chgData name="Jeroen Degerickx" userId="aa3b573c-1492-4dc8-8316-1975792fec91" providerId="ADAL" clId="{4F32DE68-A3A9-482D-A3E3-B26875D96DF5}" dt="2021-11-12T13:21:03.961" v="2972" actId="478"/>
          <ac:spMkLst>
            <pc:docMk/>
            <pc:sldMk cId="1696544154" sldId="277"/>
            <ac:spMk id="17" creationId="{90B7958E-F143-4751-8FE0-12B3A24E23C7}"/>
          </ac:spMkLst>
        </pc:spChg>
        <pc:spChg chg="add mod ord">
          <ac:chgData name="Jeroen Degerickx" userId="aa3b573c-1492-4dc8-8316-1975792fec91" providerId="ADAL" clId="{4F32DE68-A3A9-482D-A3E3-B26875D96DF5}" dt="2021-11-12T13:24:58.721" v="3004" actId="1076"/>
          <ac:spMkLst>
            <pc:docMk/>
            <pc:sldMk cId="1696544154" sldId="277"/>
            <ac:spMk id="26" creationId="{BBA699F6-A4E8-49B9-A841-4FAFE4B0B328}"/>
          </ac:spMkLst>
        </pc:spChg>
        <pc:spChg chg="add mod ord">
          <ac:chgData name="Jeroen Degerickx" userId="aa3b573c-1492-4dc8-8316-1975792fec91" providerId="ADAL" clId="{4F32DE68-A3A9-482D-A3E3-B26875D96DF5}" dt="2021-11-26T16:28:09.741" v="13104" actId="14100"/>
          <ac:spMkLst>
            <pc:docMk/>
            <pc:sldMk cId="1696544154" sldId="277"/>
            <ac:spMk id="27" creationId="{65A17FD8-5E88-4626-9E13-17E4C016F595}"/>
          </ac:spMkLst>
        </pc:spChg>
        <pc:spChg chg="add del">
          <ac:chgData name="Jeroen Degerickx" userId="aa3b573c-1492-4dc8-8316-1975792fec91" providerId="ADAL" clId="{4F32DE68-A3A9-482D-A3E3-B26875D96DF5}" dt="2021-11-12T13:25:14.287" v="3007" actId="478"/>
          <ac:spMkLst>
            <pc:docMk/>
            <pc:sldMk cId="1696544154" sldId="277"/>
            <ac:spMk id="28" creationId="{36CEB755-0AFD-4EF7-A57E-67AF362DE6C8}"/>
          </ac:spMkLst>
        </pc:spChg>
        <pc:grpChg chg="mod">
          <ac:chgData name="Jeroen Degerickx" userId="aa3b573c-1492-4dc8-8316-1975792fec91" providerId="ADAL" clId="{4F32DE68-A3A9-482D-A3E3-B26875D96DF5}" dt="2021-11-12T11:18:27.567" v="2343" actId="1076"/>
          <ac:grpSpMkLst>
            <pc:docMk/>
            <pc:sldMk cId="1696544154" sldId="277"/>
            <ac:grpSpMk id="8" creationId="{3EFF20BC-CA82-4717-B33D-328D39459E86}"/>
          </ac:grpSpMkLst>
        </pc:grpChg>
        <pc:grpChg chg="mod">
          <ac:chgData name="Jeroen Degerickx" userId="aa3b573c-1492-4dc8-8316-1975792fec91" providerId="ADAL" clId="{4F32DE68-A3A9-482D-A3E3-B26875D96DF5}" dt="2021-11-12T13:25:24.259" v="3012" actId="1076"/>
          <ac:grpSpMkLst>
            <pc:docMk/>
            <pc:sldMk cId="1696544154" sldId="277"/>
            <ac:grpSpMk id="16" creationId="{F860C35A-93B7-4CE5-8C2B-2060DBB57369}"/>
          </ac:grpSpMkLst>
        </pc:grpChg>
        <pc:grpChg chg="mod">
          <ac:chgData name="Jeroen Degerickx" userId="aa3b573c-1492-4dc8-8316-1975792fec91" providerId="ADAL" clId="{4F32DE68-A3A9-482D-A3E3-B26875D96DF5}" dt="2021-11-12T13:25:33.016" v="3017" actId="1076"/>
          <ac:grpSpMkLst>
            <pc:docMk/>
            <pc:sldMk cId="1696544154" sldId="277"/>
            <ac:grpSpMk id="22" creationId="{17D13C87-3B5B-4C67-AD49-97C6B31A4E97}"/>
          </ac:grpSpMkLst>
        </pc:grpChg>
        <pc:grpChg chg="mod">
          <ac:chgData name="Jeroen Degerickx" userId="aa3b573c-1492-4dc8-8316-1975792fec91" providerId="ADAL" clId="{4F32DE68-A3A9-482D-A3E3-B26875D96DF5}" dt="2021-11-12T13:25:35.640" v="3018" actId="1076"/>
          <ac:grpSpMkLst>
            <pc:docMk/>
            <pc:sldMk cId="1696544154" sldId="277"/>
            <ac:grpSpMk id="24" creationId="{A2A60DD2-AA9F-45F4-8956-B4868FF7E8E2}"/>
          </ac:grpSpMkLst>
        </pc:grpChg>
        <pc:picChg chg="add del mod">
          <ac:chgData name="Jeroen Degerickx" userId="aa3b573c-1492-4dc8-8316-1975792fec91" providerId="ADAL" clId="{4F32DE68-A3A9-482D-A3E3-B26875D96DF5}" dt="2021-11-26T16:24:58.091" v="13102"/>
          <ac:picMkLst>
            <pc:docMk/>
            <pc:sldMk cId="1696544154" sldId="277"/>
            <ac:picMk id="3" creationId="{06C56C51-CDA7-4E81-9C09-CC563E0FE616}"/>
          </ac:picMkLst>
        </pc:picChg>
        <pc:picChg chg="add del mod">
          <ac:chgData name="Jeroen Degerickx" userId="aa3b573c-1492-4dc8-8316-1975792fec91" providerId="ADAL" clId="{4F32DE68-A3A9-482D-A3E3-B26875D96DF5}" dt="2021-11-30T14:57:52.049" v="13195"/>
          <ac:picMkLst>
            <pc:docMk/>
            <pc:sldMk cId="1696544154" sldId="277"/>
            <ac:picMk id="3" creationId="{F8658AFA-99FD-4BAB-92E5-444D23441D1A}"/>
          </ac:picMkLst>
        </pc:pic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1696544154" sldId="277"/>
            <ac:picMk id="4" creationId="{E63ECE3E-CBBD-4EAF-A284-B5C19B66FF20}"/>
          </ac:picMkLst>
        </pc:picChg>
        <pc:picChg chg="mod">
          <ac:chgData name="Jeroen Degerickx" userId="aa3b573c-1492-4dc8-8316-1975792fec91" providerId="ADAL" clId="{4F32DE68-A3A9-482D-A3E3-B26875D96DF5}" dt="2021-11-12T13:25:41.610" v="3021" actId="1076"/>
          <ac:picMkLst>
            <pc:docMk/>
            <pc:sldMk cId="1696544154" sldId="277"/>
            <ac:picMk id="7" creationId="{D34CE4ED-EF8A-42CA-BD9A-DCB8574AFC21}"/>
          </ac:picMkLst>
        </pc:picChg>
        <pc:picChg chg="mod">
          <ac:chgData name="Jeroen Degerickx" userId="aa3b573c-1492-4dc8-8316-1975792fec91" providerId="ADAL" clId="{4F32DE68-A3A9-482D-A3E3-B26875D96DF5}" dt="2021-11-12T11:19:04.966" v="2344" actId="1076"/>
          <ac:picMkLst>
            <pc:docMk/>
            <pc:sldMk cId="1696544154" sldId="277"/>
            <ac:picMk id="11" creationId="{519BF503-3A5C-49E1-82AA-89E24B0705E6}"/>
          </ac:picMkLst>
        </pc:picChg>
      </pc:sldChg>
      <pc:sldChg chg="addSp delSp modSp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200304862" sldId="278"/>
        </pc:sldMkLst>
        <pc:spChg chg="mod">
          <ac:chgData name="Jeroen Degerickx" userId="aa3b573c-1492-4dc8-8316-1975792fec91" providerId="ADAL" clId="{4F32DE68-A3A9-482D-A3E3-B26875D96DF5}" dt="2021-11-16T15:34:44.104" v="7125" actId="2711"/>
          <ac:spMkLst>
            <pc:docMk/>
            <pc:sldMk cId="200304862" sldId="278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1:19:22.038" v="2346" actId="478"/>
          <ac:spMkLst>
            <pc:docMk/>
            <pc:sldMk cId="200304862" sldId="278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2T11:19:20.323" v="2345" actId="478"/>
          <ac:spMkLst>
            <pc:docMk/>
            <pc:sldMk cId="200304862" sldId="278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2T11:20:57.291" v="2440" actId="478"/>
          <ac:spMkLst>
            <pc:docMk/>
            <pc:sldMk cId="200304862" sldId="278"/>
            <ac:spMk id="6" creationId="{0B4121B9-0297-4A88-966C-EC1B131C8D6E}"/>
          </ac:spMkLst>
        </pc:spChg>
        <pc:spChg chg="add del mod">
          <ac:chgData name="Jeroen Degerickx" userId="aa3b573c-1492-4dc8-8316-1975792fec91" providerId="ADAL" clId="{4F32DE68-A3A9-482D-A3E3-B26875D96DF5}" dt="2021-11-12T11:20:58.705" v="2441" actId="478"/>
          <ac:spMkLst>
            <pc:docMk/>
            <pc:sldMk cId="200304862" sldId="278"/>
            <ac:spMk id="8" creationId="{3443AD1B-88EC-4AA7-AB90-991DFEE6C48B}"/>
          </ac:spMkLst>
        </pc:spChg>
        <pc:spChg chg="del">
          <ac:chgData name="Jeroen Degerickx" userId="aa3b573c-1492-4dc8-8316-1975792fec91" providerId="ADAL" clId="{4F32DE68-A3A9-482D-A3E3-B26875D96DF5}" dt="2021-11-12T11:20:40.358" v="2435" actId="478"/>
          <ac:spMkLst>
            <pc:docMk/>
            <pc:sldMk cId="200304862" sldId="278"/>
            <ac:spMk id="26" creationId="{82F2A9AF-B59B-4A2A-8545-0747C0C73263}"/>
          </ac:spMkLst>
        </pc:spChg>
        <pc:spChg chg="del mod">
          <ac:chgData name="Jeroen Degerickx" userId="aa3b573c-1492-4dc8-8316-1975792fec91" providerId="ADAL" clId="{4F32DE68-A3A9-482D-A3E3-B26875D96DF5}" dt="2021-11-12T11:21:15.538" v="2443" actId="478"/>
          <ac:spMkLst>
            <pc:docMk/>
            <pc:sldMk cId="200304862" sldId="278"/>
            <ac:spMk id="51" creationId="{F4184BE8-56D7-4265-8F83-08AB19D45715}"/>
          </ac:spMkLst>
        </pc:spChg>
        <pc:spChg chg="mod">
          <ac:chgData name="Jeroen Degerickx" userId="aa3b573c-1492-4dc8-8316-1975792fec91" providerId="ADAL" clId="{4F32DE68-A3A9-482D-A3E3-B26875D96DF5}" dt="2021-11-12T13:26:40.611" v="3029" actId="1076"/>
          <ac:spMkLst>
            <pc:docMk/>
            <pc:sldMk cId="200304862" sldId="278"/>
            <ac:spMk id="52" creationId="{0489A8C2-BB2E-4E77-981A-C8926D4ABAC7}"/>
          </ac:spMkLst>
        </pc:spChg>
        <pc:spChg chg="mod">
          <ac:chgData name="Jeroen Degerickx" userId="aa3b573c-1492-4dc8-8316-1975792fec91" providerId="ADAL" clId="{4F32DE68-A3A9-482D-A3E3-B26875D96DF5}" dt="2021-11-12T13:26:40.611" v="3029" actId="1076"/>
          <ac:spMkLst>
            <pc:docMk/>
            <pc:sldMk cId="200304862" sldId="278"/>
            <ac:spMk id="54" creationId="{1C61635D-8C2D-4B4B-B656-60A58CC16E18}"/>
          </ac:spMkLst>
        </pc:spChg>
        <pc:spChg chg="mod">
          <ac:chgData name="Jeroen Degerickx" userId="aa3b573c-1492-4dc8-8316-1975792fec91" providerId="ADAL" clId="{4F32DE68-A3A9-482D-A3E3-B26875D96DF5}" dt="2021-11-12T13:26:40.611" v="3029" actId="1076"/>
          <ac:spMkLst>
            <pc:docMk/>
            <pc:sldMk cId="200304862" sldId="278"/>
            <ac:spMk id="55" creationId="{730173DA-19A2-4EC4-9E70-561263605506}"/>
          </ac:spMkLst>
        </pc:spChg>
        <pc:spChg chg="mod">
          <ac:chgData name="Jeroen Degerickx" userId="aa3b573c-1492-4dc8-8316-1975792fec91" providerId="ADAL" clId="{4F32DE68-A3A9-482D-A3E3-B26875D96DF5}" dt="2021-11-12T13:26:40.611" v="3029" actId="1076"/>
          <ac:spMkLst>
            <pc:docMk/>
            <pc:sldMk cId="200304862" sldId="278"/>
            <ac:spMk id="56" creationId="{DB07017B-63DA-4A98-ADA3-5CD77BB9EA0F}"/>
          </ac:spMkLst>
        </pc:spChg>
        <pc:spChg chg="mod">
          <ac:chgData name="Jeroen Degerickx" userId="aa3b573c-1492-4dc8-8316-1975792fec91" providerId="ADAL" clId="{4F32DE68-A3A9-482D-A3E3-B26875D96DF5}" dt="2021-11-12T13:26:40.611" v="3029" actId="1076"/>
          <ac:spMkLst>
            <pc:docMk/>
            <pc:sldMk cId="200304862" sldId="278"/>
            <ac:spMk id="58" creationId="{23D623A5-533E-486E-95D6-89A66581DDBE}"/>
          </ac:spMkLst>
        </pc:spChg>
        <pc:spChg chg="mod">
          <ac:chgData name="Jeroen Degerickx" userId="aa3b573c-1492-4dc8-8316-1975792fec91" providerId="ADAL" clId="{4F32DE68-A3A9-482D-A3E3-B26875D96DF5}" dt="2021-11-12T11:25:03.355" v="2479" actId="404"/>
          <ac:spMkLst>
            <pc:docMk/>
            <pc:sldMk cId="200304862" sldId="278"/>
            <ac:spMk id="60" creationId="{0F55E8FB-A8AB-4625-9D97-23564030A6E6}"/>
          </ac:spMkLst>
        </pc:spChg>
        <pc:spChg chg="mod">
          <ac:chgData name="Jeroen Degerickx" userId="aa3b573c-1492-4dc8-8316-1975792fec91" providerId="ADAL" clId="{4F32DE68-A3A9-482D-A3E3-B26875D96DF5}" dt="2021-11-12T11:25:17.109" v="2502" actId="1076"/>
          <ac:spMkLst>
            <pc:docMk/>
            <pc:sldMk cId="200304862" sldId="278"/>
            <ac:spMk id="70" creationId="{8FA5690E-FD46-4B5B-AEF4-CBD1F20CFEEE}"/>
          </ac:spMkLst>
        </pc:spChg>
        <pc:spChg chg="mod">
          <ac:chgData name="Jeroen Degerickx" userId="aa3b573c-1492-4dc8-8316-1975792fec91" providerId="ADAL" clId="{4F32DE68-A3A9-482D-A3E3-B26875D96DF5}" dt="2021-11-12T11:25:24.285" v="2505" actId="1076"/>
          <ac:spMkLst>
            <pc:docMk/>
            <pc:sldMk cId="200304862" sldId="278"/>
            <ac:spMk id="71" creationId="{F35E64F4-16FD-4B3A-96B1-00AE7789D475}"/>
          </ac:spMkLst>
        </pc:spChg>
        <pc:spChg chg="add mod ord">
          <ac:chgData name="Jeroen Degerickx" userId="aa3b573c-1492-4dc8-8316-1975792fec91" providerId="ADAL" clId="{4F32DE68-A3A9-482D-A3E3-B26875D96DF5}" dt="2021-11-12T13:28:42.312" v="3061" actId="14100"/>
          <ac:spMkLst>
            <pc:docMk/>
            <pc:sldMk cId="200304862" sldId="278"/>
            <ac:spMk id="77" creationId="{1B054658-1819-4407-BD29-54292787CD66}"/>
          </ac:spMkLst>
        </pc:spChg>
        <pc:spChg chg="add mod ord">
          <ac:chgData name="Jeroen Degerickx" userId="aa3b573c-1492-4dc8-8316-1975792fec91" providerId="ADAL" clId="{4F32DE68-A3A9-482D-A3E3-B26875D96DF5}" dt="2021-11-12T13:28:36.989" v="3059" actId="14100"/>
          <ac:spMkLst>
            <pc:docMk/>
            <pc:sldMk cId="200304862" sldId="278"/>
            <ac:spMk id="78" creationId="{B786C2FA-3FB9-4337-AA89-B299ED0C72C4}"/>
          </ac:spMkLst>
        </pc:spChg>
        <pc:spChg chg="add del mod ord">
          <ac:chgData name="Jeroen Degerickx" userId="aa3b573c-1492-4dc8-8316-1975792fec91" providerId="ADAL" clId="{4F32DE68-A3A9-482D-A3E3-B26875D96DF5}" dt="2021-11-12T11:22:58.388" v="2457" actId="478"/>
          <ac:spMkLst>
            <pc:docMk/>
            <pc:sldMk cId="200304862" sldId="278"/>
            <ac:spMk id="81" creationId="{2B4BC840-5805-4D9F-AD8A-FD6701356769}"/>
          </ac:spMkLst>
        </pc:spChg>
        <pc:spChg chg="add mod">
          <ac:chgData name="Jeroen Degerickx" userId="aa3b573c-1492-4dc8-8316-1975792fec91" providerId="ADAL" clId="{4F32DE68-A3A9-482D-A3E3-B26875D96DF5}" dt="2021-11-12T11:25:33.557" v="2509" actId="14100"/>
          <ac:spMkLst>
            <pc:docMk/>
            <pc:sldMk cId="200304862" sldId="278"/>
            <ac:spMk id="82" creationId="{8CE94820-1A34-4096-9504-F70EF123E265}"/>
          </ac:spMkLst>
        </pc:spChg>
        <pc:spChg chg="add mod">
          <ac:chgData name="Jeroen Degerickx" userId="aa3b573c-1492-4dc8-8316-1975792fec91" providerId="ADAL" clId="{4F32DE68-A3A9-482D-A3E3-B26875D96DF5}" dt="2021-11-12T11:29:12.744" v="2564" actId="164"/>
          <ac:spMkLst>
            <pc:docMk/>
            <pc:sldMk cId="200304862" sldId="278"/>
            <ac:spMk id="86" creationId="{9B760EFD-81C8-4C1D-8AB6-7A6DB34E6803}"/>
          </ac:spMkLst>
        </pc:spChg>
        <pc:spChg chg="add del mod">
          <ac:chgData name="Jeroen Degerickx" userId="aa3b573c-1492-4dc8-8316-1975792fec91" providerId="ADAL" clId="{4F32DE68-A3A9-482D-A3E3-B26875D96DF5}" dt="2021-11-12T13:26:28.183" v="3028" actId="478"/>
          <ac:spMkLst>
            <pc:docMk/>
            <pc:sldMk cId="200304862" sldId="278"/>
            <ac:spMk id="88" creationId="{D1C3D1BF-0B02-48E9-AAB1-FC15F0830B57}"/>
          </ac:spMkLst>
        </pc:spChg>
        <pc:spChg chg="add del">
          <ac:chgData name="Jeroen Degerickx" userId="aa3b573c-1492-4dc8-8316-1975792fec91" providerId="ADAL" clId="{4F32DE68-A3A9-482D-A3E3-B26875D96DF5}" dt="2021-11-12T13:28:39.400" v="3060" actId="478"/>
          <ac:spMkLst>
            <pc:docMk/>
            <pc:sldMk cId="200304862" sldId="278"/>
            <ac:spMk id="89" creationId="{2DAF80E3-3726-40EB-8668-7867FDC34D4A}"/>
          </ac:spMkLst>
        </pc:spChg>
        <pc:spChg chg="del">
          <ac:chgData name="Jeroen Degerickx" userId="aa3b573c-1492-4dc8-8316-1975792fec91" providerId="ADAL" clId="{4F32DE68-A3A9-482D-A3E3-B26875D96DF5}" dt="2021-11-12T11:21:56.906" v="2451" actId="478"/>
          <ac:spMkLst>
            <pc:docMk/>
            <pc:sldMk cId="200304862" sldId="278"/>
            <ac:spMk id="133" creationId="{30BEE3C2-6A68-4C6A-A1AF-3953BD51ACEA}"/>
          </ac:spMkLst>
        </pc:spChg>
        <pc:grpChg chg="add mod">
          <ac:chgData name="Jeroen Degerickx" userId="aa3b573c-1492-4dc8-8316-1975792fec91" providerId="ADAL" clId="{4F32DE68-A3A9-482D-A3E3-B26875D96DF5}" dt="2021-11-12T13:28:50.547" v="3062" actId="1076"/>
          <ac:grpSpMkLst>
            <pc:docMk/>
            <pc:sldMk cId="200304862" sldId="278"/>
            <ac:grpSpMk id="9" creationId="{607F6E12-BADD-4BE6-8966-EED559A5989A}"/>
          </ac:grpSpMkLst>
        </pc:grpChg>
        <pc:grpChg chg="add mod">
          <ac:chgData name="Jeroen Degerickx" userId="aa3b573c-1492-4dc8-8316-1975792fec91" providerId="ADAL" clId="{4F32DE68-A3A9-482D-A3E3-B26875D96DF5}" dt="2021-11-12T13:28:57.820" v="3080" actId="1037"/>
          <ac:grpSpMkLst>
            <pc:docMk/>
            <pc:sldMk cId="200304862" sldId="278"/>
            <ac:grpSpMk id="12" creationId="{1205342A-6C9E-4198-9E38-8226AFC528FD}"/>
          </ac:grpSpMkLst>
        </pc:grpChg>
        <pc:grpChg chg="mod ord">
          <ac:chgData name="Jeroen Degerickx" userId="aa3b573c-1492-4dc8-8316-1975792fec91" providerId="ADAL" clId="{4F32DE68-A3A9-482D-A3E3-B26875D96DF5}" dt="2021-11-12T11:24:32.527" v="2474" actId="164"/>
          <ac:grpSpMkLst>
            <pc:docMk/>
            <pc:sldMk cId="200304862" sldId="278"/>
            <ac:grpSpMk id="75" creationId="{A1AE4D56-970E-4686-8EB2-1B951930824E}"/>
          </ac:grpSpMkLst>
        </pc:grpChg>
        <pc:grpChg chg="mod">
          <ac:chgData name="Jeroen Degerickx" userId="aa3b573c-1492-4dc8-8316-1975792fec91" providerId="ADAL" clId="{4F32DE68-A3A9-482D-A3E3-B26875D96DF5}" dt="2021-11-12T11:29:12.744" v="2564" actId="164"/>
          <ac:grpSpMkLst>
            <pc:docMk/>
            <pc:sldMk cId="200304862" sldId="278"/>
            <ac:grpSpMk id="188" creationId="{D6805FCA-A13C-434C-871F-9438AA5ADB6D}"/>
          </ac:grpSpMkLst>
        </pc:gr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200304862" sldId="278"/>
            <ac:picMk id="3" creationId="{76ADBFCB-326E-4104-81E9-FDC4D305BFDD}"/>
          </ac:picMkLst>
        </pc:picChg>
        <pc:picChg chg="mod">
          <ac:chgData name="Jeroen Degerickx" userId="aa3b573c-1492-4dc8-8316-1975792fec91" providerId="ADAL" clId="{4F32DE68-A3A9-482D-A3E3-B26875D96DF5}" dt="2021-11-12T13:26:40.611" v="3029" actId="1076"/>
          <ac:picMkLst>
            <pc:docMk/>
            <pc:sldMk cId="200304862" sldId="278"/>
            <ac:picMk id="53" creationId="{6015B36B-D2AC-4547-90FB-A0170C19632B}"/>
          </ac:picMkLst>
        </pc:picChg>
        <pc:picChg chg="mod">
          <ac:chgData name="Jeroen Degerickx" userId="aa3b573c-1492-4dc8-8316-1975792fec91" providerId="ADAL" clId="{4F32DE68-A3A9-482D-A3E3-B26875D96DF5}" dt="2021-11-12T13:26:40.611" v="3029" actId="1076"/>
          <ac:picMkLst>
            <pc:docMk/>
            <pc:sldMk cId="200304862" sldId="278"/>
            <ac:picMk id="59" creationId="{6515467D-9119-42FF-AE98-AEEA20A5D2ED}"/>
          </ac:picMkLst>
        </pc:picChg>
        <pc:cxnChg chg="mod">
          <ac:chgData name="Jeroen Degerickx" userId="aa3b573c-1492-4dc8-8316-1975792fec91" providerId="ADAL" clId="{4F32DE68-A3A9-482D-A3E3-B26875D96DF5}" dt="2021-11-12T11:25:26.846" v="2506" actId="14100"/>
          <ac:cxnSpMkLst>
            <pc:docMk/>
            <pc:sldMk cId="200304862" sldId="278"/>
            <ac:cxnSpMk id="73" creationId="{EEAC7AAD-7BF4-4784-9EDA-8E08D4E51FEE}"/>
          </ac:cxnSpMkLst>
        </pc:cxnChg>
      </pc:sldChg>
      <pc:sldChg chg="addSp delSp modSp modTransition">
        <pc:chgData name="Jeroen Degerickx" userId="aa3b573c-1492-4dc8-8316-1975792fec91" providerId="ADAL" clId="{4F32DE68-A3A9-482D-A3E3-B26875D96DF5}" dt="2021-11-30T15:11:51.217" v="13196"/>
        <pc:sldMkLst>
          <pc:docMk/>
          <pc:sldMk cId="3621409868" sldId="282"/>
        </pc:sldMkLst>
        <pc:spChg chg="mod">
          <ac:chgData name="Jeroen Degerickx" userId="aa3b573c-1492-4dc8-8316-1975792fec91" providerId="ADAL" clId="{4F32DE68-A3A9-482D-A3E3-B26875D96DF5}" dt="2021-11-16T15:34:53.560" v="7126" actId="2711"/>
          <ac:spMkLst>
            <pc:docMk/>
            <pc:sldMk cId="3621409868" sldId="282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1:29:41.519" v="2566" actId="478"/>
          <ac:spMkLst>
            <pc:docMk/>
            <pc:sldMk cId="3621409868" sldId="282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2T11:29:44.325" v="2567" actId="478"/>
          <ac:spMkLst>
            <pc:docMk/>
            <pc:sldMk cId="3621409868" sldId="282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2T11:35:22.055" v="2703" actId="478"/>
          <ac:spMkLst>
            <pc:docMk/>
            <pc:sldMk cId="3621409868" sldId="282"/>
            <ac:spMk id="6" creationId="{0B4121B9-0297-4A88-966C-EC1B131C8D6E}"/>
          </ac:spMkLst>
        </pc:spChg>
        <pc:spChg chg="add del mod">
          <ac:chgData name="Jeroen Degerickx" userId="aa3b573c-1492-4dc8-8316-1975792fec91" providerId="ADAL" clId="{4F32DE68-A3A9-482D-A3E3-B26875D96DF5}" dt="2021-11-12T11:35:24.188" v="2704" actId="478"/>
          <ac:spMkLst>
            <pc:docMk/>
            <pc:sldMk cId="3621409868" sldId="282"/>
            <ac:spMk id="9" creationId="{A319A9EE-0173-4364-93AB-794BCB0935B8}"/>
          </ac:spMkLst>
        </pc:spChg>
        <pc:spChg chg="add del mod">
          <ac:chgData name="Jeroen Degerickx" userId="aa3b573c-1492-4dc8-8316-1975792fec91" providerId="ADAL" clId="{4F32DE68-A3A9-482D-A3E3-B26875D96DF5}" dt="2021-11-12T11:31:08.025" v="2574" actId="478"/>
          <ac:spMkLst>
            <pc:docMk/>
            <pc:sldMk cId="3621409868" sldId="282"/>
            <ac:spMk id="21" creationId="{FE57CBA2-5807-48FE-928F-2B368824F89C}"/>
          </ac:spMkLst>
        </pc:spChg>
        <pc:spChg chg="add mod ord">
          <ac:chgData name="Jeroen Degerickx" userId="aa3b573c-1492-4dc8-8316-1975792fec91" providerId="ADAL" clId="{4F32DE68-A3A9-482D-A3E3-B26875D96DF5}" dt="2021-11-12T13:27:00.560" v="3032" actId="14100"/>
          <ac:spMkLst>
            <pc:docMk/>
            <pc:sldMk cId="3621409868" sldId="282"/>
            <ac:spMk id="22" creationId="{8F3502D4-8F8A-42E1-9761-8478528D9804}"/>
          </ac:spMkLst>
        </pc:spChg>
        <pc:spChg chg="add mod ord">
          <ac:chgData name="Jeroen Degerickx" userId="aa3b573c-1492-4dc8-8316-1975792fec91" providerId="ADAL" clId="{4F32DE68-A3A9-482D-A3E3-B26875D96DF5}" dt="2021-11-12T13:27:21.484" v="3036" actId="14100"/>
          <ac:spMkLst>
            <pc:docMk/>
            <pc:sldMk cId="3621409868" sldId="282"/>
            <ac:spMk id="23" creationId="{8DD79CCF-1431-47BE-8C93-AE1CF98FD52B}"/>
          </ac:spMkLst>
        </pc:spChg>
        <pc:spChg chg="del mod">
          <ac:chgData name="Jeroen Degerickx" userId="aa3b573c-1492-4dc8-8316-1975792fec91" providerId="ADAL" clId="{4F32DE68-A3A9-482D-A3E3-B26875D96DF5}" dt="2021-11-12T11:34:13.245" v="2693" actId="478"/>
          <ac:spMkLst>
            <pc:docMk/>
            <pc:sldMk cId="3621409868" sldId="282"/>
            <ac:spMk id="26" creationId="{82F2A9AF-B59B-4A2A-8545-0747C0C73263}"/>
          </ac:spMkLst>
        </pc:spChg>
        <pc:spChg chg="add del">
          <ac:chgData name="Jeroen Degerickx" userId="aa3b573c-1492-4dc8-8316-1975792fec91" providerId="ADAL" clId="{4F32DE68-A3A9-482D-A3E3-B26875D96DF5}" dt="2021-11-12T13:27:03.619" v="3033" actId="478"/>
          <ac:spMkLst>
            <pc:docMk/>
            <pc:sldMk cId="3621409868" sldId="282"/>
            <ac:spMk id="27" creationId="{B1AA2E03-BCA3-4200-8B04-8367B99564F5}"/>
          </ac:spMkLst>
        </pc:spChg>
        <pc:spChg chg="mod">
          <ac:chgData name="Jeroen Degerickx" userId="aa3b573c-1492-4dc8-8316-1975792fec91" providerId="ADAL" clId="{4F32DE68-A3A9-482D-A3E3-B26875D96DF5}" dt="2021-11-12T13:27:12.822" v="3034" actId="1076"/>
          <ac:spMkLst>
            <pc:docMk/>
            <pc:sldMk cId="3621409868" sldId="282"/>
            <ac:spMk id="79" creationId="{1FA0C282-DDF3-412A-8129-477DED5CEA7E}"/>
          </ac:spMkLst>
        </pc:spChg>
        <pc:spChg chg="mod">
          <ac:chgData name="Jeroen Degerickx" userId="aa3b573c-1492-4dc8-8316-1975792fec91" providerId="ADAL" clId="{4F32DE68-A3A9-482D-A3E3-B26875D96DF5}" dt="2021-11-12T13:27:12.822" v="3034" actId="1076"/>
          <ac:spMkLst>
            <pc:docMk/>
            <pc:sldMk cId="3621409868" sldId="282"/>
            <ac:spMk id="80" creationId="{D5B0D2DA-9795-462A-AE18-678BE0B01DC7}"/>
          </ac:spMkLst>
        </pc:spChg>
        <pc:spChg chg="mod">
          <ac:chgData name="Jeroen Degerickx" userId="aa3b573c-1492-4dc8-8316-1975792fec91" providerId="ADAL" clId="{4F32DE68-A3A9-482D-A3E3-B26875D96DF5}" dt="2021-11-12T13:27:49.885" v="3041" actId="1076"/>
          <ac:spMkLst>
            <pc:docMk/>
            <pc:sldMk cId="3621409868" sldId="282"/>
            <ac:spMk id="85" creationId="{872230DF-F84D-4171-A72A-B009B0CECD61}"/>
          </ac:spMkLst>
        </pc:spChg>
        <pc:spChg chg="mod">
          <ac:chgData name="Jeroen Degerickx" userId="aa3b573c-1492-4dc8-8316-1975792fec91" providerId="ADAL" clId="{4F32DE68-A3A9-482D-A3E3-B26875D96DF5}" dt="2021-11-12T13:27:49.885" v="3041" actId="1076"/>
          <ac:spMkLst>
            <pc:docMk/>
            <pc:sldMk cId="3621409868" sldId="282"/>
            <ac:spMk id="86" creationId="{7DD1C810-8394-4E63-BF06-70A50B23B541}"/>
          </ac:spMkLst>
        </pc:spChg>
        <pc:spChg chg="mod">
          <ac:chgData name="Jeroen Degerickx" userId="aa3b573c-1492-4dc8-8316-1975792fec91" providerId="ADAL" clId="{4F32DE68-A3A9-482D-A3E3-B26875D96DF5}" dt="2021-11-12T13:27:49.885" v="3041" actId="1076"/>
          <ac:spMkLst>
            <pc:docMk/>
            <pc:sldMk cId="3621409868" sldId="282"/>
            <ac:spMk id="87" creationId="{57E848AB-5E4D-4CEF-9314-954B263098E9}"/>
          </ac:spMkLst>
        </pc:spChg>
        <pc:spChg chg="mod">
          <ac:chgData name="Jeroen Degerickx" userId="aa3b573c-1492-4dc8-8316-1975792fec91" providerId="ADAL" clId="{4F32DE68-A3A9-482D-A3E3-B26875D96DF5}" dt="2021-11-12T13:27:52.280" v="3042" actId="1076"/>
          <ac:spMkLst>
            <pc:docMk/>
            <pc:sldMk cId="3621409868" sldId="282"/>
            <ac:spMk id="88" creationId="{B02270DF-B0F9-4F63-B563-B656A9DF0B5B}"/>
          </ac:spMkLst>
        </pc:spChg>
        <pc:spChg chg="mod">
          <ac:chgData name="Jeroen Degerickx" userId="aa3b573c-1492-4dc8-8316-1975792fec91" providerId="ADAL" clId="{4F32DE68-A3A9-482D-A3E3-B26875D96DF5}" dt="2021-11-12T13:28:08.446" v="3045" actId="403"/>
          <ac:spMkLst>
            <pc:docMk/>
            <pc:sldMk cId="3621409868" sldId="282"/>
            <ac:spMk id="89" creationId="{D297A736-820D-4D6F-8C95-C914A398BE30}"/>
          </ac:spMkLst>
        </pc:spChg>
        <pc:spChg chg="mod">
          <ac:chgData name="Jeroen Degerickx" userId="aa3b573c-1492-4dc8-8316-1975792fec91" providerId="ADAL" clId="{4F32DE68-A3A9-482D-A3E3-B26875D96DF5}" dt="2021-11-12T13:28:08.446" v="3045" actId="403"/>
          <ac:spMkLst>
            <pc:docMk/>
            <pc:sldMk cId="3621409868" sldId="282"/>
            <ac:spMk id="90" creationId="{C62D3415-003E-4EF6-AEB0-E4F561A05759}"/>
          </ac:spMkLst>
        </pc:spChg>
        <pc:spChg chg="mod">
          <ac:chgData name="Jeroen Degerickx" userId="aa3b573c-1492-4dc8-8316-1975792fec91" providerId="ADAL" clId="{4F32DE68-A3A9-482D-A3E3-B26875D96DF5}" dt="2021-11-12T13:28:08.446" v="3045" actId="403"/>
          <ac:spMkLst>
            <pc:docMk/>
            <pc:sldMk cId="3621409868" sldId="282"/>
            <ac:spMk id="91" creationId="{8406BA76-7E1A-404B-A2B8-5381AE7E7C8E}"/>
          </ac:spMkLst>
        </pc:spChg>
        <pc:spChg chg="mod">
          <ac:chgData name="Jeroen Degerickx" userId="aa3b573c-1492-4dc8-8316-1975792fec91" providerId="ADAL" clId="{4F32DE68-A3A9-482D-A3E3-B26875D96DF5}" dt="2021-11-12T13:28:01.664" v="3043" actId="2711"/>
          <ac:spMkLst>
            <pc:docMk/>
            <pc:sldMk cId="3621409868" sldId="282"/>
            <ac:spMk id="92" creationId="{49E1E555-FF77-4A75-8694-FDF7B6278C34}"/>
          </ac:spMkLst>
        </pc:s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3621409868" sldId="282"/>
            <ac:picMk id="3" creationId="{2470BEEE-1A0F-44AA-808D-1C4028A20FBD}"/>
          </ac:picMkLst>
        </pc:picChg>
        <pc:picChg chg="mod">
          <ac:chgData name="Jeroen Degerickx" userId="aa3b573c-1492-4dc8-8316-1975792fec91" providerId="ADAL" clId="{4F32DE68-A3A9-482D-A3E3-B26875D96DF5}" dt="2021-11-12T13:27:12.822" v="3034" actId="1076"/>
          <ac:picMkLst>
            <pc:docMk/>
            <pc:sldMk cId="3621409868" sldId="282"/>
            <ac:picMk id="77" creationId="{B4D0CC0F-7972-4A76-8C0B-10FFE92CAD96}"/>
          </ac:picMkLst>
        </pc:picChg>
        <pc:picChg chg="mod">
          <ac:chgData name="Jeroen Degerickx" userId="aa3b573c-1492-4dc8-8316-1975792fec91" providerId="ADAL" clId="{4F32DE68-A3A9-482D-A3E3-B26875D96DF5}" dt="2021-11-12T13:28:16.526" v="3057" actId="1037"/>
          <ac:picMkLst>
            <pc:docMk/>
            <pc:sldMk cId="3621409868" sldId="282"/>
            <ac:picMk id="78" creationId="{DF609931-CF31-41CB-B3D6-C25AC7432338}"/>
          </ac:picMkLst>
        </pc:picChg>
        <pc:cxnChg chg="mod">
          <ac:chgData name="Jeroen Degerickx" userId="aa3b573c-1492-4dc8-8316-1975792fec91" providerId="ADAL" clId="{4F32DE68-A3A9-482D-A3E3-B26875D96DF5}" dt="2021-11-12T13:27:12.822" v="3034" actId="1076"/>
          <ac:cxnSpMkLst>
            <pc:docMk/>
            <pc:sldMk cId="3621409868" sldId="282"/>
            <ac:cxnSpMk id="81" creationId="{8D83AE46-8D27-4B05-8A46-98C335F0EF3A}"/>
          </ac:cxnSpMkLst>
        </pc:cxnChg>
      </pc:sldChg>
      <pc:sldChg chg="addSp delSp modSp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3575451760" sldId="283"/>
        </pc:sldMkLst>
        <pc:spChg chg="mod">
          <ac:chgData name="Jeroen Degerickx" userId="aa3b573c-1492-4dc8-8316-1975792fec91" providerId="ADAL" clId="{4F32DE68-A3A9-482D-A3E3-B26875D96DF5}" dt="2021-11-16T15:35:36.797" v="7131" actId="2711"/>
          <ac:spMkLst>
            <pc:docMk/>
            <pc:sldMk cId="3575451760" sldId="283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3:43:35.722" v="3371" actId="478"/>
          <ac:spMkLst>
            <pc:docMk/>
            <pc:sldMk cId="3575451760" sldId="283"/>
            <ac:spMk id="3" creationId="{3CD0DB04-B678-4E31-978A-A30909BC7E06}"/>
          </ac:spMkLst>
        </pc:spChg>
        <pc:spChg chg="add mod">
          <ac:chgData name="Jeroen Degerickx" userId="aa3b573c-1492-4dc8-8316-1975792fec91" providerId="ADAL" clId="{4F32DE68-A3A9-482D-A3E3-B26875D96DF5}" dt="2021-11-24T10:40:23.257" v="9920" actId="1076"/>
          <ac:spMkLst>
            <pc:docMk/>
            <pc:sldMk cId="3575451760" sldId="283"/>
            <ac:spMk id="3" creationId="{ECDA6C0B-185E-4944-A0B2-0414E530E5CD}"/>
          </ac:spMkLst>
        </pc:spChg>
        <pc:spChg chg="del">
          <ac:chgData name="Jeroen Degerickx" userId="aa3b573c-1492-4dc8-8316-1975792fec91" providerId="ADAL" clId="{4F32DE68-A3A9-482D-A3E3-B26875D96DF5}" dt="2021-11-12T13:43:31.850" v="3370" actId="478"/>
          <ac:spMkLst>
            <pc:docMk/>
            <pc:sldMk cId="3575451760" sldId="283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2T13:48:50.304" v="3531" actId="478"/>
          <ac:spMkLst>
            <pc:docMk/>
            <pc:sldMk cId="3575451760" sldId="283"/>
            <ac:spMk id="6" creationId="{0B4121B9-0297-4A88-966C-EC1B131C8D6E}"/>
          </ac:spMkLst>
        </pc:spChg>
        <pc:spChg chg="add del">
          <ac:chgData name="Jeroen Degerickx" userId="aa3b573c-1492-4dc8-8316-1975792fec91" providerId="ADAL" clId="{4F32DE68-A3A9-482D-A3E3-B26875D96DF5}" dt="2021-11-12T13:31:21.058" v="3101" actId="478"/>
          <ac:spMkLst>
            <pc:docMk/>
            <pc:sldMk cId="3575451760" sldId="283"/>
            <ac:spMk id="8" creationId="{0C396A4F-D12C-4A50-9EF7-F1EEC0CD633C}"/>
          </ac:spMkLst>
        </pc:spChg>
        <pc:spChg chg="add mod">
          <ac:chgData name="Jeroen Degerickx" userId="aa3b573c-1492-4dc8-8316-1975792fec91" providerId="ADAL" clId="{4F32DE68-A3A9-482D-A3E3-B26875D96DF5}" dt="2021-11-17T10:49:07.399" v="7241" actId="14100"/>
          <ac:spMkLst>
            <pc:docMk/>
            <pc:sldMk cId="3575451760" sldId="283"/>
            <ac:spMk id="9" creationId="{A9C0EE45-FAC6-40FD-BB99-6497EC73E27A}"/>
          </ac:spMkLst>
        </pc:spChg>
        <pc:spChg chg="add mod">
          <ac:chgData name="Jeroen Degerickx" userId="aa3b573c-1492-4dc8-8316-1975792fec91" providerId="ADAL" clId="{4F32DE68-A3A9-482D-A3E3-B26875D96DF5}" dt="2021-11-24T14:43:30.045" v="13053" actId="108"/>
          <ac:spMkLst>
            <pc:docMk/>
            <pc:sldMk cId="3575451760" sldId="283"/>
            <ac:spMk id="10" creationId="{65AC852E-7729-43BB-B301-906793F4D0CA}"/>
          </ac:spMkLst>
        </pc:spChg>
        <pc:spChg chg="add mod">
          <ac:chgData name="Jeroen Degerickx" userId="aa3b573c-1492-4dc8-8316-1975792fec91" providerId="ADAL" clId="{4F32DE68-A3A9-482D-A3E3-B26875D96DF5}" dt="2021-11-24T10:39:23.500" v="9910" actId="14100"/>
          <ac:spMkLst>
            <pc:docMk/>
            <pc:sldMk cId="3575451760" sldId="283"/>
            <ac:spMk id="11" creationId="{E082F2B9-3F1C-4CB0-B602-4FCA6E55DAA0}"/>
          </ac:spMkLst>
        </pc:spChg>
        <pc:spChg chg="add del mod">
          <ac:chgData name="Jeroen Degerickx" userId="aa3b573c-1492-4dc8-8316-1975792fec91" providerId="ADAL" clId="{4F32DE68-A3A9-482D-A3E3-B26875D96DF5}" dt="2021-11-12T13:48:52.076" v="3532" actId="478"/>
          <ac:spMkLst>
            <pc:docMk/>
            <pc:sldMk cId="3575451760" sldId="283"/>
            <ac:spMk id="12" creationId="{C6DD5CAF-7389-4BD0-A48A-9ACAF3C9A98B}"/>
          </ac:spMkLst>
        </pc:spChg>
        <pc:spChg chg="add del mod">
          <ac:chgData name="Jeroen Degerickx" userId="aa3b573c-1492-4dc8-8316-1975792fec91" providerId="ADAL" clId="{4F32DE68-A3A9-482D-A3E3-B26875D96DF5}" dt="2021-11-12T14:12:10.614" v="3618" actId="478"/>
          <ac:spMkLst>
            <pc:docMk/>
            <pc:sldMk cId="3575451760" sldId="283"/>
            <ac:spMk id="14" creationId="{652416A4-E5FD-4AB6-8B2F-E3D7A85EE797}"/>
          </ac:spMkLst>
        </pc:spChg>
        <pc:spChg chg="add mod ord">
          <ac:chgData name="Jeroen Degerickx" userId="aa3b573c-1492-4dc8-8316-1975792fec91" providerId="ADAL" clId="{4F32DE68-A3A9-482D-A3E3-B26875D96DF5}" dt="2021-11-12T14:03:41.061" v="3561" actId="14100"/>
          <ac:spMkLst>
            <pc:docMk/>
            <pc:sldMk cId="3575451760" sldId="283"/>
            <ac:spMk id="18" creationId="{88B64F75-E64E-4B4C-B3A8-A665E9A79B71}"/>
          </ac:spMkLst>
        </pc:spChg>
        <pc:spChg chg="add mod">
          <ac:chgData name="Jeroen Degerickx" userId="aa3b573c-1492-4dc8-8316-1975792fec91" providerId="ADAL" clId="{4F32DE68-A3A9-482D-A3E3-B26875D96DF5}" dt="2021-11-12T14:29:22.257" v="4146" actId="14100"/>
          <ac:spMkLst>
            <pc:docMk/>
            <pc:sldMk cId="3575451760" sldId="283"/>
            <ac:spMk id="20" creationId="{E45AB755-BF65-4087-BBA6-457AAD02B983}"/>
          </ac:spMkLst>
        </pc:spChg>
        <pc:spChg chg="add mod">
          <ac:chgData name="Jeroen Degerickx" userId="aa3b573c-1492-4dc8-8316-1975792fec91" providerId="ADAL" clId="{4F32DE68-A3A9-482D-A3E3-B26875D96DF5}" dt="2021-11-24T10:39:39.379" v="9913" actId="1076"/>
          <ac:spMkLst>
            <pc:docMk/>
            <pc:sldMk cId="3575451760" sldId="283"/>
            <ac:spMk id="22" creationId="{8680A563-5DE6-41FE-9773-B22ADB3B7609}"/>
          </ac:spMkLst>
        </pc:spChg>
        <pc:spChg chg="del mod">
          <ac:chgData name="Jeroen Degerickx" userId="aa3b573c-1492-4dc8-8316-1975792fec91" providerId="ADAL" clId="{4F32DE68-A3A9-482D-A3E3-B26875D96DF5}" dt="2021-11-12T13:43:46.730" v="3372" actId="478"/>
          <ac:spMkLst>
            <pc:docMk/>
            <pc:sldMk cId="3575451760" sldId="283"/>
            <ac:spMk id="26" creationId="{82F2A9AF-B59B-4A2A-8545-0747C0C73263}"/>
          </ac:spMkLst>
        </pc:spChg>
        <pc:grpChg chg="add mod ord">
          <ac:chgData name="Jeroen Degerickx" userId="aa3b573c-1492-4dc8-8316-1975792fec91" providerId="ADAL" clId="{4F32DE68-A3A9-482D-A3E3-B26875D96DF5}" dt="2021-11-12T14:03:30.759" v="3559" actId="164"/>
          <ac:grpSpMkLst>
            <pc:docMk/>
            <pc:sldMk cId="3575451760" sldId="283"/>
            <ac:grpSpMk id="17" creationId="{8653FFE0-516D-47A2-9E32-AA2923031FE0}"/>
          </ac:grpSpMkLst>
        </pc:grpChg>
        <pc:grpChg chg="add mod">
          <ac:chgData name="Jeroen Degerickx" userId="aa3b573c-1492-4dc8-8316-1975792fec91" providerId="ADAL" clId="{4F32DE68-A3A9-482D-A3E3-B26875D96DF5}" dt="2021-11-12T14:04:19.967" v="3571" actId="1076"/>
          <ac:grpSpMkLst>
            <pc:docMk/>
            <pc:sldMk cId="3575451760" sldId="283"/>
            <ac:grpSpMk id="19" creationId="{EA554C5E-D8C0-4287-822A-2C88D899140A}"/>
          </ac:grpSpMkLst>
        </pc:gr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3575451760" sldId="283"/>
            <ac:picMk id="4" creationId="{19661BCC-3D66-49AF-BD90-7E70D6A58603}"/>
          </ac:picMkLst>
        </pc:picChg>
        <pc:picChg chg="add mod ord">
          <ac:chgData name="Jeroen Degerickx" userId="aa3b573c-1492-4dc8-8316-1975792fec91" providerId="ADAL" clId="{4F32DE68-A3A9-482D-A3E3-B26875D96DF5}" dt="2021-11-12T14:04:31.215" v="3573" actId="1076"/>
          <ac:picMkLst>
            <pc:docMk/>
            <pc:sldMk cId="3575451760" sldId="283"/>
            <ac:picMk id="13" creationId="{D9828DF5-E730-4E1C-BE22-99EAF73D52A1}"/>
          </ac:picMkLst>
        </pc:picChg>
        <pc:picChg chg="add mod">
          <ac:chgData name="Jeroen Degerickx" userId="aa3b573c-1492-4dc8-8316-1975792fec91" providerId="ADAL" clId="{4F32DE68-A3A9-482D-A3E3-B26875D96DF5}" dt="2021-11-12T14:02:29.157" v="3548" actId="164"/>
          <ac:picMkLst>
            <pc:docMk/>
            <pc:sldMk cId="3575451760" sldId="283"/>
            <ac:picMk id="15" creationId="{1A916AAA-402F-465D-B604-7074871272AE}"/>
          </ac:picMkLst>
        </pc:picChg>
        <pc:picChg chg="add mod">
          <ac:chgData name="Jeroen Degerickx" userId="aa3b573c-1492-4dc8-8316-1975792fec91" providerId="ADAL" clId="{4F32DE68-A3A9-482D-A3E3-B26875D96DF5}" dt="2021-11-12T14:02:29.157" v="3548" actId="164"/>
          <ac:picMkLst>
            <pc:docMk/>
            <pc:sldMk cId="3575451760" sldId="283"/>
            <ac:picMk id="16" creationId="{47BA2B11-2222-4087-A59A-F35CA240E396}"/>
          </ac:picMkLst>
        </pc:picChg>
        <pc:picChg chg="add mod">
          <ac:chgData name="Jeroen Degerickx" userId="aa3b573c-1492-4dc8-8316-1975792fec91" providerId="ADAL" clId="{4F32DE68-A3A9-482D-A3E3-B26875D96DF5}" dt="2021-11-12T14:07:29.301" v="3580" actId="1076"/>
          <ac:picMkLst>
            <pc:docMk/>
            <pc:sldMk cId="3575451760" sldId="283"/>
            <ac:picMk id="1026" creationId="{5734F080-70C5-4A97-94E0-8CEC412F961E}"/>
          </ac:picMkLst>
        </pc:picChg>
      </pc:sldChg>
      <pc:sldChg chg="addSp delSp modSp modTransition delAnim modAnim">
        <pc:chgData name="Jeroen Degerickx" userId="aa3b573c-1492-4dc8-8316-1975792fec91" providerId="ADAL" clId="{4F32DE68-A3A9-482D-A3E3-B26875D96DF5}" dt="2021-11-30T15:11:51.217" v="13196"/>
        <pc:sldMkLst>
          <pc:docMk/>
          <pc:sldMk cId="4090081807" sldId="284"/>
        </pc:sldMkLst>
        <pc:spChg chg="mod">
          <ac:chgData name="Jeroen Degerickx" userId="aa3b573c-1492-4dc8-8316-1975792fec91" providerId="ADAL" clId="{4F32DE68-A3A9-482D-A3E3-B26875D96DF5}" dt="2021-11-16T15:35:14.455" v="7129" actId="2711"/>
          <ac:spMkLst>
            <pc:docMk/>
            <pc:sldMk cId="4090081807" sldId="284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1:36:49.553" v="2705" actId="478"/>
          <ac:spMkLst>
            <pc:docMk/>
            <pc:sldMk cId="4090081807" sldId="284"/>
            <ac:spMk id="3" creationId="{3CD0DB04-B678-4E31-978A-A30909BC7E06}"/>
          </ac:spMkLst>
        </pc:spChg>
        <pc:spChg chg="add mod">
          <ac:chgData name="Jeroen Degerickx" userId="aa3b573c-1492-4dc8-8316-1975792fec91" providerId="ADAL" clId="{4F32DE68-A3A9-482D-A3E3-B26875D96DF5}" dt="2021-11-24T09:55:19.718" v="9511" actId="1076"/>
          <ac:spMkLst>
            <pc:docMk/>
            <pc:sldMk cId="4090081807" sldId="284"/>
            <ac:spMk id="3" creationId="{64D4B66E-ABD4-49AF-876B-76182CB4FC35}"/>
          </ac:spMkLst>
        </pc:spChg>
        <pc:spChg chg="add mod">
          <ac:chgData name="Jeroen Degerickx" userId="aa3b573c-1492-4dc8-8316-1975792fec91" providerId="ADAL" clId="{4F32DE68-A3A9-482D-A3E3-B26875D96DF5}" dt="2021-11-24T14:15:34.057" v="11619" actId="1076"/>
          <ac:spMkLst>
            <pc:docMk/>
            <pc:sldMk cId="4090081807" sldId="284"/>
            <ac:spMk id="4" creationId="{3496ABDA-945A-4860-AC73-0D38C88E2B9F}"/>
          </ac:spMkLst>
        </pc:spChg>
        <pc:spChg chg="del">
          <ac:chgData name="Jeroen Degerickx" userId="aa3b573c-1492-4dc8-8316-1975792fec91" providerId="ADAL" clId="{4F32DE68-A3A9-482D-A3E3-B26875D96DF5}" dt="2021-11-12T11:36:52.202" v="2706" actId="478"/>
          <ac:spMkLst>
            <pc:docMk/>
            <pc:sldMk cId="4090081807" sldId="284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2T11:38:32.958" v="2794" actId="478"/>
          <ac:spMkLst>
            <pc:docMk/>
            <pc:sldMk cId="4090081807" sldId="284"/>
            <ac:spMk id="6" creationId="{0B4121B9-0297-4A88-966C-EC1B131C8D6E}"/>
          </ac:spMkLst>
        </pc:spChg>
        <pc:spChg chg="add mod">
          <ac:chgData name="Jeroen Degerickx" userId="aa3b573c-1492-4dc8-8316-1975792fec91" providerId="ADAL" clId="{4F32DE68-A3A9-482D-A3E3-B26875D96DF5}" dt="2021-11-24T14:14:50.754" v="11614" actId="20577"/>
          <ac:spMkLst>
            <pc:docMk/>
            <pc:sldMk cId="4090081807" sldId="284"/>
            <ac:spMk id="7" creationId="{8FE93946-5C9C-499E-A5CD-593C6395432F}"/>
          </ac:spMkLst>
        </pc:spChg>
        <pc:spChg chg="del topLvl">
          <ac:chgData name="Jeroen Degerickx" userId="aa3b573c-1492-4dc8-8316-1975792fec91" providerId="ADAL" clId="{4F32DE68-A3A9-482D-A3E3-B26875D96DF5}" dt="2021-11-12T13:09:11.636" v="2814" actId="478"/>
          <ac:spMkLst>
            <pc:docMk/>
            <pc:sldMk cId="4090081807" sldId="284"/>
            <ac:spMk id="9" creationId="{842828CE-FAF7-4F33-A4AC-F57110AC259F}"/>
          </ac:spMkLst>
        </pc:spChg>
        <pc:spChg chg="add del mod">
          <ac:chgData name="Jeroen Degerickx" userId="aa3b573c-1492-4dc8-8316-1975792fec91" providerId="ADAL" clId="{4F32DE68-A3A9-482D-A3E3-B26875D96DF5}" dt="2021-11-12T11:38:35.171" v="2795" actId="478"/>
          <ac:spMkLst>
            <pc:docMk/>
            <pc:sldMk cId="4090081807" sldId="284"/>
            <ac:spMk id="14" creationId="{1BE79A5E-EC65-492B-8F50-E66933EFA1FD}"/>
          </ac:spMkLst>
        </pc:spChg>
        <pc:spChg chg="add mod">
          <ac:chgData name="Jeroen Degerickx" userId="aa3b573c-1492-4dc8-8316-1975792fec91" providerId="ADAL" clId="{4F32DE68-A3A9-482D-A3E3-B26875D96DF5}" dt="2021-11-17T10:49:18.699" v="7243" actId="14100"/>
          <ac:spMkLst>
            <pc:docMk/>
            <pc:sldMk cId="4090081807" sldId="284"/>
            <ac:spMk id="15" creationId="{33ECB258-77A9-41AA-B962-A4E1E877C673}"/>
          </ac:spMkLst>
        </pc:spChg>
        <pc:spChg chg="add mod ord">
          <ac:chgData name="Jeroen Degerickx" userId="aa3b573c-1492-4dc8-8316-1975792fec91" providerId="ADAL" clId="{4F32DE68-A3A9-482D-A3E3-B26875D96DF5}" dt="2021-11-24T09:54:07.856" v="9504" actId="14100"/>
          <ac:spMkLst>
            <pc:docMk/>
            <pc:sldMk cId="4090081807" sldId="284"/>
            <ac:spMk id="18" creationId="{21BDCB14-2B18-4647-84B2-89F103789D9E}"/>
          </ac:spMkLst>
        </pc:spChg>
        <pc:spChg chg="add mod ord">
          <ac:chgData name="Jeroen Degerickx" userId="aa3b573c-1492-4dc8-8316-1975792fec91" providerId="ADAL" clId="{4F32DE68-A3A9-482D-A3E3-B26875D96DF5}" dt="2021-11-24T09:54:12.166" v="9505" actId="14100"/>
          <ac:spMkLst>
            <pc:docMk/>
            <pc:sldMk cId="4090081807" sldId="284"/>
            <ac:spMk id="19" creationId="{5DEFB98F-F5D5-4D8D-B752-6D24F4C1DC72}"/>
          </ac:spMkLst>
        </pc:spChg>
        <pc:spChg chg="add del">
          <ac:chgData name="Jeroen Degerickx" userId="aa3b573c-1492-4dc8-8316-1975792fec91" providerId="ADAL" clId="{4F32DE68-A3A9-482D-A3E3-B26875D96DF5}" dt="2021-11-12T13:29:26.844" v="3085" actId="478"/>
          <ac:spMkLst>
            <pc:docMk/>
            <pc:sldMk cId="4090081807" sldId="284"/>
            <ac:spMk id="20" creationId="{598704D4-5A1D-49EB-B7F3-9336A1312FF7}"/>
          </ac:spMkLst>
        </pc:spChg>
        <pc:spChg chg="del mod">
          <ac:chgData name="Jeroen Degerickx" userId="aa3b573c-1492-4dc8-8316-1975792fec91" providerId="ADAL" clId="{4F32DE68-A3A9-482D-A3E3-B26875D96DF5}" dt="2021-11-12T11:38:30.255" v="2793" actId="478"/>
          <ac:spMkLst>
            <pc:docMk/>
            <pc:sldMk cId="4090081807" sldId="284"/>
            <ac:spMk id="26" creationId="{82F2A9AF-B59B-4A2A-8545-0747C0C73263}"/>
          </ac:spMkLst>
        </pc:spChg>
        <pc:grpChg chg="mod topLvl">
          <ac:chgData name="Jeroen Degerickx" userId="aa3b573c-1492-4dc8-8316-1975792fec91" providerId="ADAL" clId="{4F32DE68-A3A9-482D-A3E3-B26875D96DF5}" dt="2021-11-24T09:54:15.299" v="9506" actId="1076"/>
          <ac:grpSpMkLst>
            <pc:docMk/>
            <pc:sldMk cId="4090081807" sldId="284"/>
            <ac:grpSpMk id="8" creationId="{AE0D1CC8-33BC-4918-8EC6-68147758B17E}"/>
          </ac:grpSpMkLst>
        </pc:grpChg>
        <pc:grpChg chg="del mod">
          <ac:chgData name="Jeroen Degerickx" userId="aa3b573c-1492-4dc8-8316-1975792fec91" providerId="ADAL" clId="{4F32DE68-A3A9-482D-A3E3-B26875D96DF5}" dt="2021-11-12T13:09:11.636" v="2814" actId="478"/>
          <ac:grpSpMkLst>
            <pc:docMk/>
            <pc:sldMk cId="4090081807" sldId="284"/>
            <ac:grpSpMk id="12" creationId="{707000CE-0817-485F-8DFE-537A4825C8C3}"/>
          </ac:grpSpMkLst>
        </pc:gr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4090081807" sldId="284"/>
            <ac:picMk id="6" creationId="{9477BD70-C41C-44D8-9DF1-F368644AF9FE}"/>
          </ac:picMkLst>
        </pc:picChg>
        <pc:picChg chg="mod ord">
          <ac:chgData name="Jeroen Degerickx" userId="aa3b573c-1492-4dc8-8316-1975792fec91" providerId="ADAL" clId="{4F32DE68-A3A9-482D-A3E3-B26875D96DF5}" dt="2021-11-12T13:22:28.057" v="2988" actId="1076"/>
          <ac:picMkLst>
            <pc:docMk/>
            <pc:sldMk cId="4090081807" sldId="284"/>
            <ac:picMk id="10" creationId="{C477B825-0578-4ACB-837A-DCBC5CD8E06F}"/>
          </ac:picMkLst>
        </pc:picChg>
        <pc:picChg chg="mod">
          <ac:chgData name="Jeroen Degerickx" userId="aa3b573c-1492-4dc8-8316-1975792fec91" providerId="ADAL" clId="{4F32DE68-A3A9-482D-A3E3-B26875D96DF5}" dt="2021-11-12T13:09:56.459" v="2822" actId="1076"/>
          <ac:picMkLst>
            <pc:docMk/>
            <pc:sldMk cId="4090081807" sldId="284"/>
            <ac:picMk id="11" creationId="{38B76970-5509-4259-B364-3388824E7CFA}"/>
          </ac:picMkLst>
        </pc:picChg>
        <pc:picChg chg="mod">
          <ac:chgData name="Jeroen Degerickx" userId="aa3b573c-1492-4dc8-8316-1975792fec91" providerId="ADAL" clId="{4F32DE68-A3A9-482D-A3E3-B26875D96DF5}" dt="2021-11-12T13:29:41.367" v="3087" actId="1076"/>
          <ac:picMkLst>
            <pc:docMk/>
            <pc:sldMk cId="4090081807" sldId="284"/>
            <ac:picMk id="21" creationId="{236F86A6-0123-4FD9-9B6B-F61E2DC4EC44}"/>
          </ac:picMkLst>
        </pc:picChg>
      </pc:sldChg>
      <pc:sldChg chg="addSp delSp modSp modTransition delAnim modAnim">
        <pc:chgData name="Jeroen Degerickx" userId="aa3b573c-1492-4dc8-8316-1975792fec91" providerId="ADAL" clId="{4F32DE68-A3A9-482D-A3E3-B26875D96DF5}" dt="2021-11-30T15:11:51.217" v="13196"/>
        <pc:sldMkLst>
          <pc:docMk/>
          <pc:sldMk cId="576850962" sldId="285"/>
        </pc:sldMkLst>
        <pc:spChg chg="mod">
          <ac:chgData name="Jeroen Degerickx" userId="aa3b573c-1492-4dc8-8316-1975792fec91" providerId="ADAL" clId="{4F32DE68-A3A9-482D-A3E3-B26875D96DF5}" dt="2021-11-16T15:35:46.005" v="7132" actId="2711"/>
          <ac:spMkLst>
            <pc:docMk/>
            <pc:sldMk cId="576850962" sldId="285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5:28:51.422" v="4558" actId="478"/>
          <ac:spMkLst>
            <pc:docMk/>
            <pc:sldMk cId="576850962" sldId="285"/>
            <ac:spMk id="3" creationId="{3CD0DB04-B678-4E31-978A-A30909BC7E06}"/>
          </ac:spMkLst>
        </pc:spChg>
        <pc:spChg chg="add del mod">
          <ac:chgData name="Jeroen Degerickx" userId="aa3b573c-1492-4dc8-8316-1975792fec91" providerId="ADAL" clId="{4F32DE68-A3A9-482D-A3E3-B26875D96DF5}" dt="2021-11-24T10:21:00.350" v="9769" actId="478"/>
          <ac:spMkLst>
            <pc:docMk/>
            <pc:sldMk cId="576850962" sldId="285"/>
            <ac:spMk id="3" creationId="{DAA07293-4364-4F01-8EF5-F8D1C41C279A}"/>
          </ac:spMkLst>
        </pc:spChg>
        <pc:spChg chg="add mod">
          <ac:chgData name="Jeroen Degerickx" userId="aa3b573c-1492-4dc8-8316-1975792fec91" providerId="ADAL" clId="{4F32DE68-A3A9-482D-A3E3-B26875D96DF5}" dt="2021-11-24T10:23:49.710" v="9794" actId="1076"/>
          <ac:spMkLst>
            <pc:docMk/>
            <pc:sldMk cId="576850962" sldId="285"/>
            <ac:spMk id="4" creationId="{DA22346D-C9C4-4266-96AE-D035C8FC878A}"/>
          </ac:spMkLst>
        </pc:spChg>
        <pc:spChg chg="del">
          <ac:chgData name="Jeroen Degerickx" userId="aa3b573c-1492-4dc8-8316-1975792fec91" providerId="ADAL" clId="{4F32DE68-A3A9-482D-A3E3-B26875D96DF5}" dt="2021-11-12T15:28:49.023" v="4557" actId="478"/>
          <ac:spMkLst>
            <pc:docMk/>
            <pc:sldMk cId="576850962" sldId="285"/>
            <ac:spMk id="4" creationId="{E8C4DD7E-FFA2-408C-A37C-1EE2148F203E}"/>
          </ac:spMkLst>
        </pc:spChg>
        <pc:spChg chg="add del mod">
          <ac:chgData name="Jeroen Degerickx" userId="aa3b573c-1492-4dc8-8316-1975792fec91" providerId="ADAL" clId="{4F32DE68-A3A9-482D-A3E3-B26875D96DF5}" dt="2021-11-12T14:44:23.260" v="4349" actId="478"/>
          <ac:spMkLst>
            <pc:docMk/>
            <pc:sldMk cId="576850962" sldId="285"/>
            <ac:spMk id="12" creationId="{AD2750B0-32B7-4D5E-BCED-D8567F7D26CE}"/>
          </ac:spMkLst>
        </pc:spChg>
        <pc:spChg chg="add mod">
          <ac:chgData name="Jeroen Degerickx" userId="aa3b573c-1492-4dc8-8316-1975792fec91" providerId="ADAL" clId="{4F32DE68-A3A9-482D-A3E3-B26875D96DF5}" dt="2021-11-24T10:40:57.010" v="9924" actId="2711"/>
          <ac:spMkLst>
            <pc:docMk/>
            <pc:sldMk cId="576850962" sldId="285"/>
            <ac:spMk id="12" creationId="{C2B7E99F-B04A-4AE6-87DC-96814EE0F5AD}"/>
          </ac:spMkLst>
        </pc:spChg>
        <pc:spChg chg="mod">
          <ac:chgData name="Jeroen Degerickx" userId="aa3b573c-1492-4dc8-8316-1975792fec91" providerId="ADAL" clId="{4F32DE68-A3A9-482D-A3E3-B26875D96DF5}" dt="2021-11-10T16:53:16.358" v="561" actId="14100"/>
          <ac:spMkLst>
            <pc:docMk/>
            <pc:sldMk cId="576850962" sldId="285"/>
            <ac:spMk id="19" creationId="{6AB483E6-B335-47D6-9C91-0A93D73540A2}"/>
          </ac:spMkLst>
        </pc:spChg>
        <pc:spChg chg="add del">
          <ac:chgData name="Jeroen Degerickx" userId="aa3b573c-1492-4dc8-8316-1975792fec91" providerId="ADAL" clId="{4F32DE68-A3A9-482D-A3E3-B26875D96DF5}" dt="2021-11-10T16:53:40.230" v="574" actId="478"/>
          <ac:spMkLst>
            <pc:docMk/>
            <pc:sldMk cId="576850962" sldId="285"/>
            <ac:spMk id="20" creationId="{24AF6A7D-54BD-4742-9897-A5BBA4B078C5}"/>
          </ac:spMkLst>
        </pc:spChg>
        <pc:spChg chg="add mod">
          <ac:chgData name="Jeroen Degerickx" userId="aa3b573c-1492-4dc8-8316-1975792fec91" providerId="ADAL" clId="{4F32DE68-A3A9-482D-A3E3-B26875D96DF5}" dt="2021-11-10T16:54:33.695" v="592" actId="164"/>
          <ac:spMkLst>
            <pc:docMk/>
            <pc:sldMk cId="576850962" sldId="285"/>
            <ac:spMk id="21" creationId="{D551A4A3-9B0F-4FC8-8B05-8D7F411D7AD1}"/>
          </ac:spMkLst>
        </pc:spChg>
        <pc:spChg chg="add mod">
          <ac:chgData name="Jeroen Degerickx" userId="aa3b573c-1492-4dc8-8316-1975792fec91" providerId="ADAL" clId="{4F32DE68-A3A9-482D-A3E3-B26875D96DF5}" dt="2021-11-10T16:54:33.695" v="592" actId="164"/>
          <ac:spMkLst>
            <pc:docMk/>
            <pc:sldMk cId="576850962" sldId="285"/>
            <ac:spMk id="22" creationId="{C3B98C77-E7A0-4300-A533-F49E84E135EC}"/>
          </ac:spMkLst>
        </pc:spChg>
        <pc:spChg chg="add mod">
          <ac:chgData name="Jeroen Degerickx" userId="aa3b573c-1492-4dc8-8316-1975792fec91" providerId="ADAL" clId="{4F32DE68-A3A9-482D-A3E3-B26875D96DF5}" dt="2021-11-17T10:49:50.919" v="7246" actId="14100"/>
          <ac:spMkLst>
            <pc:docMk/>
            <pc:sldMk cId="576850962" sldId="285"/>
            <ac:spMk id="24" creationId="{9F880629-5293-4249-89AD-E89CF706F823}"/>
          </ac:spMkLst>
        </pc:spChg>
        <pc:spChg chg="add mod">
          <ac:chgData name="Jeroen Degerickx" userId="aa3b573c-1492-4dc8-8316-1975792fec91" providerId="ADAL" clId="{4F32DE68-A3A9-482D-A3E3-B26875D96DF5}" dt="2021-11-24T10:23:54.499" v="9795" actId="14100"/>
          <ac:spMkLst>
            <pc:docMk/>
            <pc:sldMk cId="576850962" sldId="285"/>
            <ac:spMk id="25" creationId="{1C41A971-ADA0-49FA-9D0D-6B98F47CBD75}"/>
          </ac:spMkLst>
        </pc:spChg>
        <pc:spChg chg="del mod">
          <ac:chgData name="Jeroen Degerickx" userId="aa3b573c-1492-4dc8-8316-1975792fec91" providerId="ADAL" clId="{4F32DE68-A3A9-482D-A3E3-B26875D96DF5}" dt="2021-11-12T14:43:46.299" v="4282" actId="478"/>
          <ac:spMkLst>
            <pc:docMk/>
            <pc:sldMk cId="576850962" sldId="285"/>
            <ac:spMk id="26" creationId="{82F2A9AF-B59B-4A2A-8545-0747C0C73263}"/>
          </ac:spMkLst>
        </pc:spChg>
        <pc:spChg chg="add mod ord">
          <ac:chgData name="Jeroen Degerickx" userId="aa3b573c-1492-4dc8-8316-1975792fec91" providerId="ADAL" clId="{4F32DE68-A3A9-482D-A3E3-B26875D96DF5}" dt="2021-11-24T10:23:36.404" v="9793" actId="14100"/>
          <ac:spMkLst>
            <pc:docMk/>
            <pc:sldMk cId="576850962" sldId="285"/>
            <ac:spMk id="27" creationId="{BBD6742C-2544-412D-AF98-0040FD295FD6}"/>
          </ac:spMkLst>
        </pc:spChg>
        <pc:spChg chg="add mod">
          <ac:chgData name="Jeroen Degerickx" userId="aa3b573c-1492-4dc8-8316-1975792fec91" providerId="ADAL" clId="{4F32DE68-A3A9-482D-A3E3-B26875D96DF5}" dt="2021-11-24T12:41:58.063" v="10640" actId="1076"/>
          <ac:spMkLst>
            <pc:docMk/>
            <pc:sldMk cId="576850962" sldId="285"/>
            <ac:spMk id="28" creationId="{DDD14320-C606-4652-86C0-9C893F19659A}"/>
          </ac:spMkLst>
        </pc:spChg>
        <pc:spChg chg="add del mod">
          <ac:chgData name="Jeroen Degerickx" userId="aa3b573c-1492-4dc8-8316-1975792fec91" providerId="ADAL" clId="{4F32DE68-A3A9-482D-A3E3-B26875D96DF5}" dt="2021-11-24T12:41:23.701" v="10628" actId="478"/>
          <ac:spMkLst>
            <pc:docMk/>
            <pc:sldMk cId="576850962" sldId="285"/>
            <ac:spMk id="31" creationId="{8D0E17D9-99B3-49F6-B071-F7560FD36725}"/>
          </ac:spMkLst>
        </pc:spChg>
        <pc:grpChg chg="del mod">
          <ac:chgData name="Jeroen Degerickx" userId="aa3b573c-1492-4dc8-8316-1975792fec91" providerId="ADAL" clId="{4F32DE68-A3A9-482D-A3E3-B26875D96DF5}" dt="2021-11-24T12:41:53.454" v="10639" actId="478"/>
          <ac:grpSpMkLst>
            <pc:docMk/>
            <pc:sldMk cId="576850962" sldId="285"/>
            <ac:grpSpMk id="11" creationId="{3F081889-3E3C-480A-AAEB-2305E26529F8}"/>
          </ac:grpSpMkLst>
        </pc:grpChg>
        <pc:grpChg chg="add del mod ord">
          <ac:chgData name="Jeroen Degerickx" userId="aa3b573c-1492-4dc8-8316-1975792fec91" providerId="ADAL" clId="{4F32DE68-A3A9-482D-A3E3-B26875D96DF5}" dt="2021-11-24T12:41:51.261" v="10638" actId="478"/>
          <ac:grpSpMkLst>
            <pc:docMk/>
            <pc:sldMk cId="576850962" sldId="285"/>
            <ac:grpSpMk id="13" creationId="{00EDFDDB-5394-4BF8-9D28-F58502942531}"/>
          </ac:grpSpMkLst>
        </pc:grpChg>
        <pc:grpChg chg="add mod">
          <ac:chgData name="Jeroen Degerickx" userId="aa3b573c-1492-4dc8-8316-1975792fec91" providerId="ADAL" clId="{4F32DE68-A3A9-482D-A3E3-B26875D96DF5}" dt="2021-11-10T16:54:33.695" v="592" actId="164"/>
          <ac:grpSpMkLst>
            <pc:docMk/>
            <pc:sldMk cId="576850962" sldId="285"/>
            <ac:grpSpMk id="14" creationId="{C22AB5AE-7197-41F8-9782-6F797E64BB16}"/>
          </ac:grpSpMkLst>
        </pc:gr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576850962" sldId="285"/>
            <ac:picMk id="3" creationId="{08828697-058A-4D32-A2D1-0FF6BCD632EC}"/>
          </ac:picMkLst>
        </pc:picChg>
        <pc:picChg chg="mod">
          <ac:chgData name="Jeroen Degerickx" userId="aa3b573c-1492-4dc8-8316-1975792fec91" providerId="ADAL" clId="{4F32DE68-A3A9-482D-A3E3-B26875D96DF5}" dt="2021-11-12T15:14:20.578" v="4361" actId="1076"/>
          <ac:picMkLst>
            <pc:docMk/>
            <pc:sldMk cId="576850962" sldId="285"/>
            <ac:picMk id="15" creationId="{9785E157-798F-4951-B258-8C0C1A81D28F}"/>
          </ac:picMkLst>
        </pc:picChg>
        <pc:picChg chg="add del mod">
          <ac:chgData name="Jeroen Degerickx" userId="aa3b573c-1492-4dc8-8316-1975792fec91" providerId="ADAL" clId="{4F32DE68-A3A9-482D-A3E3-B26875D96DF5}" dt="2021-11-12T15:27:57.303" v="4544" actId="478"/>
          <ac:picMkLst>
            <pc:docMk/>
            <pc:sldMk cId="576850962" sldId="285"/>
            <ac:picMk id="23" creationId="{E69AA034-DFF8-4996-BB88-1386E1263DDC}"/>
          </ac:picMkLst>
        </pc:picChg>
        <pc:picChg chg="add del mod">
          <ac:chgData name="Jeroen Degerickx" userId="aa3b573c-1492-4dc8-8316-1975792fec91" providerId="ADAL" clId="{4F32DE68-A3A9-482D-A3E3-B26875D96DF5}" dt="2021-11-24T12:41:21.332" v="10627" actId="478"/>
          <ac:picMkLst>
            <pc:docMk/>
            <pc:sldMk cId="576850962" sldId="285"/>
            <ac:picMk id="26" creationId="{66E89274-C341-40DB-A480-0AD5CABFF979}"/>
          </ac:picMkLst>
        </pc:picChg>
        <pc:picChg chg="add del mod">
          <ac:chgData name="Jeroen Degerickx" userId="aa3b573c-1492-4dc8-8316-1975792fec91" providerId="ADAL" clId="{4F32DE68-A3A9-482D-A3E3-B26875D96DF5}" dt="2021-11-24T12:41:26.001" v="10630" actId="478"/>
          <ac:picMkLst>
            <pc:docMk/>
            <pc:sldMk cId="576850962" sldId="285"/>
            <ac:picMk id="29" creationId="{F454FA0C-197A-40D9-805C-746D5B35197B}"/>
          </ac:picMkLst>
        </pc:picChg>
        <pc:cxnChg chg="add del mod">
          <ac:chgData name="Jeroen Degerickx" userId="aa3b573c-1492-4dc8-8316-1975792fec91" providerId="ADAL" clId="{4F32DE68-A3A9-482D-A3E3-B26875D96DF5}" dt="2021-11-24T12:41:25.201" v="10629" actId="478"/>
          <ac:cxnSpMkLst>
            <pc:docMk/>
            <pc:sldMk cId="576850962" sldId="285"/>
            <ac:cxnSpMk id="30" creationId="{4FE3933A-4D8D-470D-B39C-A3D25D60B15A}"/>
          </ac:cxnSpMkLst>
        </pc:cxnChg>
      </pc:sldChg>
      <pc:sldChg chg="addSp delSp modSp modTransition delAnim modAnim">
        <pc:chgData name="Jeroen Degerickx" userId="aa3b573c-1492-4dc8-8316-1975792fec91" providerId="ADAL" clId="{4F32DE68-A3A9-482D-A3E3-B26875D96DF5}" dt="2021-11-30T15:26:03.071" v="13198"/>
        <pc:sldMkLst>
          <pc:docMk/>
          <pc:sldMk cId="3850432830" sldId="288"/>
        </pc:sldMkLst>
        <pc:spChg chg="mod">
          <ac:chgData name="Jeroen Degerickx" userId="aa3b573c-1492-4dc8-8316-1975792fec91" providerId="ADAL" clId="{4F32DE68-A3A9-482D-A3E3-B26875D96DF5}" dt="2021-11-16T15:36:23.733" v="7137" actId="2711"/>
          <ac:spMkLst>
            <pc:docMk/>
            <pc:sldMk cId="3850432830" sldId="288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6T11:13:11.520" v="5975" actId="478"/>
          <ac:spMkLst>
            <pc:docMk/>
            <pc:sldMk cId="3850432830" sldId="288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6T11:14:32.774" v="6054" actId="478"/>
          <ac:spMkLst>
            <pc:docMk/>
            <pc:sldMk cId="3850432830" sldId="288"/>
            <ac:spMk id="4" creationId="{E8C4DD7E-FFA2-408C-A37C-1EE2148F203E}"/>
          </ac:spMkLst>
        </pc:spChg>
        <pc:spChg chg="add del mod">
          <ac:chgData name="Jeroen Degerickx" userId="aa3b573c-1492-4dc8-8316-1975792fec91" providerId="ADAL" clId="{4F32DE68-A3A9-482D-A3E3-B26875D96DF5}" dt="2021-11-16T13:53:53.658" v="6524" actId="478"/>
          <ac:spMkLst>
            <pc:docMk/>
            <pc:sldMk cId="3850432830" sldId="288"/>
            <ac:spMk id="8" creationId="{7AF14AD3-EA39-4BF1-9AE1-3D0E9163D84E}"/>
          </ac:spMkLst>
        </pc:spChg>
        <pc:spChg chg="add mod">
          <ac:chgData name="Jeroen Degerickx" userId="aa3b573c-1492-4dc8-8316-1975792fec91" providerId="ADAL" clId="{4F32DE68-A3A9-482D-A3E3-B26875D96DF5}" dt="2021-11-16T11:02:53.464" v="5969" actId="20577"/>
          <ac:spMkLst>
            <pc:docMk/>
            <pc:sldMk cId="3850432830" sldId="288"/>
            <ac:spMk id="9" creationId="{8D169D06-0401-48A6-86C3-5F09E71F813D}"/>
          </ac:spMkLst>
        </pc:spChg>
        <pc:spChg chg="add mod ord">
          <ac:chgData name="Jeroen Degerickx" userId="aa3b573c-1492-4dc8-8316-1975792fec91" providerId="ADAL" clId="{4F32DE68-A3A9-482D-A3E3-B26875D96DF5}" dt="2021-11-17T10:51:03.556" v="7251" actId="14100"/>
          <ac:spMkLst>
            <pc:docMk/>
            <pc:sldMk cId="3850432830" sldId="288"/>
            <ac:spMk id="10" creationId="{B4748C22-3455-47D1-9F83-85A340AFFD31}"/>
          </ac:spMkLst>
        </pc:spChg>
        <pc:spChg chg="add mod">
          <ac:chgData name="Jeroen Degerickx" userId="aa3b573c-1492-4dc8-8316-1975792fec91" providerId="ADAL" clId="{4F32DE68-A3A9-482D-A3E3-B26875D96DF5}" dt="2021-11-16T14:51:16.042" v="6625" actId="20577"/>
          <ac:spMkLst>
            <pc:docMk/>
            <pc:sldMk cId="3850432830" sldId="288"/>
            <ac:spMk id="11" creationId="{CE3A8B08-9671-4752-BE0B-3866464757F5}"/>
          </ac:spMkLst>
        </pc:spChg>
        <pc:spChg chg="add mod">
          <ac:chgData name="Jeroen Degerickx" userId="aa3b573c-1492-4dc8-8316-1975792fec91" providerId="ADAL" clId="{4F32DE68-A3A9-482D-A3E3-B26875D96DF5}" dt="2021-11-16T14:40:07.126" v="6564" actId="1076"/>
          <ac:spMkLst>
            <pc:docMk/>
            <pc:sldMk cId="3850432830" sldId="288"/>
            <ac:spMk id="12" creationId="{42E71E99-D162-4982-82B4-901FD5816FF2}"/>
          </ac:spMkLst>
        </pc:spChg>
        <pc:spChg chg="add mod">
          <ac:chgData name="Jeroen Degerickx" userId="aa3b573c-1492-4dc8-8316-1975792fec91" providerId="ADAL" clId="{4F32DE68-A3A9-482D-A3E3-B26875D96DF5}" dt="2021-11-16T13:42:19.604" v="6334" actId="164"/>
          <ac:spMkLst>
            <pc:docMk/>
            <pc:sldMk cId="3850432830" sldId="288"/>
            <ac:spMk id="13" creationId="{3C8ECB5F-2CE0-4764-8BCB-7197C43C146B}"/>
          </ac:spMkLst>
        </pc:spChg>
        <pc:spChg chg="add mod">
          <ac:chgData name="Jeroen Degerickx" userId="aa3b573c-1492-4dc8-8316-1975792fec91" providerId="ADAL" clId="{4F32DE68-A3A9-482D-A3E3-B26875D96DF5}" dt="2021-11-16T13:43:26.587" v="6340" actId="164"/>
          <ac:spMkLst>
            <pc:docMk/>
            <pc:sldMk cId="3850432830" sldId="288"/>
            <ac:spMk id="14" creationId="{57089457-62CD-40DD-97F0-F5B5769D69C2}"/>
          </ac:spMkLst>
        </pc:spChg>
        <pc:spChg chg="add mod">
          <ac:chgData name="Jeroen Degerickx" userId="aa3b573c-1492-4dc8-8316-1975792fec91" providerId="ADAL" clId="{4F32DE68-A3A9-482D-A3E3-B26875D96DF5}" dt="2021-11-16T13:43:51.962" v="6348" actId="164"/>
          <ac:spMkLst>
            <pc:docMk/>
            <pc:sldMk cId="3850432830" sldId="288"/>
            <ac:spMk id="15" creationId="{82667B09-D19C-4836-8C15-7BD1CE174D3F}"/>
          </ac:spMkLst>
        </pc:spChg>
        <pc:spChg chg="add mod">
          <ac:chgData name="Jeroen Degerickx" userId="aa3b573c-1492-4dc8-8316-1975792fec91" providerId="ADAL" clId="{4F32DE68-A3A9-482D-A3E3-B26875D96DF5}" dt="2021-11-16T11:16:48.661" v="6255" actId="1076"/>
          <ac:spMkLst>
            <pc:docMk/>
            <pc:sldMk cId="3850432830" sldId="288"/>
            <ac:spMk id="20" creationId="{404F7DB8-2FD0-450F-879B-50569477C19E}"/>
          </ac:spMkLst>
        </pc:spChg>
        <pc:spChg chg="add mod">
          <ac:chgData name="Jeroen Degerickx" userId="aa3b573c-1492-4dc8-8316-1975792fec91" providerId="ADAL" clId="{4F32DE68-A3A9-482D-A3E3-B26875D96DF5}" dt="2021-11-17T10:51:08.576" v="7252" actId="1076"/>
          <ac:spMkLst>
            <pc:docMk/>
            <pc:sldMk cId="3850432830" sldId="288"/>
            <ac:spMk id="21" creationId="{E88C0B7A-B8C8-4801-B768-30BE449B6419}"/>
          </ac:spMkLst>
        </pc:spChg>
        <pc:spChg chg="del mod">
          <ac:chgData name="Jeroen Degerickx" userId="aa3b573c-1492-4dc8-8316-1975792fec91" providerId="ADAL" clId="{4F32DE68-A3A9-482D-A3E3-B26875D96DF5}" dt="2021-11-16T11:14:19.441" v="6030" actId="478"/>
          <ac:spMkLst>
            <pc:docMk/>
            <pc:sldMk cId="3850432830" sldId="288"/>
            <ac:spMk id="26" creationId="{82F2A9AF-B59B-4A2A-8545-0747C0C73263}"/>
          </ac:spMkLst>
        </pc:spChg>
        <pc:spChg chg="mod">
          <ac:chgData name="Jeroen Degerickx" userId="aa3b573c-1492-4dc8-8316-1975792fec91" providerId="ADAL" clId="{4F32DE68-A3A9-482D-A3E3-B26875D96DF5}" dt="2021-11-16T13:29:24.728" v="6311" actId="207"/>
          <ac:spMkLst>
            <pc:docMk/>
            <pc:sldMk cId="3850432830" sldId="288"/>
            <ac:spMk id="29" creationId="{4FA02FE1-4B56-430F-88A6-B2620847BE3A}"/>
          </ac:spMkLst>
        </pc:spChg>
        <pc:spChg chg="mod">
          <ac:chgData name="Jeroen Degerickx" userId="aa3b573c-1492-4dc8-8316-1975792fec91" providerId="ADAL" clId="{4F32DE68-A3A9-482D-A3E3-B26875D96DF5}" dt="2021-11-16T13:29:24.728" v="6311" actId="207"/>
          <ac:spMkLst>
            <pc:docMk/>
            <pc:sldMk cId="3850432830" sldId="288"/>
            <ac:spMk id="30" creationId="{200B119C-7D3F-4C69-9EF3-D0F23723EF10}"/>
          </ac:spMkLst>
        </pc:spChg>
        <pc:spChg chg="add del mod">
          <ac:chgData name="Jeroen Degerickx" userId="aa3b573c-1492-4dc8-8316-1975792fec91" providerId="ADAL" clId="{4F32DE68-A3A9-482D-A3E3-B26875D96DF5}" dt="2021-11-16T14:39:53.330" v="6562" actId="478"/>
          <ac:spMkLst>
            <pc:docMk/>
            <pc:sldMk cId="3850432830" sldId="288"/>
            <ac:spMk id="34" creationId="{86040D57-32A8-4DFD-8F68-CFF883A4470E}"/>
          </ac:spMkLst>
        </pc:spChg>
        <pc:spChg chg="add mod">
          <ac:chgData name="Jeroen Degerickx" userId="aa3b573c-1492-4dc8-8316-1975792fec91" providerId="ADAL" clId="{4F32DE68-A3A9-482D-A3E3-B26875D96DF5}" dt="2021-11-24T09:57:06.868" v="9515" actId="20577"/>
          <ac:spMkLst>
            <pc:docMk/>
            <pc:sldMk cId="3850432830" sldId="288"/>
            <ac:spMk id="35" creationId="{DAC16766-4C52-45B6-91B9-1B542164EA38}"/>
          </ac:spMkLst>
        </pc:spChg>
        <pc:grpChg chg="add mod">
          <ac:chgData name="Jeroen Degerickx" userId="aa3b573c-1492-4dc8-8316-1975792fec91" providerId="ADAL" clId="{4F32DE68-A3A9-482D-A3E3-B26875D96DF5}" dt="2021-11-16T14:37:03.147" v="6551" actId="1076"/>
          <ac:grpSpMkLst>
            <pc:docMk/>
            <pc:sldMk cId="3850432830" sldId="288"/>
            <ac:grpSpMk id="7" creationId="{574B82BE-0ED0-4EC7-ACA7-11D2BD1508E0}"/>
          </ac:grpSpMkLst>
        </pc:grpChg>
        <pc:grpChg chg="add mod">
          <ac:chgData name="Jeroen Degerickx" userId="aa3b573c-1492-4dc8-8316-1975792fec91" providerId="ADAL" clId="{4F32DE68-A3A9-482D-A3E3-B26875D96DF5}" dt="2021-11-16T11:16:42.805" v="6254" actId="164"/>
          <ac:grpSpMkLst>
            <pc:docMk/>
            <pc:sldMk cId="3850432830" sldId="288"/>
            <ac:grpSpMk id="16" creationId="{83B4A381-21DD-46D3-9BA4-6B89E52A91BE}"/>
          </ac:grpSpMkLst>
        </pc:grpChg>
        <pc:grpChg chg="add mod">
          <ac:chgData name="Jeroen Degerickx" userId="aa3b573c-1492-4dc8-8316-1975792fec91" providerId="ADAL" clId="{4F32DE68-A3A9-482D-A3E3-B26875D96DF5}" dt="2021-11-16T13:42:19.604" v="6334" actId="164"/>
          <ac:grpSpMkLst>
            <pc:docMk/>
            <pc:sldMk cId="3850432830" sldId="288"/>
            <ac:grpSpMk id="22" creationId="{AC2D5D9F-3EFC-4333-B7E2-C10845D8A450}"/>
          </ac:grpSpMkLst>
        </pc:grpChg>
        <pc:grpChg chg="add mod">
          <ac:chgData name="Jeroen Degerickx" userId="aa3b573c-1492-4dc8-8316-1975792fec91" providerId="ADAL" clId="{4F32DE68-A3A9-482D-A3E3-B26875D96DF5}" dt="2021-11-16T14:36:51.541" v="6548" actId="1076"/>
          <ac:grpSpMkLst>
            <pc:docMk/>
            <pc:sldMk cId="3850432830" sldId="288"/>
            <ac:grpSpMk id="23" creationId="{28AFD796-1AA4-4B90-B4E2-89B2D9BEB9B0}"/>
          </ac:grpSpMkLst>
        </pc:grpChg>
        <pc:grpChg chg="add mod">
          <ac:chgData name="Jeroen Degerickx" userId="aa3b573c-1492-4dc8-8316-1975792fec91" providerId="ADAL" clId="{4F32DE68-A3A9-482D-A3E3-B26875D96DF5}" dt="2021-11-16T14:36:59.684" v="6550" actId="1076"/>
          <ac:grpSpMkLst>
            <pc:docMk/>
            <pc:sldMk cId="3850432830" sldId="288"/>
            <ac:grpSpMk id="24" creationId="{2E673272-62E6-4429-90DE-FA732436A8EA}"/>
          </ac:grpSpMkLst>
        </pc:grpChg>
        <pc:grpChg chg="add mod">
          <ac:chgData name="Jeroen Degerickx" userId="aa3b573c-1492-4dc8-8316-1975792fec91" providerId="ADAL" clId="{4F32DE68-A3A9-482D-A3E3-B26875D96DF5}" dt="2021-11-16T13:43:51.962" v="6348" actId="164"/>
          <ac:grpSpMkLst>
            <pc:docMk/>
            <pc:sldMk cId="3850432830" sldId="288"/>
            <ac:grpSpMk id="25" creationId="{E1D3B92D-0632-41BC-9E6B-78EA58C6F3B1}"/>
          </ac:grpSpMkLst>
        </pc:gr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850432830" sldId="288"/>
            <ac:picMk id="3" creationId="{73D76A28-0183-4A30-AACB-103F8A21E733}"/>
          </ac:picMkLst>
        </pc:picChg>
        <pc:picChg chg="add mod">
          <ac:chgData name="Jeroen Degerickx" userId="aa3b573c-1492-4dc8-8316-1975792fec91" providerId="ADAL" clId="{4F32DE68-A3A9-482D-A3E3-B26875D96DF5}" dt="2021-11-16T13:42:19.604" v="6334" actId="164"/>
          <ac:picMkLst>
            <pc:docMk/>
            <pc:sldMk cId="3850432830" sldId="288"/>
            <ac:picMk id="1026" creationId="{83640D2E-0034-4D1D-AD73-33042B201DA4}"/>
          </ac:picMkLst>
        </pc:picChg>
        <pc:picChg chg="add mod modCrop">
          <ac:chgData name="Jeroen Degerickx" userId="aa3b573c-1492-4dc8-8316-1975792fec91" providerId="ADAL" clId="{4F32DE68-A3A9-482D-A3E3-B26875D96DF5}" dt="2021-11-16T13:43:26.587" v="6340" actId="164"/>
          <ac:picMkLst>
            <pc:docMk/>
            <pc:sldMk cId="3850432830" sldId="288"/>
            <ac:picMk id="1028" creationId="{C2334AAE-74F0-4BD0-9913-AF6CF386F074}"/>
          </ac:picMkLst>
        </pc:picChg>
        <pc:cxnChg chg="mod">
          <ac:chgData name="Jeroen Degerickx" userId="aa3b573c-1492-4dc8-8316-1975792fec91" providerId="ADAL" clId="{4F32DE68-A3A9-482D-A3E3-B26875D96DF5}" dt="2021-11-16T13:29:28.188" v="6313" actId="1076"/>
          <ac:cxnSpMkLst>
            <pc:docMk/>
            <pc:sldMk cId="3850432830" sldId="288"/>
            <ac:cxnSpMk id="31" creationId="{CA3AEDDC-DF02-4EEC-BAB3-3F3833F62F6E}"/>
          </ac:cxnSpMkLst>
        </pc:cxnChg>
      </pc:sldChg>
      <pc:sldChg chg="addSp delSp modSp modTransition modAnim">
        <pc:chgData name="Jeroen Degerickx" userId="aa3b573c-1492-4dc8-8316-1975792fec91" providerId="ADAL" clId="{4F32DE68-A3A9-482D-A3E3-B26875D96DF5}" dt="2021-11-30T15:26:03.071" v="13198"/>
        <pc:sldMkLst>
          <pc:docMk/>
          <pc:sldMk cId="3116901950" sldId="289"/>
        </pc:sldMkLst>
        <pc:spChg chg="mod">
          <ac:chgData name="Jeroen Degerickx" userId="aa3b573c-1492-4dc8-8316-1975792fec91" providerId="ADAL" clId="{4F32DE68-A3A9-482D-A3E3-B26875D96DF5}" dt="2021-11-16T15:36:43.649" v="7140" actId="2711"/>
          <ac:spMkLst>
            <pc:docMk/>
            <pc:sldMk cId="3116901950" sldId="289"/>
            <ac:spMk id="2" creationId="{9D47A666-15C1-44E3-94E8-BBB44EE06FC8}"/>
          </ac:spMkLst>
        </pc:spChg>
        <pc:spChg chg="add mod">
          <ac:chgData name="Jeroen Degerickx" userId="aa3b573c-1492-4dc8-8316-1975792fec91" providerId="ADAL" clId="{4F32DE68-A3A9-482D-A3E3-B26875D96DF5}" dt="2021-11-24T12:49:20.685" v="10728" actId="164"/>
          <ac:spMkLst>
            <pc:docMk/>
            <pc:sldMk cId="3116901950" sldId="289"/>
            <ac:spMk id="3" creationId="{286BADD1-1365-4BEE-9FE3-9A4ECA4A5B5B}"/>
          </ac:spMkLst>
        </pc:spChg>
        <pc:spChg chg="del">
          <ac:chgData name="Jeroen Degerickx" userId="aa3b573c-1492-4dc8-8316-1975792fec91" providerId="ADAL" clId="{4F32DE68-A3A9-482D-A3E3-B26875D96DF5}" dt="2021-11-16T15:25:56.591" v="7117" actId="478"/>
          <ac:spMkLst>
            <pc:docMk/>
            <pc:sldMk cId="3116901950" sldId="289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6T15:25:58.802" v="7118" actId="478"/>
          <ac:spMkLst>
            <pc:docMk/>
            <pc:sldMk cId="3116901950" sldId="289"/>
            <ac:spMk id="4" creationId="{E8C4DD7E-FFA2-408C-A37C-1EE2148F203E}"/>
          </ac:spMkLst>
        </pc:spChg>
        <pc:spChg chg="add del mod">
          <ac:chgData name="Jeroen Degerickx" userId="aa3b573c-1492-4dc8-8316-1975792fec91" providerId="ADAL" clId="{4F32DE68-A3A9-482D-A3E3-B26875D96DF5}" dt="2021-11-24T13:07:06.973" v="10861" actId="478"/>
          <ac:spMkLst>
            <pc:docMk/>
            <pc:sldMk cId="3116901950" sldId="289"/>
            <ac:spMk id="7" creationId="{12255F7C-EB9B-4AAB-ADA4-333853A9924F}"/>
          </ac:spMkLst>
        </pc:spChg>
        <pc:spChg chg="add mod">
          <ac:chgData name="Jeroen Degerickx" userId="aa3b573c-1492-4dc8-8316-1975792fec91" providerId="ADAL" clId="{4F32DE68-A3A9-482D-A3E3-B26875D96DF5}" dt="2021-11-16T15:25:13.688" v="7110" actId="113"/>
          <ac:spMkLst>
            <pc:docMk/>
            <pc:sldMk cId="3116901950" sldId="289"/>
            <ac:spMk id="8" creationId="{31E84C8A-2B0A-486E-BD85-AB1A242CD36F}"/>
          </ac:spMkLst>
        </pc:spChg>
        <pc:spChg chg="add ord">
          <ac:chgData name="Jeroen Degerickx" userId="aa3b573c-1492-4dc8-8316-1975792fec91" providerId="ADAL" clId="{4F32DE68-A3A9-482D-A3E3-B26875D96DF5}" dt="2021-11-24T12:57:03.913" v="10799" actId="167"/>
          <ac:spMkLst>
            <pc:docMk/>
            <pc:sldMk cId="3116901950" sldId="289"/>
            <ac:spMk id="9" creationId="{E7552906-73BB-465A-9C82-FF86CF8F726B}"/>
          </ac:spMkLst>
        </pc:spChg>
        <pc:spChg chg="add mod">
          <ac:chgData name="Jeroen Degerickx" userId="aa3b573c-1492-4dc8-8316-1975792fec91" providerId="ADAL" clId="{4F32DE68-A3A9-482D-A3E3-B26875D96DF5}" dt="2021-11-24T12:43:45.301" v="10649" actId="20577"/>
          <ac:spMkLst>
            <pc:docMk/>
            <pc:sldMk cId="3116901950" sldId="289"/>
            <ac:spMk id="10" creationId="{0C39B8E4-E0CF-4CB5-B0DA-5BDD3CB8B8BF}"/>
          </ac:spMkLst>
        </pc:spChg>
        <pc:spChg chg="add mod">
          <ac:chgData name="Jeroen Degerickx" userId="aa3b573c-1492-4dc8-8316-1975792fec91" providerId="ADAL" clId="{4F32DE68-A3A9-482D-A3E3-B26875D96DF5}" dt="2021-11-24T12:56:14.954" v="10790" actId="164"/>
          <ac:spMkLst>
            <pc:docMk/>
            <pc:sldMk cId="3116901950" sldId="289"/>
            <ac:spMk id="13" creationId="{F21B6F7C-49E6-44CD-8D4F-C0E91BBD5BA4}"/>
          </ac:spMkLst>
        </pc:spChg>
        <pc:spChg chg="add mod">
          <ac:chgData name="Jeroen Degerickx" userId="aa3b573c-1492-4dc8-8316-1975792fec91" providerId="ADAL" clId="{4F32DE68-A3A9-482D-A3E3-B26875D96DF5}" dt="2021-11-24T12:54:10.084" v="10762" actId="164"/>
          <ac:spMkLst>
            <pc:docMk/>
            <pc:sldMk cId="3116901950" sldId="289"/>
            <ac:spMk id="14" creationId="{9D549504-7D09-4DC0-81A2-5B8FD7AA0D61}"/>
          </ac:spMkLst>
        </pc:spChg>
        <pc:spChg chg="add mod">
          <ac:chgData name="Jeroen Degerickx" userId="aa3b573c-1492-4dc8-8316-1975792fec91" providerId="ADAL" clId="{4F32DE68-A3A9-482D-A3E3-B26875D96DF5}" dt="2021-11-24T13:05:26.901" v="10848" actId="164"/>
          <ac:spMkLst>
            <pc:docMk/>
            <pc:sldMk cId="3116901950" sldId="289"/>
            <ac:spMk id="19" creationId="{3640F014-1791-41F1-8F80-91DCC5B39065}"/>
          </ac:spMkLst>
        </pc:spChg>
        <pc:spChg chg="add mod">
          <ac:chgData name="Jeroen Degerickx" userId="aa3b573c-1492-4dc8-8316-1975792fec91" providerId="ADAL" clId="{4F32DE68-A3A9-482D-A3E3-B26875D96DF5}" dt="2021-11-24T12:58:46.111" v="10812" actId="164"/>
          <ac:spMkLst>
            <pc:docMk/>
            <pc:sldMk cId="3116901950" sldId="289"/>
            <ac:spMk id="20" creationId="{E76A070E-97B6-4D41-8FE0-56CC320FDC00}"/>
          </ac:spMkLst>
        </pc:spChg>
        <pc:spChg chg="add mod">
          <ac:chgData name="Jeroen Degerickx" userId="aa3b573c-1492-4dc8-8316-1975792fec91" providerId="ADAL" clId="{4F32DE68-A3A9-482D-A3E3-B26875D96DF5}" dt="2021-11-24T13:06:23.649" v="10856" actId="164"/>
          <ac:spMkLst>
            <pc:docMk/>
            <pc:sldMk cId="3116901950" sldId="289"/>
            <ac:spMk id="25" creationId="{149CBA05-867D-4F09-869E-333FF27E5121}"/>
          </ac:spMkLst>
        </pc:spChg>
        <pc:spChg chg="del mod">
          <ac:chgData name="Jeroen Degerickx" userId="aa3b573c-1492-4dc8-8316-1975792fec91" providerId="ADAL" clId="{4F32DE68-A3A9-482D-A3E3-B26875D96DF5}" dt="2021-11-24T12:42:36.509" v="10645" actId="478"/>
          <ac:spMkLst>
            <pc:docMk/>
            <pc:sldMk cId="3116901950" sldId="289"/>
            <ac:spMk id="26" creationId="{82F2A9AF-B59B-4A2A-8545-0747C0C73263}"/>
          </ac:spMkLst>
        </pc:spChg>
        <pc:spChg chg="add mod">
          <ac:chgData name="Jeroen Degerickx" userId="aa3b573c-1492-4dc8-8316-1975792fec91" providerId="ADAL" clId="{4F32DE68-A3A9-482D-A3E3-B26875D96DF5}" dt="2021-11-24T13:17:15.094" v="10904" actId="1076"/>
          <ac:spMkLst>
            <pc:docMk/>
            <pc:sldMk cId="3116901950" sldId="289"/>
            <ac:spMk id="35" creationId="{7738FC58-0AA9-4796-8786-DD7150642A9B}"/>
          </ac:spMkLst>
        </pc:spChg>
        <pc:grpChg chg="add mod">
          <ac:chgData name="Jeroen Degerickx" userId="aa3b573c-1492-4dc8-8316-1975792fec91" providerId="ADAL" clId="{4F32DE68-A3A9-482D-A3E3-B26875D96DF5}" dt="2021-11-24T12:56:14.954" v="10790" actId="164"/>
          <ac:grpSpMkLst>
            <pc:docMk/>
            <pc:sldMk cId="3116901950" sldId="289"/>
            <ac:grpSpMk id="4" creationId="{ED66316A-B2EA-4360-82B8-5E16FE593928}"/>
          </ac:grpSpMkLst>
        </pc:grpChg>
        <pc:grpChg chg="add mod">
          <ac:chgData name="Jeroen Degerickx" userId="aa3b573c-1492-4dc8-8316-1975792fec91" providerId="ADAL" clId="{4F32DE68-A3A9-482D-A3E3-B26875D96DF5}" dt="2021-11-24T13:06:23.649" v="10856" actId="164"/>
          <ac:grpSpMkLst>
            <pc:docMk/>
            <pc:sldMk cId="3116901950" sldId="289"/>
            <ac:grpSpMk id="12" creationId="{5608B929-FD35-40B8-A93F-6A0525B367E8}"/>
          </ac:grpSpMkLst>
        </pc:grpChg>
        <pc:grpChg chg="add mod ord">
          <ac:chgData name="Jeroen Degerickx" userId="aa3b573c-1492-4dc8-8316-1975792fec91" providerId="ADAL" clId="{4F32DE68-A3A9-482D-A3E3-B26875D96DF5}" dt="2021-11-24T12:56:59.712" v="10798" actId="167"/>
          <ac:grpSpMkLst>
            <pc:docMk/>
            <pc:sldMk cId="3116901950" sldId="289"/>
            <ac:grpSpMk id="15" creationId="{53BA3A2F-5138-4CB6-A4EE-086F18E6CA1A}"/>
          </ac:grpSpMkLst>
        </pc:grpChg>
        <pc:grpChg chg="add mod">
          <ac:chgData name="Jeroen Degerickx" userId="aa3b573c-1492-4dc8-8316-1975792fec91" providerId="ADAL" clId="{4F32DE68-A3A9-482D-A3E3-B26875D96DF5}" dt="2021-11-24T12:58:46.111" v="10812" actId="164"/>
          <ac:grpSpMkLst>
            <pc:docMk/>
            <pc:sldMk cId="3116901950" sldId="289"/>
            <ac:grpSpMk id="18" creationId="{98A08E7F-6558-428A-AB47-DAA6BDC8CC4F}"/>
          </ac:grpSpMkLst>
        </pc:grpChg>
        <pc:grpChg chg="add mod">
          <ac:chgData name="Jeroen Degerickx" userId="aa3b573c-1492-4dc8-8316-1975792fec91" providerId="ADAL" clId="{4F32DE68-A3A9-482D-A3E3-B26875D96DF5}" dt="2021-11-24T13:05:26.901" v="10848" actId="164"/>
          <ac:grpSpMkLst>
            <pc:docMk/>
            <pc:sldMk cId="3116901950" sldId="289"/>
            <ac:grpSpMk id="24" creationId="{6482B06F-CDB0-4A08-BE7A-F14CBFE158F1}"/>
          </ac:grpSpMkLst>
        </pc:grpChg>
        <pc:grpChg chg="add mod">
          <ac:chgData name="Jeroen Degerickx" userId="aa3b573c-1492-4dc8-8316-1975792fec91" providerId="ADAL" clId="{4F32DE68-A3A9-482D-A3E3-B26875D96DF5}" dt="2021-11-24T13:06:23.649" v="10856" actId="164"/>
          <ac:grpSpMkLst>
            <pc:docMk/>
            <pc:sldMk cId="3116901950" sldId="289"/>
            <ac:grpSpMk id="27" creationId="{8E3BA522-5C90-43F4-B954-F93247825771}"/>
          </ac:grpSpMkLst>
        </pc:grpChg>
        <pc:grpChg chg="add mod">
          <ac:chgData name="Jeroen Degerickx" userId="aa3b573c-1492-4dc8-8316-1975792fec91" providerId="ADAL" clId="{4F32DE68-A3A9-482D-A3E3-B26875D96DF5}" dt="2021-11-24T13:11:27.545" v="10890" actId="1076"/>
          <ac:grpSpMkLst>
            <pc:docMk/>
            <pc:sldMk cId="3116901950" sldId="289"/>
            <ac:grpSpMk id="28" creationId="{5CC440F8-4F3A-43B4-A73B-E2D4C2476175}"/>
          </ac:grpSpMkLst>
        </pc:grpChg>
        <pc:grpChg chg="add del mod">
          <ac:chgData name="Jeroen Degerickx" userId="aa3b573c-1492-4dc8-8316-1975792fec91" providerId="ADAL" clId="{4F32DE68-A3A9-482D-A3E3-B26875D96DF5}" dt="2021-11-24T13:10:40.351" v="10876" actId="478"/>
          <ac:grpSpMkLst>
            <pc:docMk/>
            <pc:sldMk cId="3116901950" sldId="289"/>
            <ac:grpSpMk id="29" creationId="{3066D3CE-2037-44E2-89AD-7954867270F6}"/>
          </ac:grpSpMkLst>
        </pc:grpChg>
        <pc:grpChg chg="add del mod">
          <ac:chgData name="Jeroen Degerickx" userId="aa3b573c-1492-4dc8-8316-1975792fec91" providerId="ADAL" clId="{4F32DE68-A3A9-482D-A3E3-B26875D96DF5}" dt="2021-11-24T13:09:35.559" v="10865" actId="165"/>
          <ac:grpSpMkLst>
            <pc:docMk/>
            <pc:sldMk cId="3116901950" sldId="289"/>
            <ac:grpSpMk id="32" creationId="{0DF90805-FC83-49F4-872C-3C532DB7D30E}"/>
          </ac:grpSpMkLst>
        </pc:gr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116901950" sldId="289"/>
            <ac:picMk id="7" creationId="{373DFC6F-5FEF-4F51-A447-FA6B33C7CC66}"/>
          </ac:picMkLst>
        </pc:picChg>
        <pc:picChg chg="add mod">
          <ac:chgData name="Jeroen Degerickx" userId="aa3b573c-1492-4dc8-8316-1975792fec91" providerId="ADAL" clId="{4F32DE68-A3A9-482D-A3E3-B26875D96DF5}" dt="2021-11-24T12:49:20.685" v="10728" actId="164"/>
          <ac:picMkLst>
            <pc:docMk/>
            <pc:sldMk cId="3116901950" sldId="289"/>
            <ac:picMk id="11" creationId="{F548590C-4B52-4513-8754-AABDC869B67D}"/>
          </ac:picMkLst>
        </pc:picChg>
        <pc:picChg chg="add mod modCrop">
          <ac:chgData name="Jeroen Degerickx" userId="aa3b573c-1492-4dc8-8316-1975792fec91" providerId="ADAL" clId="{4F32DE68-A3A9-482D-A3E3-B26875D96DF5}" dt="2021-11-24T12:58:46.111" v="10812" actId="164"/>
          <ac:picMkLst>
            <pc:docMk/>
            <pc:sldMk cId="3116901950" sldId="289"/>
            <ac:picMk id="16" creationId="{40D6D73D-4AE4-4E17-93AD-3D1EFC099B39}"/>
          </ac:picMkLst>
        </pc:picChg>
        <pc:picChg chg="add mod">
          <ac:chgData name="Jeroen Degerickx" userId="aa3b573c-1492-4dc8-8316-1975792fec91" providerId="ADAL" clId="{4F32DE68-A3A9-482D-A3E3-B26875D96DF5}" dt="2021-11-24T12:57:43.614" v="10805" actId="1076"/>
          <ac:picMkLst>
            <pc:docMk/>
            <pc:sldMk cId="3116901950" sldId="289"/>
            <ac:picMk id="17" creationId="{7A974794-6070-46AA-B89B-F3DF1FF50F07}"/>
          </ac:picMkLst>
        </pc:picChg>
        <pc:picChg chg="add mod">
          <ac:chgData name="Jeroen Degerickx" userId="aa3b573c-1492-4dc8-8316-1975792fec91" providerId="ADAL" clId="{4F32DE68-A3A9-482D-A3E3-B26875D96DF5}" dt="2021-11-24T12:59:20.175" v="10819" actId="1037"/>
          <ac:picMkLst>
            <pc:docMk/>
            <pc:sldMk cId="3116901950" sldId="289"/>
            <ac:picMk id="22" creationId="{D52DF4C8-B098-4A45-AEFA-E18A69F65C6B}"/>
          </ac:picMkLst>
        </pc:picChg>
        <pc:picChg chg="add mod">
          <ac:chgData name="Jeroen Degerickx" userId="aa3b573c-1492-4dc8-8316-1975792fec91" providerId="ADAL" clId="{4F32DE68-A3A9-482D-A3E3-B26875D96DF5}" dt="2021-11-24T13:05:26.901" v="10848" actId="164"/>
          <ac:picMkLst>
            <pc:docMk/>
            <pc:sldMk cId="3116901950" sldId="289"/>
            <ac:picMk id="23" creationId="{617A9E41-899D-4FC1-BB04-95274987C9D9}"/>
          </ac:picMkLst>
        </pc:picChg>
        <pc:picChg chg="mod topLvl modCrop">
          <ac:chgData name="Jeroen Degerickx" userId="aa3b573c-1492-4dc8-8316-1975792fec91" providerId="ADAL" clId="{4F32DE68-A3A9-482D-A3E3-B26875D96DF5}" dt="2021-11-24T13:11:20.842" v="10889" actId="164"/>
          <ac:picMkLst>
            <pc:docMk/>
            <pc:sldMk cId="3116901950" sldId="289"/>
            <ac:picMk id="33" creationId="{5450C2B5-509B-4191-897E-037EBBB4E0CD}"/>
          </ac:picMkLst>
        </pc:picChg>
        <pc:picChg chg="mod topLvl modCrop">
          <ac:chgData name="Jeroen Degerickx" userId="aa3b573c-1492-4dc8-8316-1975792fec91" providerId="ADAL" clId="{4F32DE68-A3A9-482D-A3E3-B26875D96DF5}" dt="2021-11-24T13:11:20.842" v="10889" actId="164"/>
          <ac:picMkLst>
            <pc:docMk/>
            <pc:sldMk cId="3116901950" sldId="289"/>
            <ac:picMk id="34" creationId="{02AFFA96-A994-435D-B9A3-58623F7FD4B4}"/>
          </ac:picMkLst>
        </pc:picChg>
        <pc:picChg chg="add mod">
          <ac:chgData name="Jeroen Degerickx" userId="aa3b573c-1492-4dc8-8316-1975792fec91" providerId="ADAL" clId="{4F32DE68-A3A9-482D-A3E3-B26875D96DF5}" dt="2021-11-24T12:57:21.919" v="10803" actId="1035"/>
          <ac:picMkLst>
            <pc:docMk/>
            <pc:sldMk cId="3116901950" sldId="289"/>
            <ac:picMk id="1026" creationId="{14C3B3FE-8BF1-4DB1-B8A5-012F6C5DCEFC}"/>
          </ac:picMkLst>
        </pc:picChg>
      </pc:sldChg>
      <pc:sldChg chg="addSp delSp modSp ord modTransition modAnim">
        <pc:chgData name="Jeroen Degerickx" userId="aa3b573c-1492-4dc8-8316-1975792fec91" providerId="ADAL" clId="{4F32DE68-A3A9-482D-A3E3-B26875D96DF5}" dt="2021-11-30T15:31:48.319" v="13200"/>
        <pc:sldMkLst>
          <pc:docMk/>
          <pc:sldMk cId="264979061" sldId="291"/>
        </pc:sldMkLst>
        <pc:spChg chg="mod">
          <ac:chgData name="Jeroen Degerickx" userId="aa3b573c-1492-4dc8-8316-1975792fec91" providerId="ADAL" clId="{4F32DE68-A3A9-482D-A3E3-B26875D96DF5}" dt="2021-11-16T15:36:53.497" v="7143" actId="2711"/>
          <ac:spMkLst>
            <pc:docMk/>
            <pc:sldMk cId="264979061" sldId="291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6T15:26:08.416" v="7119" actId="478"/>
          <ac:spMkLst>
            <pc:docMk/>
            <pc:sldMk cId="264979061" sldId="291"/>
            <ac:spMk id="3" creationId="{3CD0DB04-B678-4E31-978A-A30909BC7E06}"/>
          </ac:spMkLst>
        </pc:spChg>
        <pc:spChg chg="add mod ord">
          <ac:chgData name="Jeroen Degerickx" userId="aa3b573c-1492-4dc8-8316-1975792fec91" providerId="ADAL" clId="{4F32DE68-A3A9-482D-A3E3-B26875D96DF5}" dt="2021-11-24T14:13:09.489" v="11610" actId="1076"/>
          <ac:spMkLst>
            <pc:docMk/>
            <pc:sldMk cId="264979061" sldId="291"/>
            <ac:spMk id="4" creationId="{BCDA7EEA-F547-42E2-A97D-DB2E9B1BAAB8}"/>
          </ac:spMkLst>
        </pc:spChg>
        <pc:spChg chg="del">
          <ac:chgData name="Jeroen Degerickx" userId="aa3b573c-1492-4dc8-8316-1975792fec91" providerId="ADAL" clId="{4F32DE68-A3A9-482D-A3E3-B26875D96DF5}" dt="2021-11-16T15:26:10.637" v="7120" actId="478"/>
          <ac:spMkLst>
            <pc:docMk/>
            <pc:sldMk cId="264979061" sldId="291"/>
            <ac:spMk id="4" creationId="{E8C4DD7E-FFA2-408C-A37C-1EE2148F203E}"/>
          </ac:spMkLst>
        </pc:spChg>
        <pc:spChg chg="add del mod ord">
          <ac:chgData name="Jeroen Degerickx" userId="aa3b573c-1492-4dc8-8316-1975792fec91" providerId="ADAL" clId="{4F32DE68-A3A9-482D-A3E3-B26875D96DF5}" dt="2021-11-24T14:10:32.064" v="11486" actId="478"/>
          <ac:spMkLst>
            <pc:docMk/>
            <pc:sldMk cId="264979061" sldId="291"/>
            <ac:spMk id="7" creationId="{49AB7C5F-0145-432B-AFC8-223964415FB3}"/>
          </ac:spMkLst>
        </pc:spChg>
        <pc:spChg chg="add del">
          <ac:chgData name="Jeroen Degerickx" userId="aa3b573c-1492-4dc8-8316-1975792fec91" providerId="ADAL" clId="{4F32DE68-A3A9-482D-A3E3-B26875D96DF5}" dt="2021-11-24T14:05:12.241" v="11438" actId="478"/>
          <ac:spMkLst>
            <pc:docMk/>
            <pc:sldMk cId="264979061" sldId="291"/>
            <ac:spMk id="8" creationId="{A2173CAC-12F9-46D2-B499-237ACB37231E}"/>
          </ac:spMkLst>
        </pc:spChg>
        <pc:spChg chg="add del">
          <ac:chgData name="Jeroen Degerickx" userId="aa3b573c-1492-4dc8-8316-1975792fec91" providerId="ADAL" clId="{4F32DE68-A3A9-482D-A3E3-B26875D96DF5}" dt="2021-11-24T14:05:14.313" v="11439" actId="478"/>
          <ac:spMkLst>
            <pc:docMk/>
            <pc:sldMk cId="264979061" sldId="291"/>
            <ac:spMk id="9" creationId="{B4564DAC-8E63-46DB-B108-D343497973D1}"/>
          </ac:spMkLst>
        </pc:spChg>
        <pc:spChg chg="add mod">
          <ac:chgData name="Jeroen Degerickx" userId="aa3b573c-1492-4dc8-8316-1975792fec91" providerId="ADAL" clId="{4F32DE68-A3A9-482D-A3E3-B26875D96DF5}" dt="2021-11-24T14:19:11.481" v="11652" actId="20577"/>
          <ac:spMkLst>
            <pc:docMk/>
            <pc:sldMk cId="264979061" sldId="291"/>
            <ac:spMk id="10" creationId="{3FED9433-F748-4E13-AF4C-D0CA6FB53B23}"/>
          </ac:spMkLst>
        </pc:spChg>
        <pc:spChg chg="add mod topLvl">
          <ac:chgData name="Jeroen Degerickx" userId="aa3b573c-1492-4dc8-8316-1975792fec91" providerId="ADAL" clId="{4F32DE68-A3A9-482D-A3E3-B26875D96DF5}" dt="2021-11-30T13:07:42.490" v="13121" actId="165"/>
          <ac:spMkLst>
            <pc:docMk/>
            <pc:sldMk cId="264979061" sldId="291"/>
            <ac:spMk id="19" creationId="{3905CE36-CF69-46EC-8961-678F94CD0C6A}"/>
          </ac:spMkLst>
        </pc:spChg>
        <pc:spChg chg="add mod topLvl">
          <ac:chgData name="Jeroen Degerickx" userId="aa3b573c-1492-4dc8-8316-1975792fec91" providerId="ADAL" clId="{4F32DE68-A3A9-482D-A3E3-B26875D96DF5}" dt="2021-11-30T13:07:42.490" v="13121" actId="165"/>
          <ac:spMkLst>
            <pc:docMk/>
            <pc:sldMk cId="264979061" sldId="291"/>
            <ac:spMk id="20" creationId="{146E0A1C-9D72-490D-B682-8BA357F081F8}"/>
          </ac:spMkLst>
        </pc:spChg>
        <pc:spChg chg="add mod topLvl">
          <ac:chgData name="Jeroen Degerickx" userId="aa3b573c-1492-4dc8-8316-1975792fec91" providerId="ADAL" clId="{4F32DE68-A3A9-482D-A3E3-B26875D96DF5}" dt="2021-11-30T13:07:42.490" v="13121" actId="165"/>
          <ac:spMkLst>
            <pc:docMk/>
            <pc:sldMk cId="264979061" sldId="291"/>
            <ac:spMk id="24" creationId="{E7A32A4B-AA6B-4938-9342-A09ED56A703E}"/>
          </ac:spMkLst>
        </pc:spChg>
        <pc:spChg chg="add mod topLvl">
          <ac:chgData name="Jeroen Degerickx" userId="aa3b573c-1492-4dc8-8316-1975792fec91" providerId="ADAL" clId="{4F32DE68-A3A9-482D-A3E3-B26875D96DF5}" dt="2021-11-30T13:07:42.490" v="13121" actId="165"/>
          <ac:spMkLst>
            <pc:docMk/>
            <pc:sldMk cId="264979061" sldId="291"/>
            <ac:spMk id="25" creationId="{CFC51B5C-F709-417B-9F6D-BCE913C90575}"/>
          </ac:spMkLst>
        </pc:spChg>
        <pc:spChg chg="del mod">
          <ac:chgData name="Jeroen Degerickx" userId="aa3b573c-1492-4dc8-8316-1975792fec91" providerId="ADAL" clId="{4F32DE68-A3A9-482D-A3E3-B26875D96DF5}" dt="2021-11-24T14:05:29.677" v="11441" actId="478"/>
          <ac:spMkLst>
            <pc:docMk/>
            <pc:sldMk cId="264979061" sldId="291"/>
            <ac:spMk id="26" creationId="{82F2A9AF-B59B-4A2A-8545-0747C0C73263}"/>
          </ac:spMkLst>
        </pc:spChg>
        <pc:spChg chg="add mod topLvl">
          <ac:chgData name="Jeroen Degerickx" userId="aa3b573c-1492-4dc8-8316-1975792fec91" providerId="ADAL" clId="{4F32DE68-A3A9-482D-A3E3-B26875D96DF5}" dt="2021-11-30T13:07:42.490" v="13121" actId="165"/>
          <ac:spMkLst>
            <pc:docMk/>
            <pc:sldMk cId="264979061" sldId="291"/>
            <ac:spMk id="27" creationId="{27374DBA-4E77-45AC-9E98-1CBD0B2F2488}"/>
          </ac:spMkLst>
        </pc:spChg>
        <pc:spChg chg="add mod topLvl">
          <ac:chgData name="Jeroen Degerickx" userId="aa3b573c-1492-4dc8-8316-1975792fec91" providerId="ADAL" clId="{4F32DE68-A3A9-482D-A3E3-B26875D96DF5}" dt="2021-11-30T13:07:42.490" v="13121" actId="165"/>
          <ac:spMkLst>
            <pc:docMk/>
            <pc:sldMk cId="264979061" sldId="291"/>
            <ac:spMk id="29" creationId="{CBEAC7F4-CC73-4525-A09C-0EE8D74E093C}"/>
          </ac:spMkLst>
        </pc:spChg>
        <pc:spChg chg="add mod">
          <ac:chgData name="Jeroen Degerickx" userId="aa3b573c-1492-4dc8-8316-1975792fec91" providerId="ADAL" clId="{4F32DE68-A3A9-482D-A3E3-B26875D96DF5}" dt="2021-11-24T14:13:03.997" v="11609" actId="14100"/>
          <ac:spMkLst>
            <pc:docMk/>
            <pc:sldMk cId="264979061" sldId="291"/>
            <ac:spMk id="30" creationId="{E2EEBD55-D2A4-4A31-9D71-98C4F166FBEF}"/>
          </ac:spMkLst>
        </pc:spChg>
        <pc:grpChg chg="add del mod">
          <ac:chgData name="Jeroen Degerickx" userId="aa3b573c-1492-4dc8-8316-1975792fec91" providerId="ADAL" clId="{4F32DE68-A3A9-482D-A3E3-B26875D96DF5}" dt="2021-11-30T13:07:42.490" v="13121" actId="165"/>
          <ac:grpSpMkLst>
            <pc:docMk/>
            <pc:sldMk cId="264979061" sldId="291"/>
            <ac:grpSpMk id="3" creationId="{FDF19490-E91D-465A-AA4F-2D634F16A6E3}"/>
          </ac:grpSpMkLst>
        </pc:gr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264979061" sldId="291"/>
            <ac:picMk id="7" creationId="{CA01AB6E-BA6F-4BB7-BBC9-345CFBD8E183}"/>
          </ac:picMkLst>
        </pc:picChg>
        <pc:picChg chg="add mod topLvl">
          <ac:chgData name="Jeroen Degerickx" userId="aa3b573c-1492-4dc8-8316-1975792fec91" providerId="ADAL" clId="{4F32DE68-A3A9-482D-A3E3-B26875D96DF5}" dt="2021-11-30T13:07:42.490" v="13121" actId="165"/>
          <ac:picMkLst>
            <pc:docMk/>
            <pc:sldMk cId="264979061" sldId="291"/>
            <ac:picMk id="11" creationId="{B96C38A1-41EC-4042-A675-A04853F008B6}"/>
          </ac:picMkLst>
        </pc:picChg>
        <pc:picChg chg="add mod topLvl">
          <ac:chgData name="Jeroen Degerickx" userId="aa3b573c-1492-4dc8-8316-1975792fec91" providerId="ADAL" clId="{4F32DE68-A3A9-482D-A3E3-B26875D96DF5}" dt="2021-11-30T13:07:42.490" v="13121" actId="165"/>
          <ac:picMkLst>
            <pc:docMk/>
            <pc:sldMk cId="264979061" sldId="291"/>
            <ac:picMk id="12" creationId="{FAC90ADC-D732-49B2-BEBA-6BBF22B916FB}"/>
          </ac:picMkLst>
        </pc:picChg>
        <pc:picChg chg="add mod topLvl">
          <ac:chgData name="Jeroen Degerickx" userId="aa3b573c-1492-4dc8-8316-1975792fec91" providerId="ADAL" clId="{4F32DE68-A3A9-482D-A3E3-B26875D96DF5}" dt="2021-11-30T13:07:42.490" v="13121" actId="165"/>
          <ac:picMkLst>
            <pc:docMk/>
            <pc:sldMk cId="264979061" sldId="291"/>
            <ac:picMk id="14" creationId="{45101450-8702-4732-8D31-5E85737750A6}"/>
          </ac:picMkLst>
        </pc:picChg>
        <pc:picChg chg="add mod topLvl">
          <ac:chgData name="Jeroen Degerickx" userId="aa3b573c-1492-4dc8-8316-1975792fec91" providerId="ADAL" clId="{4F32DE68-A3A9-482D-A3E3-B26875D96DF5}" dt="2021-11-30T13:07:42.490" v="13121" actId="165"/>
          <ac:picMkLst>
            <pc:docMk/>
            <pc:sldMk cId="264979061" sldId="291"/>
            <ac:picMk id="15" creationId="{8525F770-02EA-4B27-9194-412F2ADE2204}"/>
          </ac:picMkLst>
        </pc:picChg>
        <pc:picChg chg="add mod topLvl">
          <ac:chgData name="Jeroen Degerickx" userId="aa3b573c-1492-4dc8-8316-1975792fec91" providerId="ADAL" clId="{4F32DE68-A3A9-482D-A3E3-B26875D96DF5}" dt="2021-11-30T13:07:42.490" v="13121" actId="165"/>
          <ac:picMkLst>
            <pc:docMk/>
            <pc:sldMk cId="264979061" sldId="291"/>
            <ac:picMk id="21" creationId="{025CE27D-B84D-408D-A80D-2DD6E17B7E64}"/>
          </ac:picMkLst>
        </pc:picChg>
        <pc:picChg chg="add mod topLvl">
          <ac:chgData name="Jeroen Degerickx" userId="aa3b573c-1492-4dc8-8316-1975792fec91" providerId="ADAL" clId="{4F32DE68-A3A9-482D-A3E3-B26875D96DF5}" dt="2021-11-30T13:07:42.490" v="13121" actId="165"/>
          <ac:picMkLst>
            <pc:docMk/>
            <pc:sldMk cId="264979061" sldId="291"/>
            <ac:picMk id="22" creationId="{BAE14FDE-86AF-4CBD-A1F4-34B760CA4BAE}"/>
          </ac:picMkLst>
        </pc:picChg>
        <pc:cxnChg chg="add mod topLvl">
          <ac:chgData name="Jeroen Degerickx" userId="aa3b573c-1492-4dc8-8316-1975792fec91" providerId="ADAL" clId="{4F32DE68-A3A9-482D-A3E3-B26875D96DF5}" dt="2021-11-30T13:07:42.490" v="13121" actId="165"/>
          <ac:cxnSpMkLst>
            <pc:docMk/>
            <pc:sldMk cId="264979061" sldId="291"/>
            <ac:cxnSpMk id="13" creationId="{85482769-5266-41A0-A3F6-A020EC1EB74E}"/>
          </ac:cxnSpMkLst>
        </pc:cxnChg>
        <pc:cxnChg chg="add mod topLvl">
          <ac:chgData name="Jeroen Degerickx" userId="aa3b573c-1492-4dc8-8316-1975792fec91" providerId="ADAL" clId="{4F32DE68-A3A9-482D-A3E3-B26875D96DF5}" dt="2021-11-30T13:07:42.490" v="13121" actId="165"/>
          <ac:cxnSpMkLst>
            <pc:docMk/>
            <pc:sldMk cId="264979061" sldId="291"/>
            <ac:cxnSpMk id="16" creationId="{3D6FC049-9C6E-4F6C-8786-FAC98F0BC048}"/>
          </ac:cxnSpMkLst>
        </pc:cxnChg>
        <pc:cxnChg chg="add mod topLvl">
          <ac:chgData name="Jeroen Degerickx" userId="aa3b573c-1492-4dc8-8316-1975792fec91" providerId="ADAL" clId="{4F32DE68-A3A9-482D-A3E3-B26875D96DF5}" dt="2021-11-30T13:07:42.490" v="13121" actId="165"/>
          <ac:cxnSpMkLst>
            <pc:docMk/>
            <pc:sldMk cId="264979061" sldId="291"/>
            <ac:cxnSpMk id="17" creationId="{C14383A6-D9C9-4C34-9A12-988B7A5C7DB0}"/>
          </ac:cxnSpMkLst>
        </pc:cxnChg>
        <pc:cxnChg chg="add mod topLvl">
          <ac:chgData name="Jeroen Degerickx" userId="aa3b573c-1492-4dc8-8316-1975792fec91" providerId="ADAL" clId="{4F32DE68-A3A9-482D-A3E3-B26875D96DF5}" dt="2021-11-30T13:07:42.490" v="13121" actId="165"/>
          <ac:cxnSpMkLst>
            <pc:docMk/>
            <pc:sldMk cId="264979061" sldId="291"/>
            <ac:cxnSpMk id="18" creationId="{F6C63C56-6A55-426B-9EBB-D609F6AFCC14}"/>
          </ac:cxnSpMkLst>
        </pc:cxnChg>
        <pc:cxnChg chg="add mod topLvl">
          <ac:chgData name="Jeroen Degerickx" userId="aa3b573c-1492-4dc8-8316-1975792fec91" providerId="ADAL" clId="{4F32DE68-A3A9-482D-A3E3-B26875D96DF5}" dt="2021-11-30T13:07:42.490" v="13121" actId="165"/>
          <ac:cxnSpMkLst>
            <pc:docMk/>
            <pc:sldMk cId="264979061" sldId="291"/>
            <ac:cxnSpMk id="23" creationId="{028C0575-8E34-4FB2-A1E7-C063A1E2B3B6}"/>
          </ac:cxnSpMkLst>
        </pc:cxnChg>
        <pc:cxnChg chg="add mod topLvl">
          <ac:chgData name="Jeroen Degerickx" userId="aa3b573c-1492-4dc8-8316-1975792fec91" providerId="ADAL" clId="{4F32DE68-A3A9-482D-A3E3-B26875D96DF5}" dt="2021-11-30T13:07:42.490" v="13121" actId="165"/>
          <ac:cxnSpMkLst>
            <pc:docMk/>
            <pc:sldMk cId="264979061" sldId="291"/>
            <ac:cxnSpMk id="28" creationId="{8CDDF603-F698-4DA6-A066-8A103ADB085D}"/>
          </ac:cxnSpMkLst>
        </pc:cxnChg>
      </pc:sldChg>
      <pc:sldChg chg="addSp delSp modSp modTransition">
        <pc:chgData name="Jeroen Degerickx" userId="aa3b573c-1492-4dc8-8316-1975792fec91" providerId="ADAL" clId="{4F32DE68-A3A9-482D-A3E3-B26875D96DF5}" dt="2021-11-30T15:26:03.071" v="13198"/>
        <pc:sldMkLst>
          <pc:docMk/>
          <pc:sldMk cId="1682907033" sldId="292"/>
        </pc:sldMkLst>
        <pc:spChg chg="del">
          <ac:chgData name="Jeroen Degerickx" userId="aa3b573c-1492-4dc8-8316-1975792fec91" providerId="ADAL" clId="{4F32DE68-A3A9-482D-A3E3-B26875D96DF5}" dt="2021-11-16T15:38:18.190" v="7182" actId="478"/>
          <ac:spMkLst>
            <pc:docMk/>
            <pc:sldMk cId="1682907033" sldId="292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6T16:36:45.752" v="7226" actId="478"/>
          <ac:spMkLst>
            <pc:docMk/>
            <pc:sldMk cId="1682907033" sldId="292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6T16:36:47.341" v="7227" actId="478"/>
          <ac:spMkLst>
            <pc:docMk/>
            <pc:sldMk cId="1682907033" sldId="292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6T16:38:22.670" v="7239" actId="478"/>
          <ac:spMkLst>
            <pc:docMk/>
            <pc:sldMk cId="1682907033" sldId="292"/>
            <ac:spMk id="6" creationId="{0B4121B9-0297-4A88-966C-EC1B131C8D6E}"/>
          </ac:spMkLst>
        </pc:spChg>
        <pc:spChg chg="add del mod">
          <ac:chgData name="Jeroen Degerickx" userId="aa3b573c-1492-4dc8-8316-1975792fec91" providerId="ADAL" clId="{4F32DE68-A3A9-482D-A3E3-B26875D96DF5}" dt="2021-11-16T15:38:23.976" v="7184" actId="478"/>
          <ac:spMkLst>
            <pc:docMk/>
            <pc:sldMk cId="1682907033" sldId="292"/>
            <ac:spMk id="8" creationId="{D3631620-E4BF-4CD1-AC9C-F3B760B9D764}"/>
          </ac:spMkLst>
        </pc:spChg>
        <pc:spChg chg="add del mod">
          <ac:chgData name="Jeroen Degerickx" userId="aa3b573c-1492-4dc8-8316-1975792fec91" providerId="ADAL" clId="{4F32DE68-A3A9-482D-A3E3-B26875D96DF5}" dt="2021-11-16T16:38:24.435" v="7240" actId="478"/>
          <ac:spMkLst>
            <pc:docMk/>
            <pc:sldMk cId="1682907033" sldId="292"/>
            <ac:spMk id="10" creationId="{8E825F62-C9D8-4C30-ABFE-9536A2D3D36F}"/>
          </ac:spMkLst>
        </pc:spChg>
        <pc:spChg chg="mod">
          <ac:chgData name="Jeroen Degerickx" userId="aa3b573c-1492-4dc8-8316-1975792fec91" providerId="ADAL" clId="{4F32DE68-A3A9-482D-A3E3-B26875D96DF5}" dt="2021-11-30T13:32:24.024" v="13151" actId="20577"/>
          <ac:spMkLst>
            <pc:docMk/>
            <pc:sldMk cId="1682907033" sldId="292"/>
            <ac:spMk id="24" creationId="{D624D8BE-1B19-490F-9A82-13C63F80A596}"/>
          </ac:spMkLst>
        </pc:spChg>
        <pc:spChg chg="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25" creationId="{43CCE253-DCF7-4020-A753-486C103FCC25}"/>
          </ac:spMkLst>
        </pc:spChg>
        <pc:spChg chg="del">
          <ac:chgData name="Jeroen Degerickx" userId="aa3b573c-1492-4dc8-8316-1975792fec91" providerId="ADAL" clId="{4F32DE68-A3A9-482D-A3E3-B26875D96DF5}" dt="2021-11-16T15:38:32.853" v="7185" actId="478"/>
          <ac:spMkLst>
            <pc:docMk/>
            <pc:sldMk cId="1682907033" sldId="292"/>
            <ac:spMk id="26" creationId="{82F2A9AF-B59B-4A2A-8545-0747C0C73263}"/>
          </ac:spMkLst>
        </pc:spChg>
        <pc:spChg chg="add mod ord">
          <ac:chgData name="Jeroen Degerickx" userId="aa3b573c-1492-4dc8-8316-1975792fec91" providerId="ADAL" clId="{4F32DE68-A3A9-482D-A3E3-B26875D96DF5}" dt="2021-11-17T11:17:55.225" v="7508" actId="1076"/>
          <ac:spMkLst>
            <pc:docMk/>
            <pc:sldMk cId="1682907033" sldId="292"/>
            <ac:spMk id="26" creationId="{D9DB5ED3-FB82-4E16-93D3-2BF129A3F8EE}"/>
          </ac:spMkLst>
        </pc:spChg>
        <pc:spChg chg="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27" creationId="{0D0DC41A-B86E-417D-8F32-C37E0A3512DB}"/>
          </ac:spMkLst>
        </pc:spChg>
        <pc:spChg chg="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29" creationId="{E4539763-D2AE-450B-B26E-59AE57A3812C}"/>
          </ac:spMkLst>
        </pc:spChg>
        <pc:spChg chg="mod">
          <ac:chgData name="Jeroen Degerickx" userId="aa3b573c-1492-4dc8-8316-1975792fec91" providerId="ADAL" clId="{4F32DE68-A3A9-482D-A3E3-B26875D96DF5}" dt="2021-11-17T10:54:48.111" v="7265" actId="164"/>
          <ac:spMkLst>
            <pc:docMk/>
            <pc:sldMk cId="1682907033" sldId="292"/>
            <ac:spMk id="30" creationId="{A33878BE-7685-4AFB-AEFF-304FBD496B50}"/>
          </ac:spMkLst>
        </pc:spChg>
        <pc:spChg chg="mod">
          <ac:chgData name="Jeroen Degerickx" userId="aa3b573c-1492-4dc8-8316-1975792fec91" providerId="ADAL" clId="{4F32DE68-A3A9-482D-A3E3-B26875D96DF5}" dt="2021-11-17T10:54:48.111" v="7265" actId="164"/>
          <ac:spMkLst>
            <pc:docMk/>
            <pc:sldMk cId="1682907033" sldId="292"/>
            <ac:spMk id="31" creationId="{0E95AC17-A32E-40E8-9A52-3B406F5E6D36}"/>
          </ac:spMkLst>
        </pc:spChg>
        <pc:spChg chg="mod">
          <ac:chgData name="Jeroen Degerickx" userId="aa3b573c-1492-4dc8-8316-1975792fec91" providerId="ADAL" clId="{4F32DE68-A3A9-482D-A3E3-B26875D96DF5}" dt="2021-11-17T10:54:43.721" v="7264" actId="164"/>
          <ac:spMkLst>
            <pc:docMk/>
            <pc:sldMk cId="1682907033" sldId="292"/>
            <ac:spMk id="32" creationId="{44BC9D5A-8627-4965-A430-BCA6A9B4126B}"/>
          </ac:spMkLst>
        </pc:spChg>
        <pc:spChg chg="mod">
          <ac:chgData name="Jeroen Degerickx" userId="aa3b573c-1492-4dc8-8316-1975792fec91" providerId="ADAL" clId="{4F32DE68-A3A9-482D-A3E3-B26875D96DF5}" dt="2021-11-17T10:54:43.721" v="7264" actId="164"/>
          <ac:spMkLst>
            <pc:docMk/>
            <pc:sldMk cId="1682907033" sldId="292"/>
            <ac:spMk id="33" creationId="{760272D2-0F62-4791-9337-A760B3581FCD}"/>
          </ac:spMkLst>
        </pc:spChg>
        <pc:spChg chg="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34" creationId="{9D76A23E-E493-4F2F-AAA7-F32FFB0D4768}"/>
          </ac:spMkLst>
        </pc:spChg>
        <pc:spChg chg="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35" creationId="{709E0EC3-E27B-468C-9B6F-61672777501F}"/>
          </ac:spMkLst>
        </pc:spChg>
        <pc:spChg chg="add del">
          <ac:chgData name="Jeroen Degerickx" userId="aa3b573c-1492-4dc8-8316-1975792fec91" providerId="ADAL" clId="{4F32DE68-A3A9-482D-A3E3-B26875D96DF5}" dt="2021-11-16T15:38:48.804" v="7186" actId="478"/>
          <ac:spMkLst>
            <pc:docMk/>
            <pc:sldMk cId="1682907033" sldId="292"/>
            <ac:spMk id="36" creationId="{066C5980-5FB4-451D-9745-9A69F5F45F71}"/>
          </ac:spMkLst>
        </pc:spChg>
        <pc:spChg chg="add del mod">
          <ac:chgData name="Jeroen Degerickx" userId="aa3b573c-1492-4dc8-8316-1975792fec91" providerId="ADAL" clId="{4F32DE68-A3A9-482D-A3E3-B26875D96DF5}" dt="2021-11-17T10:55:17.339" v="7269" actId="478"/>
          <ac:spMkLst>
            <pc:docMk/>
            <pc:sldMk cId="1682907033" sldId="292"/>
            <ac:spMk id="36" creationId="{54ED8709-5557-4C61-ADBE-397E06C22132}"/>
          </ac:spMkLst>
        </pc:spChg>
        <pc:spChg chg="add">
          <ac:chgData name="Jeroen Degerickx" userId="aa3b573c-1492-4dc8-8316-1975792fec91" providerId="ADAL" clId="{4F32DE68-A3A9-482D-A3E3-B26875D96DF5}" dt="2021-11-16T15:38:49.675" v="7187"/>
          <ac:spMkLst>
            <pc:docMk/>
            <pc:sldMk cId="1682907033" sldId="292"/>
            <ac:spMk id="37" creationId="{901DCCE6-66F2-4D0F-B685-D00F84256BD0}"/>
          </ac:spMkLst>
        </pc:spChg>
        <pc:spChg chg="add 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38" creationId="{BBFE6BDA-5FEA-4C9A-882C-35F4DDA184BE}"/>
          </ac:spMkLst>
        </pc:spChg>
        <pc:spChg chg="add 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39" creationId="{838457E4-7186-4DA1-A3F6-D2300900A87C}"/>
          </ac:spMkLst>
        </pc:spChg>
        <pc:spChg chg="add 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40" creationId="{081F3D50-7A1C-483B-A894-B0E59354BEB5}"/>
          </ac:spMkLst>
        </pc:spChg>
        <pc:spChg chg="add 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41" creationId="{45EE50F5-8C99-4BAA-B9BC-01722B4A41AF}"/>
          </ac:spMkLst>
        </pc:spChg>
        <pc:spChg chg="add mod">
          <ac:chgData name="Jeroen Degerickx" userId="aa3b573c-1492-4dc8-8316-1975792fec91" providerId="ADAL" clId="{4F32DE68-A3A9-482D-A3E3-B26875D96DF5}" dt="2021-11-17T11:18:20.693" v="7511" actId="1076"/>
          <ac:spMkLst>
            <pc:docMk/>
            <pc:sldMk cId="1682907033" sldId="292"/>
            <ac:spMk id="42" creationId="{587E5A73-C05D-4E81-9914-1AA450BBDE50}"/>
          </ac:spMkLst>
        </pc:spChg>
        <pc:spChg chg="add mod">
          <ac:chgData name="Jeroen Degerickx" userId="aa3b573c-1492-4dc8-8316-1975792fec91" providerId="ADAL" clId="{4F32DE68-A3A9-482D-A3E3-B26875D96DF5}" dt="2021-11-17T11:16:47.552" v="7494" actId="20577"/>
          <ac:spMkLst>
            <pc:docMk/>
            <pc:sldMk cId="1682907033" sldId="292"/>
            <ac:spMk id="46" creationId="{EC25D036-3F50-4BB0-BCB2-271216724976}"/>
          </ac:spMkLst>
        </pc:spChg>
        <pc:grpChg chg="add mod">
          <ac:chgData name="Jeroen Degerickx" userId="aa3b573c-1492-4dc8-8316-1975792fec91" providerId="ADAL" clId="{4F32DE68-A3A9-482D-A3E3-B26875D96DF5}" dt="2021-11-17T11:18:20.693" v="7511" actId="1076"/>
          <ac:grpSpMkLst>
            <pc:docMk/>
            <pc:sldMk cId="1682907033" sldId="292"/>
            <ac:grpSpMk id="2" creationId="{F41B6C6B-248E-411A-B227-1131A3574FC5}"/>
          </ac:grpSpMkLst>
        </pc:grpChg>
        <pc:grpChg chg="add mod">
          <ac:chgData name="Jeroen Degerickx" userId="aa3b573c-1492-4dc8-8316-1975792fec91" providerId="ADAL" clId="{4F32DE68-A3A9-482D-A3E3-B26875D96DF5}" dt="2021-11-17T11:18:20.693" v="7511" actId="1076"/>
          <ac:grpSpMkLst>
            <pc:docMk/>
            <pc:sldMk cId="1682907033" sldId="292"/>
            <ac:grpSpMk id="3" creationId="{051FA8B3-404C-4DA5-A532-C6EF57D8D6B2}"/>
          </ac:grpSpMkLst>
        </pc:gr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1682907033" sldId="292"/>
            <ac:picMk id="4" creationId="{D34B37FF-3FB0-4B80-9C26-A03FA4FF8002}"/>
          </ac:picMkLst>
        </pc:picChg>
        <pc:picChg chg="mod">
          <ac:chgData name="Jeroen Degerickx" userId="aa3b573c-1492-4dc8-8316-1975792fec91" providerId="ADAL" clId="{4F32DE68-A3A9-482D-A3E3-B26875D96DF5}" dt="2021-11-17T11:18:20.693" v="7511" actId="1076"/>
          <ac:picMkLst>
            <pc:docMk/>
            <pc:sldMk cId="1682907033" sldId="292"/>
            <ac:picMk id="21" creationId="{56790E63-E1A4-47CC-8591-24D8EF0F9E97}"/>
          </ac:picMkLst>
        </pc:picChg>
        <pc:picChg chg="mod">
          <ac:chgData name="Jeroen Degerickx" userId="aa3b573c-1492-4dc8-8316-1975792fec91" providerId="ADAL" clId="{4F32DE68-A3A9-482D-A3E3-B26875D96DF5}" dt="2021-11-17T11:18:20.693" v="7511" actId="1076"/>
          <ac:picMkLst>
            <pc:docMk/>
            <pc:sldMk cId="1682907033" sldId="292"/>
            <ac:picMk id="22" creationId="{4CB0CFC5-573A-40C1-A509-23BBE7C2B7AB}"/>
          </ac:picMkLst>
        </pc:picChg>
        <pc:picChg chg="mod">
          <ac:chgData name="Jeroen Degerickx" userId="aa3b573c-1492-4dc8-8316-1975792fec91" providerId="ADAL" clId="{4F32DE68-A3A9-482D-A3E3-B26875D96DF5}" dt="2021-11-17T11:18:20.693" v="7511" actId="1076"/>
          <ac:picMkLst>
            <pc:docMk/>
            <pc:sldMk cId="1682907033" sldId="292"/>
            <ac:picMk id="23" creationId="{7893FCD3-A52A-4383-8D8C-7769FCF47D74}"/>
          </ac:picMkLst>
        </pc:picChg>
        <pc:picChg chg="mod">
          <ac:chgData name="Jeroen Degerickx" userId="aa3b573c-1492-4dc8-8316-1975792fec91" providerId="ADAL" clId="{4F32DE68-A3A9-482D-A3E3-B26875D96DF5}" dt="2021-11-17T11:18:20.693" v="7511" actId="1076"/>
          <ac:picMkLst>
            <pc:docMk/>
            <pc:sldMk cId="1682907033" sldId="292"/>
            <ac:picMk id="28" creationId="{5A5BC8B5-DDB2-4C66-BDB3-83D4D7E1451B}"/>
          </ac:picMkLst>
        </pc:picChg>
        <pc:cxnChg chg="add del mod">
          <ac:chgData name="Jeroen Degerickx" userId="aa3b573c-1492-4dc8-8316-1975792fec91" providerId="ADAL" clId="{4F32DE68-A3A9-482D-A3E3-B26875D96DF5}" dt="2021-11-17T11:00:12.426" v="7364" actId="478"/>
          <ac:cxnSpMkLst>
            <pc:docMk/>
            <pc:sldMk cId="1682907033" sldId="292"/>
            <ac:cxnSpMk id="6" creationId="{10D49415-4FC7-4281-88B6-F13B24B81454}"/>
          </ac:cxnSpMkLst>
        </pc:cxnChg>
        <pc:cxnChg chg="add del mod">
          <ac:chgData name="Jeroen Degerickx" userId="aa3b573c-1492-4dc8-8316-1975792fec91" providerId="ADAL" clId="{4F32DE68-A3A9-482D-A3E3-B26875D96DF5}" dt="2021-11-17T11:00:11.619" v="7363" actId="478"/>
          <ac:cxnSpMkLst>
            <pc:docMk/>
            <pc:sldMk cId="1682907033" sldId="292"/>
            <ac:cxnSpMk id="43" creationId="{8C8080C3-B648-468D-A6ED-C03BE66EB357}"/>
          </ac:cxnSpMkLst>
        </pc:cxnChg>
        <pc:cxnChg chg="add del mod">
          <ac:chgData name="Jeroen Degerickx" userId="aa3b573c-1492-4dc8-8316-1975792fec91" providerId="ADAL" clId="{4F32DE68-A3A9-482D-A3E3-B26875D96DF5}" dt="2021-11-17T11:00:09.912" v="7362" actId="478"/>
          <ac:cxnSpMkLst>
            <pc:docMk/>
            <pc:sldMk cId="1682907033" sldId="292"/>
            <ac:cxnSpMk id="44" creationId="{BEB62421-9FE6-4CAD-9FF3-99855512F27F}"/>
          </ac:cxnSpMkLst>
        </pc:cxnChg>
        <pc:cxnChg chg="add del mod">
          <ac:chgData name="Jeroen Degerickx" userId="aa3b573c-1492-4dc8-8316-1975792fec91" providerId="ADAL" clId="{4F32DE68-A3A9-482D-A3E3-B26875D96DF5}" dt="2021-11-17T11:00:08.245" v="7361" actId="478"/>
          <ac:cxnSpMkLst>
            <pc:docMk/>
            <pc:sldMk cId="1682907033" sldId="292"/>
            <ac:cxnSpMk id="45" creationId="{8E87BFF0-4648-4439-B3B3-1A917D833361}"/>
          </ac:cxnSpMkLst>
        </pc:cxnChg>
      </pc:sldChg>
      <pc:sldChg chg="addSp delSp modSp modTransition">
        <pc:chgData name="Jeroen Degerickx" userId="aa3b573c-1492-4dc8-8316-1975792fec91" providerId="ADAL" clId="{4F32DE68-A3A9-482D-A3E3-B26875D96DF5}" dt="2021-11-30T15:26:03.071" v="13198"/>
        <pc:sldMkLst>
          <pc:docMk/>
          <pc:sldMk cId="1147257732" sldId="295"/>
        </pc:sldMkLst>
        <pc:spChg chg="mod">
          <ac:chgData name="Jeroen Degerickx" userId="aa3b573c-1492-4dc8-8316-1975792fec91" providerId="ADAL" clId="{4F32DE68-A3A9-482D-A3E3-B26875D96DF5}" dt="2021-11-16T15:36:37.465" v="7139" actId="2711"/>
          <ac:spMkLst>
            <pc:docMk/>
            <pc:sldMk cId="1147257732" sldId="295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6T14:39:26.911" v="6555" actId="478"/>
          <ac:spMkLst>
            <pc:docMk/>
            <pc:sldMk cId="1147257732" sldId="295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6T14:39:24.698" v="6554" actId="478"/>
          <ac:spMkLst>
            <pc:docMk/>
            <pc:sldMk cId="1147257732" sldId="295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6T15:09:38.997" v="6849" actId="478"/>
          <ac:spMkLst>
            <pc:docMk/>
            <pc:sldMk cId="1147257732" sldId="295"/>
            <ac:spMk id="6" creationId="{0B4121B9-0297-4A88-966C-EC1B131C8D6E}"/>
          </ac:spMkLst>
        </pc:spChg>
        <pc:spChg chg="add mod">
          <ac:chgData name="Jeroen Degerickx" userId="aa3b573c-1492-4dc8-8316-1975792fec91" providerId="ADAL" clId="{4F32DE68-A3A9-482D-A3E3-B26875D96DF5}" dt="2021-11-16T15:09:28.523" v="6847" actId="20577"/>
          <ac:spMkLst>
            <pc:docMk/>
            <pc:sldMk cId="1147257732" sldId="295"/>
            <ac:spMk id="8" creationId="{DE1DB7EC-1582-42B8-809B-0A0EB70BAB85}"/>
          </ac:spMkLst>
        </pc:spChg>
        <pc:spChg chg="add del mod">
          <ac:chgData name="Jeroen Degerickx" userId="aa3b573c-1492-4dc8-8316-1975792fec91" providerId="ADAL" clId="{4F32DE68-A3A9-482D-A3E3-B26875D96DF5}" dt="2021-11-16T15:09:41.914" v="6850" actId="478"/>
          <ac:spMkLst>
            <pc:docMk/>
            <pc:sldMk cId="1147257732" sldId="295"/>
            <ac:spMk id="9" creationId="{6EE7FD0F-DF21-4B3D-A04F-1292AFEE5537}"/>
          </ac:spMkLst>
        </pc:spChg>
        <pc:spChg chg="add mod">
          <ac:chgData name="Jeroen Degerickx" userId="aa3b573c-1492-4dc8-8316-1975792fec91" providerId="ADAL" clId="{4F32DE68-A3A9-482D-A3E3-B26875D96DF5}" dt="2021-11-16T15:23:27.772" v="7039" actId="14100"/>
          <ac:spMkLst>
            <pc:docMk/>
            <pc:sldMk cId="1147257732" sldId="295"/>
            <ac:spMk id="11" creationId="{4AB938C2-0722-4AC9-A04F-8D4AC0C3A8EE}"/>
          </ac:spMkLst>
        </pc:spChg>
        <pc:spChg chg="add mod">
          <ac:chgData name="Jeroen Degerickx" userId="aa3b573c-1492-4dc8-8316-1975792fec91" providerId="ADAL" clId="{4F32DE68-A3A9-482D-A3E3-B26875D96DF5}" dt="2021-11-16T15:12:49.057" v="6917" actId="1076"/>
          <ac:spMkLst>
            <pc:docMk/>
            <pc:sldMk cId="1147257732" sldId="295"/>
            <ac:spMk id="13" creationId="{D567E1B2-0CE6-44BA-9A77-F80348627BB9}"/>
          </ac:spMkLst>
        </pc:spChg>
        <pc:spChg chg="add mod">
          <ac:chgData name="Jeroen Degerickx" userId="aa3b573c-1492-4dc8-8316-1975792fec91" providerId="ADAL" clId="{4F32DE68-A3A9-482D-A3E3-B26875D96DF5}" dt="2021-11-16T15:21:58.721" v="7037" actId="20577"/>
          <ac:spMkLst>
            <pc:docMk/>
            <pc:sldMk cId="1147257732" sldId="295"/>
            <ac:spMk id="14" creationId="{EC8323E1-F463-46FC-98BC-0F440A1AB39F}"/>
          </ac:spMkLst>
        </pc:spChg>
        <pc:spChg chg="del">
          <ac:chgData name="Jeroen Degerickx" userId="aa3b573c-1492-4dc8-8316-1975792fec91" providerId="ADAL" clId="{4F32DE68-A3A9-482D-A3E3-B26875D96DF5}" dt="2021-11-16T15:09:35.414" v="6848" actId="478"/>
          <ac:spMkLst>
            <pc:docMk/>
            <pc:sldMk cId="1147257732" sldId="295"/>
            <ac:spMk id="26" creationId="{82F2A9AF-B59B-4A2A-8545-0747C0C73263}"/>
          </ac:spMkLst>
        </pc:s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1147257732" sldId="295"/>
            <ac:picMk id="3" creationId="{6D22782C-4694-42D4-950C-1BE2CBFDF1E5}"/>
          </ac:picMkLst>
        </pc:picChg>
        <pc:picChg chg="add mod">
          <ac:chgData name="Jeroen Degerickx" userId="aa3b573c-1492-4dc8-8316-1975792fec91" providerId="ADAL" clId="{4F32DE68-A3A9-482D-A3E3-B26875D96DF5}" dt="2021-11-16T15:11:35.322" v="6856" actId="1076"/>
          <ac:picMkLst>
            <pc:docMk/>
            <pc:sldMk cId="1147257732" sldId="295"/>
            <ac:picMk id="10" creationId="{98DDDB93-776E-42A7-80E4-4AB117C716E2}"/>
          </ac:picMkLst>
        </pc:picChg>
        <pc:cxnChg chg="add mod">
          <ac:chgData name="Jeroen Degerickx" userId="aa3b573c-1492-4dc8-8316-1975792fec91" providerId="ADAL" clId="{4F32DE68-A3A9-482D-A3E3-B26875D96DF5}" dt="2021-11-16T15:22:03.074" v="7038" actId="1076"/>
          <ac:cxnSpMkLst>
            <pc:docMk/>
            <pc:sldMk cId="1147257732" sldId="295"/>
            <ac:cxnSpMk id="15" creationId="{DDFABCFE-CF53-405B-9AD1-25CB791BCF3C}"/>
          </ac:cxnSpMkLst>
        </pc:cxnChg>
      </pc:sldChg>
      <pc:sldChg chg="addSp modSp add modTransition">
        <pc:chgData name="Jeroen Degerickx" userId="aa3b573c-1492-4dc8-8316-1975792fec91" providerId="ADAL" clId="{4F32DE68-A3A9-482D-A3E3-B26875D96DF5}" dt="2021-11-30T15:31:48.319" v="13200"/>
        <pc:sldMkLst>
          <pc:docMk/>
          <pc:sldMk cId="1230377661" sldId="342"/>
        </pc:sldMkLst>
        <pc:spChg chg="mod">
          <ac:chgData name="Jeroen Degerickx" userId="aa3b573c-1492-4dc8-8316-1975792fec91" providerId="ADAL" clId="{4F32DE68-A3A9-482D-A3E3-B26875D96DF5}" dt="2021-11-16T15:40:46.411" v="7206" actId="113"/>
          <ac:spMkLst>
            <pc:docMk/>
            <pc:sldMk cId="1230377661" sldId="342"/>
            <ac:spMk id="8" creationId="{2B152706-E8F9-4ED5-B38D-06BFF21B41D1}"/>
          </ac:spMkLst>
        </pc:spChg>
        <pc:spChg chg="mod">
          <ac:chgData name="Jeroen Degerickx" userId="aa3b573c-1492-4dc8-8316-1975792fec91" providerId="ADAL" clId="{4F32DE68-A3A9-482D-A3E3-B26875D96DF5}" dt="2021-11-24T14:41:32.654" v="13052" actId="115"/>
          <ac:spMkLst>
            <pc:docMk/>
            <pc:sldMk cId="1230377661" sldId="342"/>
            <ac:spMk id="23" creationId="{A345E17F-B90E-47D9-B9C0-1706EB9F3A08}"/>
          </ac:spMkLst>
        </pc:s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1230377661" sldId="342"/>
            <ac:picMk id="2" creationId="{C4A505EA-4ACE-4A3D-9A53-EB602D5D81F2}"/>
          </ac:picMkLst>
        </pc:picChg>
      </pc:sldChg>
      <pc:sldChg chg="addSp modSp add modTransition modAnim">
        <pc:chgData name="Jeroen Degerickx" userId="aa3b573c-1492-4dc8-8316-1975792fec91" providerId="ADAL" clId="{4F32DE68-A3A9-482D-A3E3-B26875D96DF5}" dt="2021-11-30T15:31:48.319" v="13200"/>
        <pc:sldMkLst>
          <pc:docMk/>
          <pc:sldMk cId="4289901554" sldId="343"/>
        </pc:sldMkLst>
        <pc:spChg chg="mod">
          <ac:chgData name="Jeroen Degerickx" userId="aa3b573c-1492-4dc8-8316-1975792fec91" providerId="ADAL" clId="{4F32DE68-A3A9-482D-A3E3-B26875D96DF5}" dt="2021-11-16T15:40:37.559" v="7204" actId="113"/>
          <ac:spMkLst>
            <pc:docMk/>
            <pc:sldMk cId="4289901554" sldId="343"/>
            <ac:spMk id="4" creationId="{23CB72D6-0CBC-4DF3-8895-241F1A055F9A}"/>
          </ac:spMkLst>
        </pc:spChg>
        <pc:spChg chg="mod">
          <ac:chgData name="Jeroen Degerickx" userId="aa3b573c-1492-4dc8-8316-1975792fec91" providerId="ADAL" clId="{4F32DE68-A3A9-482D-A3E3-B26875D96DF5}" dt="2021-11-24T14:26:38.971" v="12432" actId="113"/>
          <ac:spMkLst>
            <pc:docMk/>
            <pc:sldMk cId="4289901554" sldId="343"/>
            <ac:spMk id="7" creationId="{4F7F0829-5043-4CA9-9509-5244CA0423E7}"/>
          </ac:spMkLst>
        </pc:spChg>
        <pc:spChg chg="mod">
          <ac:chgData name="Jeroen Degerickx" userId="aa3b573c-1492-4dc8-8316-1975792fec91" providerId="ADAL" clId="{4F32DE68-A3A9-482D-A3E3-B26875D96DF5}" dt="2021-11-10T17:14:31.016" v="1402" actId="20577"/>
          <ac:spMkLst>
            <pc:docMk/>
            <pc:sldMk cId="4289901554" sldId="343"/>
            <ac:spMk id="8" creationId="{BF7A156C-2007-4ACA-A263-6815CCB94286}"/>
          </ac:spMkLst>
        </pc:s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4289901554" sldId="343"/>
            <ac:picMk id="2" creationId="{9D3B6AE4-91FC-453C-BD11-86569DB90829}"/>
          </ac:picMkLst>
        </pc:picChg>
      </pc:sldChg>
      <pc:sldChg chg="addSp delSp modSp add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104338446" sldId="344"/>
        </pc:sldMkLst>
        <pc:spChg chg="mod">
          <ac:chgData name="Jeroen Degerickx" userId="aa3b573c-1492-4dc8-8316-1975792fec91" providerId="ADAL" clId="{4F32DE68-A3A9-482D-A3E3-B26875D96DF5}" dt="2021-11-10T16:57:22.116" v="706" actId="20577"/>
          <ac:spMkLst>
            <pc:docMk/>
            <pc:sldMk cId="104338446" sldId="344"/>
            <ac:spMk id="2" creationId="{3FED2508-10A6-8945-A31B-FB5133FA3685}"/>
          </ac:spMkLst>
        </pc:spChg>
        <pc:spChg chg="del">
          <ac:chgData name="Jeroen Degerickx" userId="aa3b573c-1492-4dc8-8316-1975792fec91" providerId="ADAL" clId="{4F32DE68-A3A9-482D-A3E3-B26875D96DF5}" dt="2021-11-10T17:03:05.917" v="724" actId="478"/>
          <ac:spMkLst>
            <pc:docMk/>
            <pc:sldMk cId="104338446" sldId="344"/>
            <ac:spMk id="3" creationId="{4EA6F978-949D-1140-97B1-417FBE445B11}"/>
          </ac:spMkLst>
        </pc:spChg>
        <pc:spChg chg="add del mod">
          <ac:chgData name="Jeroen Degerickx" userId="aa3b573c-1492-4dc8-8316-1975792fec91" providerId="ADAL" clId="{4F32DE68-A3A9-482D-A3E3-B26875D96DF5}" dt="2021-11-10T17:03:07.096" v="725" actId="478"/>
          <ac:spMkLst>
            <pc:docMk/>
            <pc:sldMk cId="104338446" sldId="344"/>
            <ac:spMk id="7" creationId="{4021DAEC-3752-4875-8B7B-F423729D8B94}"/>
          </ac:spMkLst>
        </pc:spChg>
        <pc:picChg chg="add del mod">
          <ac:chgData name="Jeroen Degerickx" userId="aa3b573c-1492-4dc8-8316-1975792fec91" providerId="ADAL" clId="{4F32DE68-A3A9-482D-A3E3-B26875D96DF5}" dt="2021-11-30T14:57:52.049" v="13195"/>
          <ac:picMkLst>
            <pc:docMk/>
            <pc:sldMk cId="104338446" sldId="344"/>
            <ac:picMk id="3" creationId="{30A0C087-91BA-4A5D-A8E4-AA051B4917AF}"/>
          </ac:picMkLst>
        </pc:picChg>
        <pc:picChg chg="add del mod">
          <ac:chgData name="Jeroen Degerickx" userId="aa3b573c-1492-4dc8-8316-1975792fec91" providerId="ADAL" clId="{4F32DE68-A3A9-482D-A3E3-B26875D96DF5}" dt="2021-11-26T16:04:38.833" v="13082"/>
          <ac:picMkLst>
            <pc:docMk/>
            <pc:sldMk cId="104338446" sldId="344"/>
            <ac:picMk id="3" creationId="{40B96CB3-280C-41CD-A73D-306680951BFF}"/>
          </ac:picMkLst>
        </pc:pic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104338446" sldId="344"/>
            <ac:picMk id="5" creationId="{2CB7E2E5-32B5-4AD8-878A-2E603E51851C}"/>
          </ac:picMkLst>
        </pc:picChg>
        <pc:picChg chg="add del mod">
          <ac:chgData name="Jeroen Degerickx" userId="aa3b573c-1492-4dc8-8316-1975792fec91" providerId="ADAL" clId="{4F32DE68-A3A9-482D-A3E3-B26875D96DF5}" dt="2021-11-26T16:05:07.245" v="13084"/>
          <ac:picMkLst>
            <pc:docMk/>
            <pc:sldMk cId="104338446" sldId="344"/>
            <ac:picMk id="5" creationId="{90062F19-8D26-4759-8AC3-4DC0011CB6D9}"/>
          </ac:picMkLst>
        </pc:picChg>
        <pc:picChg chg="add del mod">
          <ac:chgData name="Jeroen Degerickx" userId="aa3b573c-1492-4dc8-8316-1975792fec91" providerId="ADAL" clId="{4F32DE68-A3A9-482D-A3E3-B26875D96DF5}" dt="2021-11-26T16:05:38.075" v="13086"/>
          <ac:picMkLst>
            <pc:docMk/>
            <pc:sldMk cId="104338446" sldId="344"/>
            <ac:picMk id="7" creationId="{EA1E24F6-7642-4CE4-AA46-7883F8F8682E}"/>
          </ac:picMkLst>
        </pc:picChg>
        <pc:picChg chg="add del mod">
          <ac:chgData name="Jeroen Degerickx" userId="aa3b573c-1492-4dc8-8316-1975792fec91" providerId="ADAL" clId="{4F32DE68-A3A9-482D-A3E3-B26875D96DF5}" dt="2021-11-26T16:06:10.507" v="13088"/>
          <ac:picMkLst>
            <pc:docMk/>
            <pc:sldMk cId="104338446" sldId="344"/>
            <ac:picMk id="8" creationId="{EFEC859D-8EC1-4D14-B9E0-B8BAED0762D4}"/>
          </ac:picMkLst>
        </pc:picChg>
        <pc:picChg chg="add del mod">
          <ac:chgData name="Jeroen Degerickx" userId="aa3b573c-1492-4dc8-8316-1975792fec91" providerId="ADAL" clId="{4F32DE68-A3A9-482D-A3E3-B26875D96DF5}" dt="2021-11-30T14:41:44.144" v="13192"/>
          <ac:picMkLst>
            <pc:docMk/>
            <pc:sldMk cId="104338446" sldId="344"/>
            <ac:picMk id="9" creationId="{7310D09F-A345-4CC3-BDC4-D807595A4113}"/>
          </ac:picMkLst>
        </pc:picChg>
      </pc:sldChg>
      <pc:sldChg chg="addSp delSp modSp add modTransition delAnim modAnim">
        <pc:chgData name="Jeroen Degerickx" userId="aa3b573c-1492-4dc8-8316-1975792fec91" providerId="ADAL" clId="{4F32DE68-A3A9-482D-A3E3-B26875D96DF5}" dt="2021-11-30T15:26:03.071" v="13198"/>
        <pc:sldMkLst>
          <pc:docMk/>
          <pc:sldMk cId="3315454653" sldId="620"/>
        </pc:sldMkLst>
        <pc:spChg chg="del">
          <ac:chgData name="Jeroen Degerickx" userId="aa3b573c-1492-4dc8-8316-1975792fec91" providerId="ADAL" clId="{4F32DE68-A3A9-482D-A3E3-B26875D96DF5}" dt="2021-11-16T15:39:14.523" v="7194" actId="478"/>
          <ac:spMkLst>
            <pc:docMk/>
            <pc:sldMk cId="3315454653" sldId="620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8T11:14:06.765" v="7815" actId="478"/>
          <ac:spMkLst>
            <pc:docMk/>
            <pc:sldMk cId="3315454653" sldId="620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8T11:14:08.435" v="7816" actId="478"/>
          <ac:spMkLst>
            <pc:docMk/>
            <pc:sldMk cId="3315454653" sldId="620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18T11:14:02.845" v="7813" actId="478"/>
          <ac:spMkLst>
            <pc:docMk/>
            <pc:sldMk cId="3315454653" sldId="620"/>
            <ac:spMk id="6" creationId="{0B4121B9-0297-4A88-966C-EC1B131C8D6E}"/>
          </ac:spMkLst>
        </pc:spChg>
        <pc:spChg chg="add del mod">
          <ac:chgData name="Jeroen Degerickx" userId="aa3b573c-1492-4dc8-8316-1975792fec91" providerId="ADAL" clId="{4F32DE68-A3A9-482D-A3E3-B26875D96DF5}" dt="2021-11-18T11:14:52.878" v="7818" actId="478"/>
          <ac:spMkLst>
            <pc:docMk/>
            <pc:sldMk cId="3315454653" sldId="620"/>
            <ac:spMk id="7" creationId="{EB9169E9-4431-4B7C-8863-9AA9B11C43A5}"/>
          </ac:spMkLst>
        </pc:spChg>
        <pc:spChg chg="add mod">
          <ac:chgData name="Jeroen Degerickx" userId="aa3b573c-1492-4dc8-8316-1975792fec91" providerId="ADAL" clId="{4F32DE68-A3A9-482D-A3E3-B26875D96DF5}" dt="2021-11-19T14:24:01.164" v="8164" actId="20577"/>
          <ac:spMkLst>
            <pc:docMk/>
            <pc:sldMk cId="3315454653" sldId="620"/>
            <ac:spMk id="8" creationId="{06FE47C6-80CC-4F3B-8A06-E382A6A5C06A}"/>
          </ac:spMkLst>
        </pc:spChg>
        <pc:spChg chg="add del mod">
          <ac:chgData name="Jeroen Degerickx" userId="aa3b573c-1492-4dc8-8316-1975792fec91" providerId="ADAL" clId="{4F32DE68-A3A9-482D-A3E3-B26875D96DF5}" dt="2021-11-18T11:14:05.085" v="7814" actId="478"/>
          <ac:spMkLst>
            <pc:docMk/>
            <pc:sldMk cId="3315454653" sldId="620"/>
            <ac:spMk id="9" creationId="{0967B3FB-DDC9-4E98-9173-B23DF4927BED}"/>
          </ac:spMkLst>
        </pc:spChg>
        <pc:spChg chg="add del mod">
          <ac:chgData name="Jeroen Degerickx" userId="aa3b573c-1492-4dc8-8316-1975792fec91" providerId="ADAL" clId="{4F32DE68-A3A9-482D-A3E3-B26875D96DF5}" dt="2021-11-16T15:39:17.240" v="7195" actId="478"/>
          <ac:spMkLst>
            <pc:docMk/>
            <pc:sldMk cId="3315454653" sldId="620"/>
            <ac:spMk id="9" creationId="{4EE33A56-B85B-44DA-93C1-0C030F0605C7}"/>
          </ac:spMkLst>
        </pc:spChg>
        <pc:spChg chg="add mod">
          <ac:chgData name="Jeroen Degerickx" userId="aa3b573c-1492-4dc8-8316-1975792fec91" providerId="ADAL" clId="{4F32DE68-A3A9-482D-A3E3-B26875D96DF5}" dt="2021-11-19T14:23:35.182" v="8111" actId="20577"/>
          <ac:spMkLst>
            <pc:docMk/>
            <pc:sldMk cId="3315454653" sldId="620"/>
            <ac:spMk id="10" creationId="{6F7724B1-5EF7-48FA-B2CE-F5E94B9C7312}"/>
          </ac:spMkLst>
        </pc:spChg>
        <pc:spChg chg="add ord">
          <ac:chgData name="Jeroen Degerickx" userId="aa3b573c-1492-4dc8-8316-1975792fec91" providerId="ADAL" clId="{4F32DE68-A3A9-482D-A3E3-B26875D96DF5}" dt="2021-11-19T14:25:09.338" v="8167" actId="167"/>
          <ac:spMkLst>
            <pc:docMk/>
            <pc:sldMk cId="3315454653" sldId="620"/>
            <ac:spMk id="11" creationId="{20A0E7D1-BDC6-49FC-8A59-7EE160666965}"/>
          </ac:spMkLst>
        </pc:spChg>
        <pc:spChg chg="add mod topLvl">
          <ac:chgData name="Jeroen Degerickx" userId="aa3b573c-1492-4dc8-8316-1975792fec91" providerId="ADAL" clId="{4F32DE68-A3A9-482D-A3E3-B26875D96DF5}" dt="2021-11-24T13:23:39.076" v="10927" actId="478"/>
          <ac:spMkLst>
            <pc:docMk/>
            <pc:sldMk cId="3315454653" sldId="620"/>
            <ac:spMk id="12" creationId="{FB0580FF-0D73-4447-BF17-2A5D6B083915}"/>
          </ac:spMkLst>
        </pc:spChg>
        <pc:spChg chg="add mod">
          <ac:chgData name="Jeroen Degerickx" userId="aa3b573c-1492-4dc8-8316-1975792fec91" providerId="ADAL" clId="{4F32DE68-A3A9-482D-A3E3-B26875D96DF5}" dt="2021-11-19T15:41:24.173" v="8845" actId="6549"/>
          <ac:spMkLst>
            <pc:docMk/>
            <pc:sldMk cId="3315454653" sldId="620"/>
            <ac:spMk id="13" creationId="{E54F632B-D56E-4278-BB09-EC905775DDC8}"/>
          </ac:spMkLst>
        </pc:spChg>
        <pc:spChg chg="add del mod">
          <ac:chgData name="Jeroen Degerickx" userId="aa3b573c-1492-4dc8-8316-1975792fec91" providerId="ADAL" clId="{4F32DE68-A3A9-482D-A3E3-B26875D96DF5}" dt="2021-11-19T16:10:53.469" v="9375" actId="478"/>
          <ac:spMkLst>
            <pc:docMk/>
            <pc:sldMk cId="3315454653" sldId="620"/>
            <ac:spMk id="14" creationId="{A7560C29-4C88-43EE-A59F-06F61FFB60B0}"/>
          </ac:spMkLst>
        </pc:spChg>
        <pc:spChg chg="add del mod">
          <ac:chgData name="Jeroen Degerickx" userId="aa3b573c-1492-4dc8-8316-1975792fec91" providerId="ADAL" clId="{4F32DE68-A3A9-482D-A3E3-B26875D96DF5}" dt="2021-11-24T13:23:36.714" v="10926" actId="478"/>
          <ac:spMkLst>
            <pc:docMk/>
            <pc:sldMk cId="3315454653" sldId="620"/>
            <ac:spMk id="15" creationId="{223F1D13-0375-433A-88FA-311592CDAB56}"/>
          </ac:spMkLst>
        </pc:spChg>
        <pc:spChg chg="del">
          <ac:chgData name="Jeroen Degerickx" userId="aa3b573c-1492-4dc8-8316-1975792fec91" providerId="ADAL" clId="{4F32DE68-A3A9-482D-A3E3-B26875D96DF5}" dt="2021-11-10T10:37:58.189" v="5" actId="478"/>
          <ac:spMkLst>
            <pc:docMk/>
            <pc:sldMk cId="3315454653" sldId="620"/>
            <ac:spMk id="26" creationId="{82F2A9AF-B59B-4A2A-8545-0747C0C73263}"/>
          </ac:spMkLst>
        </pc:spChg>
        <pc:spChg chg="add mod">
          <ac:chgData name="Jeroen Degerickx" userId="aa3b573c-1492-4dc8-8316-1975792fec91" providerId="ADAL" clId="{4F32DE68-A3A9-482D-A3E3-B26875D96DF5}" dt="2021-11-19T15:00:35.375" v="8650" actId="164"/>
          <ac:spMkLst>
            <pc:docMk/>
            <pc:sldMk cId="3315454653" sldId="620"/>
            <ac:spMk id="27" creationId="{B4BB4CCA-A950-482F-8F73-AA766A5C5F3F}"/>
          </ac:spMkLst>
        </pc:spChg>
        <pc:spChg chg="add mod">
          <ac:chgData name="Jeroen Degerickx" userId="aa3b573c-1492-4dc8-8316-1975792fec91" providerId="ADAL" clId="{4F32DE68-A3A9-482D-A3E3-B26875D96DF5}" dt="2021-11-19T15:06:59.654" v="8707" actId="164"/>
          <ac:spMkLst>
            <pc:docMk/>
            <pc:sldMk cId="3315454653" sldId="620"/>
            <ac:spMk id="29" creationId="{DEA88C75-831E-4505-BFB5-F1C20A4E9143}"/>
          </ac:spMkLst>
        </pc:spChg>
        <pc:spChg chg="add mod">
          <ac:chgData name="Jeroen Degerickx" userId="aa3b573c-1492-4dc8-8316-1975792fec91" providerId="ADAL" clId="{4F32DE68-A3A9-482D-A3E3-B26875D96DF5}" dt="2021-11-19T15:09:36.947" v="8722" actId="164"/>
          <ac:spMkLst>
            <pc:docMk/>
            <pc:sldMk cId="3315454653" sldId="620"/>
            <ac:spMk id="32" creationId="{482E4DCA-FD77-42B5-B435-BA1382EEE7AB}"/>
          </ac:spMkLst>
        </pc:spChg>
        <pc:spChg chg="add mod">
          <ac:chgData name="Jeroen Degerickx" userId="aa3b573c-1492-4dc8-8316-1975792fec91" providerId="ADAL" clId="{4F32DE68-A3A9-482D-A3E3-B26875D96DF5}" dt="2021-11-19T15:38:56.344" v="8826" actId="113"/>
          <ac:spMkLst>
            <pc:docMk/>
            <pc:sldMk cId="3315454653" sldId="620"/>
            <ac:spMk id="36" creationId="{5C5F8504-7A23-479C-8182-A55D1CDB08AA}"/>
          </ac:spMkLst>
        </pc:spChg>
        <pc:spChg chg="add mod">
          <ac:chgData name="Jeroen Degerickx" userId="aa3b573c-1492-4dc8-8316-1975792fec91" providerId="ADAL" clId="{4F32DE68-A3A9-482D-A3E3-B26875D96DF5}" dt="2021-11-19T15:38:56.344" v="8826" actId="113"/>
          <ac:spMkLst>
            <pc:docMk/>
            <pc:sldMk cId="3315454653" sldId="620"/>
            <ac:spMk id="37" creationId="{92B28E1E-7EF1-40BD-8F2D-2B5AEF42FEFC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39" creationId="{5D5987FB-0106-4F7C-BF6E-6CE7F44605B8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0" creationId="{2E501D7D-1360-41CF-A714-46895ED04928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1" creationId="{4BD6BC9C-EC19-4270-901A-040C33CFA719}"/>
          </ac:spMkLst>
        </pc:spChg>
        <pc:spChg chg="add mod">
          <ac:chgData name="Jeroen Degerickx" userId="aa3b573c-1492-4dc8-8316-1975792fec91" providerId="ADAL" clId="{4F32DE68-A3A9-482D-A3E3-B26875D96DF5}" dt="2021-11-19T15:50:11.354" v="9001" actId="1076"/>
          <ac:spMkLst>
            <pc:docMk/>
            <pc:sldMk cId="3315454653" sldId="620"/>
            <ac:spMk id="41" creationId="{6778993D-8690-4D92-BD54-CB4A0858BBEA}"/>
          </ac:spMkLst>
        </pc:spChg>
        <pc:spChg chg="add mod">
          <ac:chgData name="Jeroen Degerickx" userId="aa3b573c-1492-4dc8-8316-1975792fec91" providerId="ADAL" clId="{4F32DE68-A3A9-482D-A3E3-B26875D96DF5}" dt="2021-11-19T15:55:34.741" v="9103" actId="164"/>
          <ac:spMkLst>
            <pc:docMk/>
            <pc:sldMk cId="3315454653" sldId="620"/>
            <ac:spMk id="42" creationId="{873F7448-F8E5-4DD0-8027-F45548A400A9}"/>
          </ac:spMkLst>
        </pc:spChg>
        <pc:spChg chg="add mod">
          <ac:chgData name="Jeroen Degerickx" userId="aa3b573c-1492-4dc8-8316-1975792fec91" providerId="ADAL" clId="{4F32DE68-A3A9-482D-A3E3-B26875D96DF5}" dt="2021-11-19T15:48:21.777" v="8862" actId="692"/>
          <ac:spMkLst>
            <pc:docMk/>
            <pc:sldMk cId="3315454653" sldId="620"/>
            <ac:spMk id="43" creationId="{B00633B8-B17D-499C-999A-E7AF686DFC2D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3" creationId="{E1DCA382-1BE0-4265-8BB4-CF84B556CBD2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4" creationId="{9AA15570-ED58-4028-80B0-B6FDD300606C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5" creationId="{9D67FC7D-C9C0-44B8-A78F-45EA20A311DE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6" creationId="{45D9E5AA-82CB-464A-A058-9E64C59884B1}"/>
          </ac:spMkLst>
        </pc:spChg>
        <pc:spChg chg="add mod">
          <ac:chgData name="Jeroen Degerickx" userId="aa3b573c-1492-4dc8-8316-1975792fec91" providerId="ADAL" clId="{4F32DE68-A3A9-482D-A3E3-B26875D96DF5}" dt="2021-11-19T15:38:56.344" v="8826" actId="113"/>
          <ac:spMkLst>
            <pc:docMk/>
            <pc:sldMk cId="3315454653" sldId="620"/>
            <ac:spMk id="46" creationId="{8E6EB929-986F-43D9-97D8-EE8DA8ED0FBB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7" creationId="{E7ACEBDD-BFA6-4880-8E04-26149309B795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8" creationId="{41B55B08-B894-4FDF-81AC-7D5C9B325543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49" creationId="{FB12F3D3-4150-4D65-8B7F-4828904E0BB7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50" creationId="{315C0047-8C3A-45BD-AFAC-01BA1DFF48A4}"/>
          </ac:spMkLst>
        </pc:spChg>
        <pc:spChg chg="add mod">
          <ac:chgData name="Jeroen Degerickx" userId="aa3b573c-1492-4dc8-8316-1975792fec91" providerId="ADAL" clId="{4F32DE68-A3A9-482D-A3E3-B26875D96DF5}" dt="2021-11-19T15:55:34.741" v="9103" actId="164"/>
          <ac:spMkLst>
            <pc:docMk/>
            <pc:sldMk cId="3315454653" sldId="620"/>
            <ac:spMk id="51" creationId="{329E27D4-197A-4160-BC0C-CEA3784D9196}"/>
          </ac:spMkLst>
        </pc:spChg>
        <pc:spChg chg="del">
          <ac:chgData name="Jeroen Degerickx" userId="aa3b573c-1492-4dc8-8316-1975792fec91" providerId="ADAL" clId="{4F32DE68-A3A9-482D-A3E3-B26875D96DF5}" dt="2021-11-10T10:38:03.328" v="6" actId="478"/>
          <ac:spMkLst>
            <pc:docMk/>
            <pc:sldMk cId="3315454653" sldId="620"/>
            <ac:spMk id="51" creationId="{FA434EFA-DEEC-4F00-BFCC-9C7D02A9E1BB}"/>
          </ac:spMkLst>
        </pc:spChg>
        <pc:spChg chg="add mod">
          <ac:chgData name="Jeroen Degerickx" userId="aa3b573c-1492-4dc8-8316-1975792fec91" providerId="ADAL" clId="{4F32DE68-A3A9-482D-A3E3-B26875D96DF5}" dt="2021-11-19T15:55:34.741" v="9103" actId="164"/>
          <ac:spMkLst>
            <pc:docMk/>
            <pc:sldMk cId="3315454653" sldId="620"/>
            <ac:spMk id="52" creationId="{4A0BAFD6-881B-4738-BF81-E2B79579AB50}"/>
          </ac:spMkLst>
        </pc:spChg>
        <pc:spChg chg="add mod">
          <ac:chgData name="Jeroen Degerickx" userId="aa3b573c-1492-4dc8-8316-1975792fec91" providerId="ADAL" clId="{4F32DE68-A3A9-482D-A3E3-B26875D96DF5}" dt="2021-11-19T15:55:34.741" v="9103" actId="164"/>
          <ac:spMkLst>
            <pc:docMk/>
            <pc:sldMk cId="3315454653" sldId="620"/>
            <ac:spMk id="53" creationId="{C6ADA8B1-00C0-41A6-9188-F8BEB384B1A9}"/>
          </ac:spMkLst>
        </pc:spChg>
        <pc:spChg chg="add mod">
          <ac:chgData name="Jeroen Degerickx" userId="aa3b573c-1492-4dc8-8316-1975792fec91" providerId="ADAL" clId="{4F32DE68-A3A9-482D-A3E3-B26875D96DF5}" dt="2021-11-19T15:55:58.611" v="9107" actId="164"/>
          <ac:spMkLst>
            <pc:docMk/>
            <pc:sldMk cId="3315454653" sldId="620"/>
            <ac:spMk id="54" creationId="{51EFF8E5-E9E1-4FB2-8A18-0BC400F60E68}"/>
          </ac:spMkLst>
        </pc:spChg>
        <pc:spChg chg="add mod">
          <ac:chgData name="Jeroen Degerickx" userId="aa3b573c-1492-4dc8-8316-1975792fec91" providerId="ADAL" clId="{4F32DE68-A3A9-482D-A3E3-B26875D96DF5}" dt="2021-11-19T15:55:58.611" v="9107" actId="164"/>
          <ac:spMkLst>
            <pc:docMk/>
            <pc:sldMk cId="3315454653" sldId="620"/>
            <ac:spMk id="55" creationId="{E61DB8D7-09E5-44C6-A894-34FE4D99F477}"/>
          </ac:spMkLst>
        </pc:spChg>
        <pc:spChg chg="add mod">
          <ac:chgData name="Jeroen Degerickx" userId="aa3b573c-1492-4dc8-8316-1975792fec91" providerId="ADAL" clId="{4F32DE68-A3A9-482D-A3E3-B26875D96DF5}" dt="2021-11-19T15:55:58.611" v="9107" actId="164"/>
          <ac:spMkLst>
            <pc:docMk/>
            <pc:sldMk cId="3315454653" sldId="620"/>
            <ac:spMk id="56" creationId="{012538DE-21E0-4EEA-B19A-D41ECA85B6F8}"/>
          </ac:spMkLst>
        </pc:spChg>
        <pc:spChg chg="add mod">
          <ac:chgData name="Jeroen Degerickx" userId="aa3b573c-1492-4dc8-8316-1975792fec91" providerId="ADAL" clId="{4F32DE68-A3A9-482D-A3E3-B26875D96DF5}" dt="2021-11-19T15:55:58.611" v="9107" actId="164"/>
          <ac:spMkLst>
            <pc:docMk/>
            <pc:sldMk cId="3315454653" sldId="620"/>
            <ac:spMk id="57" creationId="{CC21A067-4868-43FE-9967-835FAA66A943}"/>
          </ac:spMkLst>
        </pc:spChg>
        <pc:spChg chg="add del mod">
          <ac:chgData name="Jeroen Degerickx" userId="aa3b573c-1492-4dc8-8316-1975792fec91" providerId="ADAL" clId="{4F32DE68-A3A9-482D-A3E3-B26875D96DF5}" dt="2021-11-19T15:54:16.501" v="9098" actId="478"/>
          <ac:spMkLst>
            <pc:docMk/>
            <pc:sldMk cId="3315454653" sldId="620"/>
            <ac:spMk id="58" creationId="{7F34893E-0D1B-4375-AF9E-7A683BEF35A7}"/>
          </ac:spMkLst>
        </pc:spChg>
        <pc:spChg chg="add mod">
          <ac:chgData name="Jeroen Degerickx" userId="aa3b573c-1492-4dc8-8316-1975792fec91" providerId="ADAL" clId="{4F32DE68-A3A9-482D-A3E3-B26875D96DF5}" dt="2021-11-19T15:55:58.611" v="9107" actId="164"/>
          <ac:spMkLst>
            <pc:docMk/>
            <pc:sldMk cId="3315454653" sldId="620"/>
            <ac:spMk id="59" creationId="{6258AC0B-FA40-4A1C-ACF0-A6CF1A28D8B0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0" creationId="{448164F6-3EB3-43DC-A354-D9C52B837F43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1" creationId="{3A098376-6C2F-43C9-B667-9BBD60ABFFE9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2" creationId="{8BEFDC2E-EC73-4D5C-8E2D-2417492DB5F9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3" creationId="{524C11EE-C486-4121-8683-F3216AC7CD8C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4" creationId="{09E68A5D-B871-41A0-8025-A6115F807040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5" creationId="{CC9E8CCB-5C84-49EE-B0BD-5690E4DC39A1}"/>
          </ac:spMkLst>
        </pc:spChg>
        <pc:spChg chg="add mod">
          <ac:chgData name="Jeroen Degerickx" userId="aa3b573c-1492-4dc8-8316-1975792fec91" providerId="ADAL" clId="{4F32DE68-A3A9-482D-A3E3-B26875D96DF5}" dt="2021-11-19T15:53:07.010" v="9038" actId="571"/>
          <ac:spMkLst>
            <pc:docMk/>
            <pc:sldMk cId="3315454653" sldId="620"/>
            <ac:spMk id="66" creationId="{F985EDCD-4F01-4E5A-9E2E-E03E03BFB6DA}"/>
          </ac:spMkLst>
        </pc:spChg>
        <pc:grpChg chg="add mod">
          <ac:chgData name="Jeroen Degerickx" userId="aa3b573c-1492-4dc8-8316-1975792fec91" providerId="ADAL" clId="{4F32DE68-A3A9-482D-A3E3-B26875D96DF5}" dt="2021-11-19T15:06:03.632" v="8693" actId="14100"/>
          <ac:grpSpMkLst>
            <pc:docMk/>
            <pc:sldMk cId="3315454653" sldId="620"/>
            <ac:grpSpMk id="28" creationId="{DE0C090D-453E-4210-B333-F0B987EB2E24}"/>
          </ac:grpSpMkLst>
        </pc:grpChg>
        <pc:grpChg chg="add mod">
          <ac:chgData name="Jeroen Degerickx" userId="aa3b573c-1492-4dc8-8316-1975792fec91" providerId="ADAL" clId="{4F32DE68-A3A9-482D-A3E3-B26875D96DF5}" dt="2021-11-19T15:14:41.738" v="8730" actId="1076"/>
          <ac:grpSpMkLst>
            <pc:docMk/>
            <pc:sldMk cId="3315454653" sldId="620"/>
            <ac:grpSpMk id="31" creationId="{07A70D55-B2C5-409D-8523-38ECBBFB9954}"/>
          </ac:grpSpMkLst>
        </pc:grpChg>
        <pc:grpChg chg="add mod">
          <ac:chgData name="Jeroen Degerickx" userId="aa3b573c-1492-4dc8-8316-1975792fec91" providerId="ADAL" clId="{4F32DE68-A3A9-482D-A3E3-B26875D96DF5}" dt="2021-11-19T15:15:06.658" v="8736" actId="1076"/>
          <ac:grpSpMkLst>
            <pc:docMk/>
            <pc:sldMk cId="3315454653" sldId="620"/>
            <ac:grpSpMk id="33" creationId="{8C4C4098-96A4-45F1-A439-AAF4D4942157}"/>
          </ac:grpSpMkLst>
        </pc:grpChg>
        <pc:grpChg chg="add mod">
          <ac:chgData name="Jeroen Degerickx" userId="aa3b573c-1492-4dc8-8316-1975792fec91" providerId="ADAL" clId="{4F32DE68-A3A9-482D-A3E3-B26875D96DF5}" dt="2021-11-19T15:51:11.912" v="9011" actId="1076"/>
          <ac:grpSpMkLst>
            <pc:docMk/>
            <pc:sldMk cId="3315454653" sldId="620"/>
            <ac:grpSpMk id="38" creationId="{BB380ABA-91C1-420C-9343-FABD4E28875F}"/>
          </ac:grpSpMkLst>
        </pc:grpChg>
        <pc:grpChg chg="add mod">
          <ac:chgData name="Jeroen Degerickx" userId="aa3b573c-1492-4dc8-8316-1975792fec91" providerId="ADAL" clId="{4F32DE68-A3A9-482D-A3E3-B26875D96DF5}" dt="2021-11-19T15:48:16.362" v="8861" actId="207"/>
          <ac:grpSpMkLst>
            <pc:docMk/>
            <pc:sldMk cId="3315454653" sldId="620"/>
            <ac:grpSpMk id="39" creationId="{E95CE209-711C-4ACD-B292-D0E4114998CB}"/>
          </ac:grpSpMkLst>
        </pc:grpChg>
        <pc:grpChg chg="add del mod">
          <ac:chgData name="Jeroen Degerickx" userId="aa3b573c-1492-4dc8-8316-1975792fec91" providerId="ADAL" clId="{4F32DE68-A3A9-482D-A3E3-B26875D96DF5}" dt="2021-11-24T13:23:39.076" v="10927" actId="478"/>
          <ac:grpSpMkLst>
            <pc:docMk/>
            <pc:sldMk cId="3315454653" sldId="620"/>
            <ac:grpSpMk id="40" creationId="{7AEB0FEA-C2BC-47D8-972D-38B559DBC24D}"/>
          </ac:grpSpMkLst>
        </pc:grpChg>
        <pc:grpChg chg="add mod">
          <ac:chgData name="Jeroen Degerickx" userId="aa3b573c-1492-4dc8-8316-1975792fec91" providerId="ADAL" clId="{4F32DE68-A3A9-482D-A3E3-B26875D96DF5}" dt="2021-11-19T15:55:34.741" v="9103" actId="164"/>
          <ac:grpSpMkLst>
            <pc:docMk/>
            <pc:sldMk cId="3315454653" sldId="620"/>
            <ac:grpSpMk id="44" creationId="{079C62EA-97BE-453A-978F-A8E9E05D58E2}"/>
          </ac:grpSpMkLst>
        </pc:grpChg>
        <pc:grpChg chg="add mod">
          <ac:chgData name="Jeroen Degerickx" userId="aa3b573c-1492-4dc8-8316-1975792fec91" providerId="ADAL" clId="{4F32DE68-A3A9-482D-A3E3-B26875D96DF5}" dt="2021-11-19T15:55:58.611" v="9107" actId="164"/>
          <ac:grpSpMkLst>
            <pc:docMk/>
            <pc:sldMk cId="3315454653" sldId="620"/>
            <ac:grpSpMk id="45" creationId="{0C9C8889-B20A-4268-81A7-C0DD9B784D0A}"/>
          </ac:grpSpMkLst>
        </pc:gr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315454653" sldId="620"/>
            <ac:picMk id="2" creationId="{AB977E7D-9D52-4875-92B7-7780829A2DC8}"/>
          </ac:picMkLst>
        </pc:picChg>
        <pc:picChg chg="add del mod">
          <ac:chgData name="Jeroen Degerickx" userId="aa3b573c-1492-4dc8-8316-1975792fec91" providerId="ADAL" clId="{4F32DE68-A3A9-482D-A3E3-B26875D96DF5}" dt="2021-11-19T15:06:13.937" v="8697" actId="478"/>
          <ac:picMkLst>
            <pc:docMk/>
            <pc:sldMk cId="3315454653" sldId="620"/>
            <ac:picMk id="30" creationId="{2E90F0A0-5560-4735-A568-A20BCBBBFFA2}"/>
          </ac:picMkLst>
        </pc:picChg>
        <pc:picChg chg="add del mod">
          <ac:chgData name="Jeroen Degerickx" userId="aa3b573c-1492-4dc8-8316-1975792fec91" providerId="ADAL" clId="{4F32DE68-A3A9-482D-A3E3-B26875D96DF5}" dt="2021-11-19T15:36:02.715" v="8752" actId="478"/>
          <ac:picMkLst>
            <pc:docMk/>
            <pc:sldMk cId="3315454653" sldId="620"/>
            <ac:picMk id="34" creationId="{36BFBE83-C379-4C79-9369-5EF050FD2506}"/>
          </ac:picMkLst>
        </pc:picChg>
        <pc:picChg chg="add mod">
          <ac:chgData name="Jeroen Degerickx" userId="aa3b573c-1492-4dc8-8316-1975792fec91" providerId="ADAL" clId="{4F32DE68-A3A9-482D-A3E3-B26875D96DF5}" dt="2021-11-19T15:49:48.428" v="8996" actId="1076"/>
          <ac:picMkLst>
            <pc:docMk/>
            <pc:sldMk cId="3315454653" sldId="620"/>
            <ac:picMk id="35" creationId="{B0C26ADF-8C32-442D-AA02-1248DA10604D}"/>
          </ac:picMkLst>
        </pc:picChg>
        <pc:picChg chg="del">
          <ac:chgData name="Jeroen Degerickx" userId="aa3b573c-1492-4dc8-8316-1975792fec91" providerId="ADAL" clId="{4F32DE68-A3A9-482D-A3E3-B26875D96DF5}" dt="2021-11-10T10:38:03.328" v="6" actId="478"/>
          <ac:picMkLst>
            <pc:docMk/>
            <pc:sldMk cId="3315454653" sldId="620"/>
            <ac:picMk id="36" creationId="{17DC7949-342B-4677-9B0F-134B77078968}"/>
          </ac:picMkLst>
        </pc:picChg>
        <pc:picChg chg="del">
          <ac:chgData name="Jeroen Degerickx" userId="aa3b573c-1492-4dc8-8316-1975792fec91" providerId="ADAL" clId="{4F32DE68-A3A9-482D-A3E3-B26875D96DF5}" dt="2021-11-10T10:38:03.328" v="6" actId="478"/>
          <ac:picMkLst>
            <pc:docMk/>
            <pc:sldMk cId="3315454653" sldId="620"/>
            <ac:picMk id="37" creationId="{6361395B-C7C9-4C77-92C9-26D7466D624A}"/>
          </ac:picMkLst>
        </pc:picChg>
        <pc:picChg chg="del">
          <ac:chgData name="Jeroen Degerickx" userId="aa3b573c-1492-4dc8-8316-1975792fec91" providerId="ADAL" clId="{4F32DE68-A3A9-482D-A3E3-B26875D96DF5}" dt="2021-11-10T10:38:03.328" v="6" actId="478"/>
          <ac:picMkLst>
            <pc:docMk/>
            <pc:sldMk cId="3315454653" sldId="620"/>
            <ac:picMk id="38" creationId="{2079E70E-5225-4B30-9DC3-EE29D765948B}"/>
          </ac:picMkLst>
        </pc:picChg>
        <pc:picChg chg="del">
          <ac:chgData name="Jeroen Degerickx" userId="aa3b573c-1492-4dc8-8316-1975792fec91" providerId="ADAL" clId="{4F32DE68-A3A9-482D-A3E3-B26875D96DF5}" dt="2021-11-10T10:38:03.328" v="6" actId="478"/>
          <ac:picMkLst>
            <pc:docMk/>
            <pc:sldMk cId="3315454653" sldId="620"/>
            <ac:picMk id="42" creationId="{FF686A95-2B90-473A-80E0-DBD9A5AE060E}"/>
          </ac:picMkLst>
        </pc:picChg>
        <pc:picChg chg="add mod">
          <ac:chgData name="Jeroen Degerickx" userId="aa3b573c-1492-4dc8-8316-1975792fec91" providerId="ADAL" clId="{4F32DE68-A3A9-482D-A3E3-B26875D96DF5}" dt="2021-11-19T15:00:35.375" v="8650" actId="164"/>
          <ac:picMkLst>
            <pc:docMk/>
            <pc:sldMk cId="3315454653" sldId="620"/>
            <ac:picMk id="1026" creationId="{BA6B32C2-7DC7-47D6-8D16-5AD830376582}"/>
          </ac:picMkLst>
        </pc:picChg>
        <pc:picChg chg="add del mod">
          <ac:chgData name="Jeroen Degerickx" userId="aa3b573c-1492-4dc8-8316-1975792fec91" providerId="ADAL" clId="{4F32DE68-A3A9-482D-A3E3-B26875D96DF5}" dt="2021-11-19T15:03:22.727" v="8681" actId="478"/>
          <ac:picMkLst>
            <pc:docMk/>
            <pc:sldMk cId="3315454653" sldId="620"/>
            <ac:picMk id="1028" creationId="{FCD5F0AC-87B9-47E1-8159-A2734FE5AA2A}"/>
          </ac:picMkLst>
        </pc:picChg>
        <pc:picChg chg="add del mod">
          <ac:chgData name="Jeroen Degerickx" userId="aa3b573c-1492-4dc8-8316-1975792fec91" providerId="ADAL" clId="{4F32DE68-A3A9-482D-A3E3-B26875D96DF5}" dt="2021-11-19T15:04:32.527" v="8685" actId="478"/>
          <ac:picMkLst>
            <pc:docMk/>
            <pc:sldMk cId="3315454653" sldId="620"/>
            <ac:picMk id="1030" creationId="{91274980-A6E3-44A5-A53F-666EC9337608}"/>
          </ac:picMkLst>
        </pc:picChg>
        <pc:picChg chg="add del mod">
          <ac:chgData name="Jeroen Degerickx" userId="aa3b573c-1492-4dc8-8316-1975792fec91" providerId="ADAL" clId="{4F32DE68-A3A9-482D-A3E3-B26875D96DF5}" dt="2021-11-19T15:06:17.567" v="8699" actId="478"/>
          <ac:picMkLst>
            <pc:docMk/>
            <pc:sldMk cId="3315454653" sldId="620"/>
            <ac:picMk id="1032" creationId="{776BC5B5-6D7C-4BD9-AA1B-7D163FA2118E}"/>
          </ac:picMkLst>
        </pc:picChg>
        <pc:picChg chg="add mod">
          <ac:chgData name="Jeroen Degerickx" userId="aa3b573c-1492-4dc8-8316-1975792fec91" providerId="ADAL" clId="{4F32DE68-A3A9-482D-A3E3-B26875D96DF5}" dt="2021-11-19T15:06:59.654" v="8707" actId="164"/>
          <ac:picMkLst>
            <pc:docMk/>
            <pc:sldMk cId="3315454653" sldId="620"/>
            <ac:picMk id="1034" creationId="{4D14996B-DED0-45C0-B714-06969BEBCFFF}"/>
          </ac:picMkLst>
        </pc:picChg>
        <pc:picChg chg="add mod">
          <ac:chgData name="Jeroen Degerickx" userId="aa3b573c-1492-4dc8-8316-1975792fec91" providerId="ADAL" clId="{4F32DE68-A3A9-482D-A3E3-B26875D96DF5}" dt="2021-11-19T15:09:36.947" v="8722" actId="164"/>
          <ac:picMkLst>
            <pc:docMk/>
            <pc:sldMk cId="3315454653" sldId="620"/>
            <ac:picMk id="1036" creationId="{D8819CFB-07DC-4E3A-9CF9-FD2C79616897}"/>
          </ac:picMkLst>
        </pc:picChg>
        <pc:cxnChg chg="add del mod">
          <ac:chgData name="Jeroen Degerickx" userId="aa3b573c-1492-4dc8-8316-1975792fec91" providerId="ADAL" clId="{4F32DE68-A3A9-482D-A3E3-B26875D96DF5}" dt="2021-11-19T16:10:55.599" v="9376" actId="478"/>
          <ac:cxnSpMkLst>
            <pc:docMk/>
            <pc:sldMk cId="3315454653" sldId="620"/>
            <ac:cxnSpMk id="17" creationId="{9C5BD80E-85B6-4810-8B03-8B7126832817}"/>
          </ac:cxnSpMkLst>
        </pc:cxnChg>
        <pc:cxnChg chg="add del mod topLvl">
          <ac:chgData name="Jeroen Degerickx" userId="aa3b573c-1492-4dc8-8316-1975792fec91" providerId="ADAL" clId="{4F32DE68-A3A9-482D-A3E3-B26875D96DF5}" dt="2021-11-24T13:23:39.076" v="10927" actId="478"/>
          <ac:cxnSpMkLst>
            <pc:docMk/>
            <pc:sldMk cId="3315454653" sldId="620"/>
            <ac:cxnSpMk id="19" creationId="{68EEDDBC-1992-4168-B43E-5EB138AF8D06}"/>
          </ac:cxnSpMkLst>
        </pc:cxnChg>
      </pc:sldChg>
      <pc:sldChg chg="addSp delSp modSp add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3047946580" sldId="623"/>
        </pc:sldMkLst>
        <pc:spChg chg="add del mod">
          <ac:chgData name="Jeroen Degerickx" userId="aa3b573c-1492-4dc8-8316-1975792fec91" providerId="ADAL" clId="{4F32DE68-A3A9-482D-A3E3-B26875D96DF5}" dt="2021-11-10T17:12:38.338" v="1327" actId="478"/>
          <ac:spMkLst>
            <pc:docMk/>
            <pc:sldMk cId="3047946580" sldId="623"/>
            <ac:spMk id="2" creationId="{886FF4D2-D364-4E2C-8FC5-7EFAD60C9E59}"/>
          </ac:spMkLst>
        </pc:spChg>
        <pc:spChg chg="mod">
          <ac:chgData name="Jeroen Degerickx" userId="aa3b573c-1492-4dc8-8316-1975792fec91" providerId="ADAL" clId="{4F32DE68-A3A9-482D-A3E3-B26875D96DF5}" dt="2021-11-16T15:41:00.764" v="7208" actId="113"/>
          <ac:spMkLst>
            <pc:docMk/>
            <pc:sldMk cId="3047946580" sldId="623"/>
            <ac:spMk id="4" creationId="{23CB72D6-0CBC-4DF3-8895-241F1A055F9A}"/>
          </ac:spMkLst>
        </pc:spChg>
        <pc:spChg chg="mod">
          <ac:chgData name="Jeroen Degerickx" userId="aa3b573c-1492-4dc8-8316-1975792fec91" providerId="ADAL" clId="{4F32DE68-A3A9-482D-A3E3-B26875D96DF5}" dt="2021-11-12T08:55:45.662" v="1487" actId="20577"/>
          <ac:spMkLst>
            <pc:docMk/>
            <pc:sldMk cId="3047946580" sldId="623"/>
            <ac:spMk id="5" creationId="{889B22E4-EC6E-4044-B8BD-7B717A41E58A}"/>
          </ac:spMkLst>
        </pc:spChg>
        <pc:spChg chg="mod">
          <ac:chgData name="Jeroen Degerickx" userId="aa3b573c-1492-4dc8-8316-1975792fec91" providerId="ADAL" clId="{4F32DE68-A3A9-482D-A3E3-B26875D96DF5}" dt="2021-11-12T11:04:38.709" v="2016" actId="20577"/>
          <ac:spMkLst>
            <pc:docMk/>
            <pc:sldMk cId="3047946580" sldId="623"/>
            <ac:spMk id="7" creationId="{4F7F0829-5043-4CA9-9509-5244CA0423E7}"/>
          </ac:spMkLst>
        </pc:spChg>
        <pc:spChg chg="mod">
          <ac:chgData name="Jeroen Degerickx" userId="aa3b573c-1492-4dc8-8316-1975792fec91" providerId="ADAL" clId="{4F32DE68-A3A9-482D-A3E3-B26875D96DF5}" dt="2021-11-12T08:55:04.433" v="1457" actId="108"/>
          <ac:spMkLst>
            <pc:docMk/>
            <pc:sldMk cId="3047946580" sldId="623"/>
            <ac:spMk id="8" creationId="{BF7A156C-2007-4ACA-A263-6815CCB94286}"/>
          </ac:spMkLst>
        </pc:spChg>
        <pc:spChg chg="mod">
          <ac:chgData name="Jeroen Degerickx" userId="aa3b573c-1492-4dc8-8316-1975792fec91" providerId="ADAL" clId="{4F32DE68-A3A9-482D-A3E3-B26875D96DF5}" dt="2021-11-10T17:07:20.611" v="1026" actId="207"/>
          <ac:spMkLst>
            <pc:docMk/>
            <pc:sldMk cId="3047946580" sldId="623"/>
            <ac:spMk id="9" creationId="{6D325F87-A94F-4C83-B739-AD9A2C739C10}"/>
          </ac:spMkLst>
        </pc:spChg>
        <pc:picChg chg="add del mod">
          <ac:chgData name="Jeroen Degerickx" userId="aa3b573c-1492-4dc8-8316-1975792fec91" providerId="ADAL" clId="{4F32DE68-A3A9-482D-A3E3-B26875D96DF5}" dt="2021-11-26T16:08:55.872" v="13090"/>
          <ac:picMkLst>
            <pc:docMk/>
            <pc:sldMk cId="3047946580" sldId="623"/>
            <ac:picMk id="2" creationId="{7F960116-C69C-4953-909C-707C89843AC8}"/>
          </ac:picMkLst>
        </pc:picChg>
        <pc:picChg chg="add del mod">
          <ac:chgData name="Jeroen Degerickx" userId="aa3b573c-1492-4dc8-8316-1975792fec91" providerId="ADAL" clId="{4F32DE68-A3A9-482D-A3E3-B26875D96DF5}" dt="2021-11-30T14:57:52.049" v="13195"/>
          <ac:picMkLst>
            <pc:docMk/>
            <pc:sldMk cId="3047946580" sldId="623"/>
            <ac:picMk id="2" creationId="{C53C4048-A28F-4CFC-9714-A56E04290D82}"/>
          </ac:picMkLst>
        </pc:picChg>
        <pc:picChg chg="add del mod">
          <ac:chgData name="Jeroen Degerickx" userId="aa3b573c-1492-4dc8-8316-1975792fec91" providerId="ADAL" clId="{4F32DE68-A3A9-482D-A3E3-B26875D96DF5}" dt="2021-11-26T16:45:07" v="13111"/>
          <ac:picMkLst>
            <pc:docMk/>
            <pc:sldMk cId="3047946580" sldId="623"/>
            <ac:picMk id="11" creationId="{98569BAA-5AEF-4E94-BB84-58349EECF62D}"/>
          </ac:picMkLst>
        </pc:pic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3047946580" sldId="623"/>
            <ac:picMk id="11" creationId="{A216B90C-D95A-4605-BE9C-A5BD9D1A3220}"/>
          </ac:picMkLst>
        </pc:picChg>
        <pc:picChg chg="add del mod">
          <ac:chgData name="Jeroen Degerickx" userId="aa3b573c-1492-4dc8-8316-1975792fec91" providerId="ADAL" clId="{4F32DE68-A3A9-482D-A3E3-B26875D96DF5}" dt="2021-11-26T16:45:09.210" v="13112"/>
          <ac:picMkLst>
            <pc:docMk/>
            <pc:sldMk cId="3047946580" sldId="623"/>
            <ac:picMk id="12" creationId="{B0A7B20F-2FAE-46B3-BA2D-87C1B91810C0}"/>
          </ac:picMkLst>
        </pc:picChg>
      </pc:sldChg>
      <pc:sldChg chg="addSp delSp modSp add modTransition modAnim">
        <pc:chgData name="Jeroen Degerickx" userId="aa3b573c-1492-4dc8-8316-1975792fec91" providerId="ADAL" clId="{4F32DE68-A3A9-482D-A3E3-B26875D96DF5}" dt="2021-11-30T15:11:51.217" v="13196"/>
        <pc:sldMkLst>
          <pc:docMk/>
          <pc:sldMk cId="291761958" sldId="624"/>
        </pc:sldMkLst>
        <pc:spChg chg="del">
          <ac:chgData name="Jeroen Degerickx" userId="aa3b573c-1492-4dc8-8316-1975792fec91" providerId="ADAL" clId="{4F32DE68-A3A9-482D-A3E3-B26875D96DF5}" dt="2021-11-10T17:12:45.518" v="1329" actId="478"/>
          <ac:spMkLst>
            <pc:docMk/>
            <pc:sldMk cId="291761958" sldId="624"/>
            <ac:spMk id="2" creationId="{886FF4D2-D364-4E2C-8FC5-7EFAD60C9E59}"/>
          </ac:spMkLst>
        </pc:spChg>
        <pc:spChg chg="mod">
          <ac:chgData name="Jeroen Degerickx" userId="aa3b573c-1492-4dc8-8316-1975792fec91" providerId="ADAL" clId="{4F32DE68-A3A9-482D-A3E3-B26875D96DF5}" dt="2021-11-16T15:41:08.002" v="7210" actId="113"/>
          <ac:spMkLst>
            <pc:docMk/>
            <pc:sldMk cId="291761958" sldId="624"/>
            <ac:spMk id="4" creationId="{23CB72D6-0CBC-4DF3-8895-241F1A055F9A}"/>
          </ac:spMkLst>
        </pc:spChg>
        <pc:spChg chg="mod">
          <ac:chgData name="Jeroen Degerickx" userId="aa3b573c-1492-4dc8-8316-1975792fec91" providerId="ADAL" clId="{4F32DE68-A3A9-482D-A3E3-B26875D96DF5}" dt="2021-11-10T17:11:34.893" v="1189" actId="20577"/>
          <ac:spMkLst>
            <pc:docMk/>
            <pc:sldMk cId="291761958" sldId="624"/>
            <ac:spMk id="5" creationId="{889B22E4-EC6E-4044-B8BD-7B717A41E58A}"/>
          </ac:spMkLst>
        </pc:spChg>
        <pc:spChg chg="mod">
          <ac:chgData name="Jeroen Degerickx" userId="aa3b573c-1492-4dc8-8316-1975792fec91" providerId="ADAL" clId="{4F32DE68-A3A9-482D-A3E3-B26875D96DF5}" dt="2021-11-29T15:00:42.094" v="13114" actId="20577"/>
          <ac:spMkLst>
            <pc:docMk/>
            <pc:sldMk cId="291761958" sldId="624"/>
            <ac:spMk id="7" creationId="{4F7F0829-5043-4CA9-9509-5244CA0423E7}"/>
          </ac:spMkLst>
        </pc:spChg>
        <pc:picChg chg="add del mod">
          <ac:chgData name="Jeroen Degerickx" userId="aa3b573c-1492-4dc8-8316-1975792fec91" providerId="ADAL" clId="{4F32DE68-A3A9-482D-A3E3-B26875D96DF5}" dt="2021-11-26T16:14:00.806" v="13093"/>
          <ac:picMkLst>
            <pc:docMk/>
            <pc:sldMk cId="291761958" sldId="624"/>
            <ac:picMk id="2" creationId="{3A37105E-7A04-434A-A4D2-AAB8CAE3625D}"/>
          </ac:picMkLst>
        </pc:picChg>
        <pc:picChg chg="add del mod">
          <ac:chgData name="Jeroen Degerickx" userId="aa3b573c-1492-4dc8-8316-1975792fec91" providerId="ADAL" clId="{4F32DE68-A3A9-482D-A3E3-B26875D96DF5}" dt="2021-11-30T14:57:52.049" v="13195"/>
          <ac:picMkLst>
            <pc:docMk/>
            <pc:sldMk cId="291761958" sldId="624"/>
            <ac:picMk id="2" creationId="{56298FF9-D831-49F0-B388-4C66BD06D06A}"/>
          </ac:picMkLst>
        </pc:pic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291761958" sldId="624"/>
            <ac:picMk id="11" creationId="{078792DB-1CA2-4C0F-9CAF-DA8F8B62A40B}"/>
          </ac:picMkLst>
        </pc:picChg>
        <pc:picChg chg="add del mod">
          <ac:chgData name="Jeroen Degerickx" userId="aa3b573c-1492-4dc8-8316-1975792fec91" providerId="ADAL" clId="{4F32DE68-A3A9-482D-A3E3-B26875D96DF5}" dt="2021-11-26T16:15:09.068" v="13095"/>
          <ac:picMkLst>
            <pc:docMk/>
            <pc:sldMk cId="291761958" sldId="624"/>
            <ac:picMk id="11" creationId="{2ADE0B2D-3B49-40BF-917E-76F8F35C7F9D}"/>
          </ac:picMkLst>
        </pc:picChg>
        <pc:picChg chg="add del mod">
          <ac:chgData name="Jeroen Degerickx" userId="aa3b573c-1492-4dc8-8316-1975792fec91" providerId="ADAL" clId="{4F32DE68-A3A9-482D-A3E3-B26875D96DF5}" dt="2021-11-26T16:16:01.513" v="13097"/>
          <ac:picMkLst>
            <pc:docMk/>
            <pc:sldMk cId="291761958" sldId="624"/>
            <ac:picMk id="12" creationId="{D0CA3455-8303-4860-9074-33581AC723E4}"/>
          </ac:picMkLst>
        </pc:picChg>
        <pc:picChg chg="add del mod">
          <ac:chgData name="Jeroen Degerickx" userId="aa3b573c-1492-4dc8-8316-1975792fec91" providerId="ADAL" clId="{4F32DE68-A3A9-482D-A3E3-B26875D96DF5}" dt="2021-11-30T14:41:44.144" v="13192"/>
          <ac:picMkLst>
            <pc:docMk/>
            <pc:sldMk cId="291761958" sldId="624"/>
            <ac:picMk id="13" creationId="{857690E0-CED9-4EA7-96AC-49838286C573}"/>
          </ac:picMkLst>
        </pc:picChg>
      </pc:sldChg>
      <pc:sldChg chg="addSp modSp add modTransition">
        <pc:chgData name="Jeroen Degerickx" userId="aa3b573c-1492-4dc8-8316-1975792fec91" providerId="ADAL" clId="{4F32DE68-A3A9-482D-A3E3-B26875D96DF5}" dt="2021-11-30T15:31:48.319" v="13200"/>
        <pc:sldMkLst>
          <pc:docMk/>
          <pc:sldMk cId="763091189" sldId="625"/>
        </pc:sldMkLst>
        <pc:spChg chg="add">
          <ac:chgData name="Jeroen Degerickx" userId="aa3b573c-1492-4dc8-8316-1975792fec91" providerId="ADAL" clId="{4F32DE68-A3A9-482D-A3E3-B26875D96DF5}" dt="2021-11-10T17:13:51.451" v="1336"/>
          <ac:spMkLst>
            <pc:docMk/>
            <pc:sldMk cId="763091189" sldId="625"/>
            <ac:spMk id="5" creationId="{4C749FB0-89F8-4BC2-972B-FFCE50907F8F}"/>
          </ac:spMkLst>
        </pc:s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763091189" sldId="625"/>
            <ac:picMk id="3" creationId="{2AE7C080-27A6-4BEE-A461-3EF039229F16}"/>
          </ac:picMkLst>
        </pc:picChg>
      </pc:sldChg>
      <pc:sldChg chg="addSp modSp add modTransition modAnim">
        <pc:chgData name="Jeroen Degerickx" userId="aa3b573c-1492-4dc8-8316-1975792fec91" providerId="ADAL" clId="{4F32DE68-A3A9-482D-A3E3-B26875D96DF5}" dt="2021-11-30T15:31:48.319" v="13200"/>
        <pc:sldMkLst>
          <pc:docMk/>
          <pc:sldMk cId="1126361824" sldId="626"/>
        </pc:sldMkLst>
        <pc:spChg chg="mod">
          <ac:chgData name="Jeroen Degerickx" userId="aa3b573c-1492-4dc8-8316-1975792fec91" providerId="ADAL" clId="{4F32DE68-A3A9-482D-A3E3-B26875D96DF5}" dt="2021-11-16T15:40:29.639" v="7203" actId="113"/>
          <ac:spMkLst>
            <pc:docMk/>
            <pc:sldMk cId="1126361824" sldId="626"/>
            <ac:spMk id="4" creationId="{23CB72D6-0CBC-4DF3-8895-241F1A055F9A}"/>
          </ac:spMkLst>
        </pc:spChg>
        <pc:spChg chg="mod">
          <ac:chgData name="Jeroen Degerickx" userId="aa3b573c-1492-4dc8-8316-1975792fec91" providerId="ADAL" clId="{4F32DE68-A3A9-482D-A3E3-B26875D96DF5}" dt="2021-11-24T14:32:33.381" v="12797" actId="207"/>
          <ac:spMkLst>
            <pc:docMk/>
            <pc:sldMk cId="1126361824" sldId="626"/>
            <ac:spMk id="7" creationId="{4F7F0829-5043-4CA9-9509-5244CA0423E7}"/>
          </ac:spMkLst>
        </pc:spChg>
        <pc:spChg chg="mod">
          <ac:chgData name="Jeroen Degerickx" userId="aa3b573c-1492-4dc8-8316-1975792fec91" providerId="ADAL" clId="{4F32DE68-A3A9-482D-A3E3-B26875D96DF5}" dt="2021-11-24T14:29:52.176" v="12468" actId="20577"/>
          <ac:spMkLst>
            <pc:docMk/>
            <pc:sldMk cId="1126361824" sldId="626"/>
            <ac:spMk id="8" creationId="{BF7A156C-2007-4ACA-A263-6815CCB94286}"/>
          </ac:spMkLst>
        </pc:s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1126361824" sldId="626"/>
            <ac:picMk id="2" creationId="{D7745ACF-1E79-48E9-AA32-3EAF15000F44}"/>
          </ac:picMkLst>
        </pc:picChg>
      </pc:sldChg>
      <pc:sldChg chg="addSp delSp modSp add modTransition delAnim modAnim">
        <pc:chgData name="Jeroen Degerickx" userId="aa3b573c-1492-4dc8-8316-1975792fec91" providerId="ADAL" clId="{4F32DE68-A3A9-482D-A3E3-B26875D96DF5}" dt="2021-11-30T15:11:51.217" v="13196"/>
        <pc:sldMkLst>
          <pc:docMk/>
          <pc:sldMk cId="886147905" sldId="627"/>
        </pc:sldMkLst>
        <pc:spChg chg="mod">
          <ac:chgData name="Jeroen Degerickx" userId="aa3b573c-1492-4dc8-8316-1975792fec91" providerId="ADAL" clId="{4F32DE68-A3A9-482D-A3E3-B26875D96DF5}" dt="2021-11-16T15:35:21.616" v="7130" actId="2711"/>
          <ac:spMkLst>
            <pc:docMk/>
            <pc:sldMk cId="886147905" sldId="627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3:12:43.290" v="2867" actId="478"/>
          <ac:spMkLst>
            <pc:docMk/>
            <pc:sldMk cId="886147905" sldId="627"/>
            <ac:spMk id="7" creationId="{8FE93946-5C9C-499E-A5CD-593C6395432F}"/>
          </ac:spMkLst>
        </pc:spChg>
        <pc:spChg chg="mod">
          <ac:chgData name="Jeroen Degerickx" userId="aa3b573c-1492-4dc8-8316-1975792fec91" providerId="ADAL" clId="{4F32DE68-A3A9-482D-A3E3-B26875D96DF5}" dt="2021-11-12T13:30:26.373" v="3093" actId="1076"/>
          <ac:spMkLst>
            <pc:docMk/>
            <pc:sldMk cId="886147905" sldId="627"/>
            <ac:spMk id="15" creationId="{33ECB258-77A9-41AA-B962-A4E1E877C673}"/>
          </ac:spMkLst>
        </pc:spChg>
        <pc:spChg chg="mod">
          <ac:chgData name="Jeroen Degerickx" userId="aa3b573c-1492-4dc8-8316-1975792fec91" providerId="ADAL" clId="{4F32DE68-A3A9-482D-A3E3-B26875D96DF5}" dt="2021-11-12T13:30:44.246" v="3096" actId="14100"/>
          <ac:spMkLst>
            <pc:docMk/>
            <pc:sldMk cId="886147905" sldId="627"/>
            <ac:spMk id="18" creationId="{21BDCB14-2B18-4647-84B2-89F103789D9E}"/>
          </ac:spMkLst>
        </pc:spChg>
        <pc:spChg chg="mod">
          <ac:chgData name="Jeroen Degerickx" userId="aa3b573c-1492-4dc8-8316-1975792fec91" providerId="ADAL" clId="{4F32DE68-A3A9-482D-A3E3-B26875D96DF5}" dt="2021-11-12T13:30:51.119" v="3098" actId="14100"/>
          <ac:spMkLst>
            <pc:docMk/>
            <pc:sldMk cId="886147905" sldId="627"/>
            <ac:spMk id="19" creationId="{5DEFB98F-F5D5-4D8D-B752-6D24F4C1DC72}"/>
          </ac:spMkLst>
        </pc:spChg>
        <pc:spChg chg="mod">
          <ac:chgData name="Jeroen Degerickx" userId="aa3b573c-1492-4dc8-8316-1975792fec91" providerId="ADAL" clId="{4F32DE68-A3A9-482D-A3E3-B26875D96DF5}" dt="2021-11-12T13:15:48.556" v="2883" actId="692"/>
          <ac:spMkLst>
            <pc:docMk/>
            <pc:sldMk cId="886147905" sldId="627"/>
            <ac:spMk id="22" creationId="{77EB50FD-89E3-4F5C-9346-E581374BB6EF}"/>
          </ac:spMkLst>
        </pc:spChg>
        <pc:spChg chg="mod">
          <ac:chgData name="Jeroen Degerickx" userId="aa3b573c-1492-4dc8-8316-1975792fec91" providerId="ADAL" clId="{4F32DE68-A3A9-482D-A3E3-B26875D96DF5}" dt="2021-11-12T13:14:58.560" v="2878" actId="692"/>
          <ac:spMkLst>
            <pc:docMk/>
            <pc:sldMk cId="886147905" sldId="627"/>
            <ac:spMk id="43" creationId="{198D322E-0E12-492A-9237-56364DCCE018}"/>
          </ac:spMkLst>
        </pc:spChg>
        <pc:spChg chg="mod">
          <ac:chgData name="Jeroen Degerickx" userId="aa3b573c-1492-4dc8-8316-1975792fec91" providerId="ADAL" clId="{4F32DE68-A3A9-482D-A3E3-B26875D96DF5}" dt="2021-11-12T13:14:58.560" v="2878" actId="692"/>
          <ac:spMkLst>
            <pc:docMk/>
            <pc:sldMk cId="886147905" sldId="627"/>
            <ac:spMk id="44" creationId="{E91EE152-F445-459F-9BEF-1BE0939AB85E}"/>
          </ac:spMkLst>
        </pc:spChg>
        <pc:spChg chg="mod">
          <ac:chgData name="Jeroen Degerickx" userId="aa3b573c-1492-4dc8-8316-1975792fec91" providerId="ADAL" clId="{4F32DE68-A3A9-482D-A3E3-B26875D96DF5}" dt="2021-11-12T13:14:58.560" v="2878" actId="692"/>
          <ac:spMkLst>
            <pc:docMk/>
            <pc:sldMk cId="886147905" sldId="627"/>
            <ac:spMk id="45" creationId="{FA42E812-BF8A-46AC-9BB0-29B0F677B3B2}"/>
          </ac:spMkLst>
        </pc:spChg>
        <pc:spChg chg="add del">
          <ac:chgData name="Jeroen Degerickx" userId="aa3b573c-1492-4dc8-8316-1975792fec91" providerId="ADAL" clId="{4F32DE68-A3A9-482D-A3E3-B26875D96DF5}" dt="2021-11-12T13:30:39.528" v="3095" actId="478"/>
          <ac:spMkLst>
            <pc:docMk/>
            <pc:sldMk cId="886147905" sldId="627"/>
            <ac:spMk id="46" creationId="{4BD0EA79-827C-4729-8655-68697F090A99}"/>
          </ac:spMkLst>
        </pc:spChg>
        <pc:spChg chg="add del mod">
          <ac:chgData name="Jeroen Degerickx" userId="aa3b573c-1492-4dc8-8316-1975792fec91" providerId="ADAL" clId="{4F32DE68-A3A9-482D-A3E3-B26875D96DF5}" dt="2021-11-12T13:44:17.290" v="3379"/>
          <ac:spMkLst>
            <pc:docMk/>
            <pc:sldMk cId="886147905" sldId="627"/>
            <ac:spMk id="47" creationId="{29A160F4-6396-4EB0-AF4B-753923FB8A66}"/>
          </ac:spMkLst>
        </pc:spChg>
        <pc:grpChg chg="del">
          <ac:chgData name="Jeroen Degerickx" userId="aa3b573c-1492-4dc8-8316-1975792fec91" providerId="ADAL" clId="{4F32DE68-A3A9-482D-A3E3-B26875D96DF5}" dt="2021-11-12T13:12:40.613" v="2866" actId="478"/>
          <ac:grpSpMkLst>
            <pc:docMk/>
            <pc:sldMk cId="886147905" sldId="627"/>
            <ac:grpSpMk id="8" creationId="{AE0D1CC8-33BC-4918-8EC6-68147758B17E}"/>
          </ac:grpSpMkLst>
        </pc:grpChg>
        <pc:grpChg chg="add mod">
          <ac:chgData name="Jeroen Degerickx" userId="aa3b573c-1492-4dc8-8316-1975792fec91" providerId="ADAL" clId="{4F32DE68-A3A9-482D-A3E3-B26875D96DF5}" dt="2021-11-12T13:15:22.149" v="2880" actId="1076"/>
          <ac:grpSpMkLst>
            <pc:docMk/>
            <pc:sldMk cId="886147905" sldId="627"/>
            <ac:grpSpMk id="12" creationId="{10664C6B-7156-4FE1-83D8-C3FA5404D99A}"/>
          </ac:grpSpMkLst>
        </pc:gr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886147905" sldId="627"/>
            <ac:picMk id="3" creationId="{B1E0F8E2-DDBB-4F60-B368-C0DABD1515DB}"/>
          </ac:picMkLst>
        </pc:picChg>
        <pc:picChg chg="del">
          <ac:chgData name="Jeroen Degerickx" userId="aa3b573c-1492-4dc8-8316-1975792fec91" providerId="ADAL" clId="{4F32DE68-A3A9-482D-A3E3-B26875D96DF5}" dt="2021-11-12T13:12:38.940" v="2865" actId="478"/>
          <ac:picMkLst>
            <pc:docMk/>
            <pc:sldMk cId="886147905" sldId="627"/>
            <ac:picMk id="21" creationId="{236F86A6-0123-4FD9-9B6B-F61E2DC4EC44}"/>
          </ac:picMkLst>
        </pc:picChg>
        <pc:cxnChg chg="mod">
          <ac:chgData name="Jeroen Degerickx" userId="aa3b573c-1492-4dc8-8316-1975792fec91" providerId="ADAL" clId="{4F32DE68-A3A9-482D-A3E3-B26875D96DF5}" dt="2021-11-12T13:15:04.270" v="2879" actId="692"/>
          <ac:cxnSpMkLst>
            <pc:docMk/>
            <pc:sldMk cId="886147905" sldId="627"/>
            <ac:cxnSpMk id="20" creationId="{19DE2CAE-D8D6-4B71-988D-299850406DCE}"/>
          </ac:cxnSpMkLst>
        </pc:cxnChg>
        <pc:cxnChg chg="mod">
          <ac:chgData name="Jeroen Degerickx" userId="aa3b573c-1492-4dc8-8316-1975792fec91" providerId="ADAL" clId="{4F32DE68-A3A9-482D-A3E3-B26875D96DF5}" dt="2021-11-12T13:14:41.953" v="2877" actId="1035"/>
          <ac:cxnSpMkLst>
            <pc:docMk/>
            <pc:sldMk cId="886147905" sldId="627"/>
            <ac:cxnSpMk id="29" creationId="{84E434BC-38C2-4377-A787-1D1E5D86910A}"/>
          </ac:cxnSpMkLst>
        </pc:cxnChg>
        <pc:cxnChg chg="mod">
          <ac:chgData name="Jeroen Degerickx" userId="aa3b573c-1492-4dc8-8316-1975792fec91" providerId="ADAL" clId="{4F32DE68-A3A9-482D-A3E3-B26875D96DF5}" dt="2021-11-12T13:14:06.480" v="2876" actId="692"/>
          <ac:cxnSpMkLst>
            <pc:docMk/>
            <pc:sldMk cId="886147905" sldId="627"/>
            <ac:cxnSpMk id="30" creationId="{067F0A1D-C82E-45E0-B6B3-C3FA77BB486C}"/>
          </ac:cxnSpMkLst>
        </pc:cxnChg>
        <pc:cxnChg chg="mod">
          <ac:chgData name="Jeroen Degerickx" userId="aa3b573c-1492-4dc8-8316-1975792fec91" providerId="ADAL" clId="{4F32DE68-A3A9-482D-A3E3-B26875D96DF5}" dt="2021-11-12T13:14:06.480" v="2876" actId="692"/>
          <ac:cxnSpMkLst>
            <pc:docMk/>
            <pc:sldMk cId="886147905" sldId="627"/>
            <ac:cxnSpMk id="31" creationId="{16F9491E-95A3-4DA1-A81E-DA8CCA91E026}"/>
          </ac:cxnSpMkLst>
        </pc:cxnChg>
      </pc:sldChg>
      <pc:sldChg chg="addSp delSp modSp add modTransition delAnim modAnim">
        <pc:chgData name="Jeroen Degerickx" userId="aa3b573c-1492-4dc8-8316-1975792fec91" providerId="ADAL" clId="{4F32DE68-A3A9-482D-A3E3-B26875D96DF5}" dt="2021-11-30T15:11:51.217" v="13196"/>
        <pc:sldMkLst>
          <pc:docMk/>
          <pc:sldMk cId="3400023659" sldId="628"/>
        </pc:sldMkLst>
        <pc:spChg chg="mod">
          <ac:chgData name="Jeroen Degerickx" userId="aa3b573c-1492-4dc8-8316-1975792fec91" providerId="ADAL" clId="{4F32DE68-A3A9-482D-A3E3-B26875D96DF5}" dt="2021-11-16T15:35:55.327" v="7133" actId="2711"/>
          <ac:spMkLst>
            <pc:docMk/>
            <pc:sldMk cId="3400023659" sldId="628"/>
            <ac:spMk id="2" creationId="{9D47A666-15C1-44E3-94E8-BBB44EE06FC8}"/>
          </ac:spMkLst>
        </pc:spChg>
        <pc:spChg chg="del">
          <ac:chgData name="Jeroen Degerickx" userId="aa3b573c-1492-4dc8-8316-1975792fec91" providerId="ADAL" clId="{4F32DE68-A3A9-482D-A3E3-B26875D96DF5}" dt="2021-11-12T15:28:45.519" v="4556" actId="478"/>
          <ac:spMkLst>
            <pc:docMk/>
            <pc:sldMk cId="3400023659" sldId="628"/>
            <ac:spMk id="3" creationId="{3CD0DB04-B678-4E31-978A-A30909BC7E06}"/>
          </ac:spMkLst>
        </pc:spChg>
        <pc:spChg chg="add mod">
          <ac:chgData name="Jeroen Degerickx" userId="aa3b573c-1492-4dc8-8316-1975792fec91" providerId="ADAL" clId="{4F32DE68-A3A9-482D-A3E3-B26875D96DF5}" dt="2021-11-24T10:25:56.502" v="9809" actId="1076"/>
          <ac:spMkLst>
            <pc:docMk/>
            <pc:sldMk cId="3400023659" sldId="628"/>
            <ac:spMk id="4" creationId="{BB510E4B-D22D-4D01-A4F8-2E63B754A956}"/>
          </ac:spMkLst>
        </pc:spChg>
        <pc:spChg chg="del">
          <ac:chgData name="Jeroen Degerickx" userId="aa3b573c-1492-4dc8-8316-1975792fec91" providerId="ADAL" clId="{4F32DE68-A3A9-482D-A3E3-B26875D96DF5}" dt="2021-11-12T15:28:43.223" v="4555" actId="478"/>
          <ac:spMkLst>
            <pc:docMk/>
            <pc:sldMk cId="3400023659" sldId="628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24T10:24:58.334" v="9798" actId="478"/>
          <ac:spMkLst>
            <pc:docMk/>
            <pc:sldMk cId="3400023659" sldId="628"/>
            <ac:spMk id="6" creationId="{0B4121B9-0297-4A88-966C-EC1B131C8D6E}"/>
          </ac:spMkLst>
        </pc:spChg>
        <pc:spChg chg="add ord">
          <ac:chgData name="Jeroen Degerickx" userId="aa3b573c-1492-4dc8-8316-1975792fec91" providerId="ADAL" clId="{4F32DE68-A3A9-482D-A3E3-B26875D96DF5}" dt="2021-11-16T08:54:19.736" v="4654" actId="167"/>
          <ac:spMkLst>
            <pc:docMk/>
            <pc:sldMk cId="3400023659" sldId="628"/>
            <ac:spMk id="7" creationId="{87E120F4-AC59-4AFF-AC03-5C2DDBA7B7F4}"/>
          </ac:spMkLst>
        </pc:spChg>
        <pc:spChg chg="add del mod">
          <ac:chgData name="Jeroen Degerickx" userId="aa3b573c-1492-4dc8-8316-1975792fec91" providerId="ADAL" clId="{4F32DE68-A3A9-482D-A3E3-B26875D96DF5}" dt="2021-11-24T10:25:00.272" v="9799" actId="478"/>
          <ac:spMkLst>
            <pc:docMk/>
            <pc:sldMk cId="3400023659" sldId="628"/>
            <ac:spMk id="9" creationId="{BAC4A30F-2751-4C96-BE35-F1A48C6B84AD}"/>
          </ac:spMkLst>
        </pc:spChg>
        <pc:spChg chg="add mod">
          <ac:chgData name="Jeroen Degerickx" userId="aa3b573c-1492-4dc8-8316-1975792fec91" providerId="ADAL" clId="{4F32DE68-A3A9-482D-A3E3-B26875D96DF5}" dt="2021-11-24T10:25:53.580" v="9808" actId="1076"/>
          <ac:spMkLst>
            <pc:docMk/>
            <pc:sldMk cId="3400023659" sldId="628"/>
            <ac:spMk id="13" creationId="{6AAEA786-A5CA-40F0-9BB9-4FC64C7B3A8F}"/>
          </ac:spMkLst>
        </pc:spChg>
        <pc:spChg chg="del">
          <ac:chgData name="Jeroen Degerickx" userId="aa3b573c-1492-4dc8-8316-1975792fec91" providerId="ADAL" clId="{4F32DE68-A3A9-482D-A3E3-B26875D96DF5}" dt="2021-11-12T15:28:23.442" v="4550" actId="478"/>
          <ac:spMkLst>
            <pc:docMk/>
            <pc:sldMk cId="3400023659" sldId="628"/>
            <ac:spMk id="25" creationId="{1C41A971-ADA0-49FA-9D0D-6B98F47CBD75}"/>
          </ac:spMkLst>
        </pc:spChg>
        <pc:spChg chg="del">
          <ac:chgData name="Jeroen Degerickx" userId="aa3b573c-1492-4dc8-8316-1975792fec91" providerId="ADAL" clId="{4F32DE68-A3A9-482D-A3E3-B26875D96DF5}" dt="2021-11-12T15:28:20.006" v="4548" actId="478"/>
          <ac:spMkLst>
            <pc:docMk/>
            <pc:sldMk cId="3400023659" sldId="628"/>
            <ac:spMk id="27" creationId="{BBD6742C-2544-412D-AF98-0040FD295FD6}"/>
          </ac:spMkLst>
        </pc:spChg>
        <pc:spChg chg="del">
          <ac:chgData name="Jeroen Degerickx" userId="aa3b573c-1492-4dc8-8316-1975792fec91" providerId="ADAL" clId="{4F32DE68-A3A9-482D-A3E3-B26875D96DF5}" dt="2021-11-12T15:28:18.188" v="4547" actId="478"/>
          <ac:spMkLst>
            <pc:docMk/>
            <pc:sldMk cId="3400023659" sldId="628"/>
            <ac:spMk id="28" creationId="{DDD14320-C606-4652-86C0-9C893F19659A}"/>
          </ac:spMkLst>
        </pc:spChg>
        <pc:grpChg chg="del">
          <ac:chgData name="Jeroen Degerickx" userId="aa3b573c-1492-4dc8-8316-1975792fec91" providerId="ADAL" clId="{4F32DE68-A3A9-482D-A3E3-B26875D96DF5}" dt="2021-11-12T15:28:20.814" v="4549" actId="478"/>
          <ac:grpSpMkLst>
            <pc:docMk/>
            <pc:sldMk cId="3400023659" sldId="628"/>
            <ac:grpSpMk id="11" creationId="{3F081889-3E3C-480A-AAEB-2305E26529F8}"/>
          </ac:grpSpMkLst>
        </pc:grpChg>
        <pc:grpChg chg="del">
          <ac:chgData name="Jeroen Degerickx" userId="aa3b573c-1492-4dc8-8316-1975792fec91" providerId="ADAL" clId="{4F32DE68-A3A9-482D-A3E3-B26875D96DF5}" dt="2021-11-12T15:28:16.676" v="4546" actId="478"/>
          <ac:grpSpMkLst>
            <pc:docMk/>
            <pc:sldMk cId="3400023659" sldId="628"/>
            <ac:grpSpMk id="13" creationId="{00EDFDDB-5394-4BF8-9D28-F58502942531}"/>
          </ac:grpSpMkLst>
        </pc:grpChg>
        <pc:picChg chg="add mod">
          <ac:chgData name="Jeroen Degerickx" userId="aa3b573c-1492-4dc8-8316-1975792fec91" providerId="ADAL" clId="{4F32DE68-A3A9-482D-A3E3-B26875D96DF5}" dt="2021-11-16T08:56:15.803" v="4662" actId="1076"/>
          <ac:picMkLst>
            <pc:docMk/>
            <pc:sldMk cId="3400023659" sldId="628"/>
            <ac:picMk id="3" creationId="{B25EF46C-25CA-40FD-A62F-3D7FC103E1F0}"/>
          </ac:picMkLst>
        </pc:pic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3400023659" sldId="628"/>
            <ac:picMk id="6" creationId="{C830E74F-7074-4640-8E99-3885DEFFA1AF}"/>
          </ac:picMkLst>
        </pc:picChg>
        <pc:picChg chg="add mod">
          <ac:chgData name="Jeroen Degerickx" userId="aa3b573c-1492-4dc8-8316-1975792fec91" providerId="ADAL" clId="{4F32DE68-A3A9-482D-A3E3-B26875D96DF5}" dt="2021-11-16T08:54:26.254" v="4655" actId="1076"/>
          <ac:picMkLst>
            <pc:docMk/>
            <pc:sldMk cId="3400023659" sldId="628"/>
            <ac:picMk id="12" creationId="{A6CDE67F-99FB-4831-8310-B291FA90785B}"/>
          </ac:picMkLst>
        </pc:picChg>
      </pc:sldChg>
      <pc:sldChg chg="addSp delSp modSp add modTransition modAnim">
        <pc:chgData name="Jeroen Degerickx" userId="aa3b573c-1492-4dc8-8316-1975792fec91" providerId="ADAL" clId="{4F32DE68-A3A9-482D-A3E3-B26875D96DF5}" dt="2021-11-30T15:26:03.071" v="13198"/>
        <pc:sldMkLst>
          <pc:docMk/>
          <pc:sldMk cId="3831852730" sldId="629"/>
        </pc:sldMkLst>
        <pc:spChg chg="mod">
          <ac:chgData name="Jeroen Degerickx" userId="aa3b573c-1492-4dc8-8316-1975792fec91" providerId="ADAL" clId="{4F32DE68-A3A9-482D-A3E3-B26875D96DF5}" dt="2021-11-16T15:37:26.159" v="7180" actId="20577"/>
          <ac:spMkLst>
            <pc:docMk/>
            <pc:sldMk cId="3831852730" sldId="629"/>
            <ac:spMk id="2" creationId="{9D47A666-15C1-44E3-94E8-BBB44EE06FC8}"/>
          </ac:spMkLst>
        </pc:spChg>
        <pc:spChg chg="mod">
          <ac:chgData name="Jeroen Degerickx" userId="aa3b573c-1492-4dc8-8316-1975792fec91" providerId="ADAL" clId="{4F32DE68-A3A9-482D-A3E3-B26875D96DF5}" dt="2021-11-16T09:02:02.397" v="4713" actId="1076"/>
          <ac:spMkLst>
            <pc:docMk/>
            <pc:sldMk cId="3831852730" sldId="629"/>
            <ac:spMk id="11" creationId="{8985DD20-678F-4EFB-B531-A01CE59D959E}"/>
          </ac:spMkLst>
        </pc:spChg>
        <pc:spChg chg="mod">
          <ac:chgData name="Jeroen Degerickx" userId="aa3b573c-1492-4dc8-8316-1975792fec91" providerId="ADAL" clId="{4F32DE68-A3A9-482D-A3E3-B26875D96DF5}" dt="2021-11-30T13:32:28.491" v="13159" actId="20577"/>
          <ac:spMkLst>
            <pc:docMk/>
            <pc:sldMk cId="3831852730" sldId="629"/>
            <ac:spMk id="12" creationId="{AC861E57-1155-4EB7-8DE7-16AE54716117}"/>
          </ac:spMkLst>
        </pc:spChg>
        <pc:spChg chg="mod">
          <ac:chgData name="Jeroen Degerickx" userId="aa3b573c-1492-4dc8-8316-1975792fec91" providerId="ADAL" clId="{4F32DE68-A3A9-482D-A3E3-B26875D96DF5}" dt="2021-11-19T14:12:47.931" v="7990" actId="1076"/>
          <ac:spMkLst>
            <pc:docMk/>
            <pc:sldMk cId="3831852730" sldId="629"/>
            <ac:spMk id="13" creationId="{E64B757A-4E20-419D-84D9-A34C0ADF139C}"/>
          </ac:spMkLst>
        </pc:spChg>
        <pc:spChg chg="mod">
          <ac:chgData name="Jeroen Degerickx" userId="aa3b573c-1492-4dc8-8316-1975792fec91" providerId="ADAL" clId="{4F32DE68-A3A9-482D-A3E3-B26875D96DF5}" dt="2021-11-16T09:03:29.676" v="4766"/>
          <ac:spMkLst>
            <pc:docMk/>
            <pc:sldMk cId="3831852730" sldId="629"/>
            <ac:spMk id="15" creationId="{65AD71ED-500C-46B1-A5A7-99B0977B8E43}"/>
          </ac:spMkLst>
        </pc:spChg>
        <pc:spChg chg="mod">
          <ac:chgData name="Jeroen Degerickx" userId="aa3b573c-1492-4dc8-8316-1975792fec91" providerId="ADAL" clId="{4F32DE68-A3A9-482D-A3E3-B26875D96DF5}" dt="2021-11-17T12:26:14.915" v="7674" actId="1076"/>
          <ac:spMkLst>
            <pc:docMk/>
            <pc:sldMk cId="3831852730" sldId="629"/>
            <ac:spMk id="18" creationId="{7B55D0E3-1C34-4206-A385-F9AE8D60DC9B}"/>
          </ac:spMkLst>
        </pc:spChg>
        <pc:spChg chg="mod">
          <ac:chgData name="Jeroen Degerickx" userId="aa3b573c-1492-4dc8-8316-1975792fec91" providerId="ADAL" clId="{4F32DE68-A3A9-482D-A3E3-B26875D96DF5}" dt="2021-11-17T12:26:30.079" v="7676" actId="1076"/>
          <ac:spMkLst>
            <pc:docMk/>
            <pc:sldMk cId="3831852730" sldId="629"/>
            <ac:spMk id="19" creationId="{91464CE4-40A8-47F4-8F4B-FA875DC68983}"/>
          </ac:spMkLst>
        </pc:spChg>
        <pc:spChg chg="mod">
          <ac:chgData name="Jeroen Degerickx" userId="aa3b573c-1492-4dc8-8316-1975792fec91" providerId="ADAL" clId="{4F32DE68-A3A9-482D-A3E3-B26875D96DF5}" dt="2021-11-19T14:13:28.513" v="7994" actId="20577"/>
          <ac:spMkLst>
            <pc:docMk/>
            <pc:sldMk cId="3831852730" sldId="629"/>
            <ac:spMk id="20" creationId="{3830481F-C907-41FE-8504-E46E3CB587BB}"/>
          </ac:spMkLst>
        </pc:spChg>
        <pc:spChg chg="del mod">
          <ac:chgData name="Jeroen Degerickx" userId="aa3b573c-1492-4dc8-8316-1975792fec91" providerId="ADAL" clId="{4F32DE68-A3A9-482D-A3E3-B26875D96DF5}" dt="2021-11-16T15:37:10.267" v="7145" actId="478"/>
          <ac:spMkLst>
            <pc:docMk/>
            <pc:sldMk cId="3831852730" sldId="629"/>
            <ac:spMk id="21" creationId="{2038D88A-74E5-47E1-9EA7-E44162C89D71}"/>
          </ac:spMkLst>
        </pc:spChg>
        <pc:spChg chg="add mod">
          <ac:chgData name="Jeroen Degerickx" userId="aa3b573c-1492-4dc8-8316-1975792fec91" providerId="ADAL" clId="{4F32DE68-A3A9-482D-A3E3-B26875D96DF5}" dt="2021-11-17T11:16:22.343" v="7451" actId="6549"/>
          <ac:spMkLst>
            <pc:docMk/>
            <pc:sldMk cId="3831852730" sldId="629"/>
            <ac:spMk id="21" creationId="{9084F07A-20B4-42F9-9062-A0874F96B3F8}"/>
          </ac:spMkLst>
        </pc:spChg>
        <pc:spChg chg="mod">
          <ac:chgData name="Jeroen Degerickx" userId="aa3b573c-1492-4dc8-8316-1975792fec91" providerId="ADAL" clId="{4F32DE68-A3A9-482D-A3E3-B26875D96DF5}" dt="2021-11-16T15:37:14.280" v="7146" actId="14100"/>
          <ac:spMkLst>
            <pc:docMk/>
            <pc:sldMk cId="3831852730" sldId="629"/>
            <ac:spMk id="22" creationId="{D7AB0DDA-0966-4169-BDB6-E5B77A6C7F40}"/>
          </ac:spMkLst>
        </pc:s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831852730" sldId="629"/>
            <ac:picMk id="3" creationId="{B7AA4BD0-5601-49D2-B891-367D79F3169E}"/>
          </ac:picMkLst>
        </pc:picChg>
      </pc:sldChg>
      <pc:sldChg chg="addSp delSp modSp add ord modTransition modAnim">
        <pc:chgData name="Jeroen Degerickx" userId="aa3b573c-1492-4dc8-8316-1975792fec91" providerId="ADAL" clId="{4F32DE68-A3A9-482D-A3E3-B26875D96DF5}" dt="2021-11-30T15:26:03.071" v="13198"/>
        <pc:sldMkLst>
          <pc:docMk/>
          <pc:sldMk cId="3622600562" sldId="630"/>
        </pc:sldMkLst>
        <pc:spChg chg="mod">
          <ac:chgData name="Jeroen Degerickx" userId="aa3b573c-1492-4dc8-8316-1975792fec91" providerId="ADAL" clId="{4F32DE68-A3A9-482D-A3E3-B26875D96DF5}" dt="2021-11-16T15:36:09.632" v="7135" actId="2711"/>
          <ac:spMkLst>
            <pc:docMk/>
            <pc:sldMk cId="3622600562" sldId="630"/>
            <ac:spMk id="2" creationId="{9D47A666-15C1-44E3-94E8-BBB44EE06FC8}"/>
          </ac:spMkLst>
        </pc:spChg>
        <pc:spChg chg="add del mod">
          <ac:chgData name="Jeroen Degerickx" userId="aa3b573c-1492-4dc8-8316-1975792fec91" providerId="ADAL" clId="{4F32DE68-A3A9-482D-A3E3-B26875D96DF5}" dt="2021-11-24T10:28:52.474" v="9847" actId="478"/>
          <ac:spMkLst>
            <pc:docMk/>
            <pc:sldMk cId="3622600562" sldId="630"/>
            <ac:spMk id="3" creationId="{1B5895F0-BFC8-4A52-A302-53001B28F486}"/>
          </ac:spMkLst>
        </pc:spChg>
        <pc:spChg chg="del">
          <ac:chgData name="Jeroen Degerickx" userId="aa3b573c-1492-4dc8-8316-1975792fec91" providerId="ADAL" clId="{4F32DE68-A3A9-482D-A3E3-B26875D96DF5}" dt="2021-11-16T11:12:54.389" v="5971" actId="478"/>
          <ac:spMkLst>
            <pc:docMk/>
            <pc:sldMk cId="3622600562" sldId="630"/>
            <ac:spMk id="3" creationId="{3CD0DB04-B678-4E31-978A-A30909BC7E06}"/>
          </ac:spMkLst>
        </pc:spChg>
        <pc:spChg chg="del">
          <ac:chgData name="Jeroen Degerickx" userId="aa3b573c-1492-4dc8-8316-1975792fec91" providerId="ADAL" clId="{4F32DE68-A3A9-482D-A3E3-B26875D96DF5}" dt="2021-11-16T11:12:57.649" v="5972" actId="478"/>
          <ac:spMkLst>
            <pc:docMk/>
            <pc:sldMk cId="3622600562" sldId="630"/>
            <ac:spMk id="4" creationId="{E8C4DD7E-FFA2-408C-A37C-1EE2148F203E}"/>
          </ac:spMkLst>
        </pc:spChg>
        <pc:spChg chg="del">
          <ac:chgData name="Jeroen Degerickx" userId="aa3b573c-1492-4dc8-8316-1975792fec91" providerId="ADAL" clId="{4F32DE68-A3A9-482D-A3E3-B26875D96DF5}" dt="2021-11-24T10:14:24.598" v="9663" actId="478"/>
          <ac:spMkLst>
            <pc:docMk/>
            <pc:sldMk cId="3622600562" sldId="630"/>
            <ac:spMk id="6" creationId="{0B4121B9-0297-4A88-966C-EC1B131C8D6E}"/>
          </ac:spMkLst>
        </pc:spChg>
        <pc:spChg chg="mod">
          <ac:chgData name="Jeroen Degerickx" userId="aa3b573c-1492-4dc8-8316-1975792fec91" providerId="ADAL" clId="{4F32DE68-A3A9-482D-A3E3-B26875D96DF5}" dt="2021-11-24T10:27:41.609" v="9833" actId="1076"/>
          <ac:spMkLst>
            <pc:docMk/>
            <pc:sldMk cId="3622600562" sldId="630"/>
            <ac:spMk id="7" creationId="{BBC1DE71-E454-4F25-AA9A-C8CEBA4CA9AA}"/>
          </ac:spMkLst>
        </pc:spChg>
        <pc:spChg chg="mod">
          <ac:chgData name="Jeroen Degerickx" userId="aa3b573c-1492-4dc8-8316-1975792fec91" providerId="ADAL" clId="{4F32DE68-A3A9-482D-A3E3-B26875D96DF5}" dt="2021-11-24T10:27:34.308" v="9832" actId="1076"/>
          <ac:spMkLst>
            <pc:docMk/>
            <pc:sldMk cId="3622600562" sldId="630"/>
            <ac:spMk id="8" creationId="{853E761A-D526-438C-84FA-CB9F5E7D4E8D}"/>
          </ac:spMkLst>
        </pc:spChg>
        <pc:spChg chg="mod">
          <ac:chgData name="Jeroen Degerickx" userId="aa3b573c-1492-4dc8-8316-1975792fec91" providerId="ADAL" clId="{4F32DE68-A3A9-482D-A3E3-B26875D96DF5}" dt="2021-11-24T10:27:26.443" v="9830" actId="1076"/>
          <ac:spMkLst>
            <pc:docMk/>
            <pc:sldMk cId="3622600562" sldId="630"/>
            <ac:spMk id="10" creationId="{E21A4920-198F-4A80-AFA8-AFA9C67C1CAA}"/>
          </ac:spMkLst>
        </pc:spChg>
        <pc:spChg chg="add del mod">
          <ac:chgData name="Jeroen Degerickx" userId="aa3b573c-1492-4dc8-8316-1975792fec91" providerId="ADAL" clId="{4F32DE68-A3A9-482D-A3E3-B26875D96DF5}" dt="2021-11-24T10:14:26.939" v="9664" actId="478"/>
          <ac:spMkLst>
            <pc:docMk/>
            <pc:sldMk cId="3622600562" sldId="630"/>
            <ac:spMk id="11" creationId="{4219DA5E-73ED-42DC-9F29-C0C9B83F0D46}"/>
          </ac:spMkLst>
        </pc:spChg>
        <pc:spChg chg="add mod">
          <ac:chgData name="Jeroen Degerickx" userId="aa3b573c-1492-4dc8-8316-1975792fec91" providerId="ADAL" clId="{4F32DE68-A3A9-482D-A3E3-B26875D96DF5}" dt="2021-11-24T10:32:51.674" v="9893" actId="164"/>
          <ac:spMkLst>
            <pc:docMk/>
            <pc:sldMk cId="3622600562" sldId="630"/>
            <ac:spMk id="12" creationId="{1ABB2A12-BF8B-4EC0-94A8-8D145B17DC1B}"/>
          </ac:spMkLst>
        </pc:spChg>
        <pc:spChg chg="mod">
          <ac:chgData name="Jeroen Degerickx" userId="aa3b573c-1492-4dc8-8316-1975792fec91" providerId="ADAL" clId="{4F32DE68-A3A9-482D-A3E3-B26875D96DF5}" dt="2021-11-24T10:26:52.043" v="9820" actId="1076"/>
          <ac:spMkLst>
            <pc:docMk/>
            <pc:sldMk cId="3622600562" sldId="630"/>
            <ac:spMk id="13" creationId="{4278A336-9A2F-4E41-8764-4CDF7D8D04BB}"/>
          </ac:spMkLst>
        </pc:spChg>
        <pc:spChg chg="mod">
          <ac:chgData name="Jeroen Degerickx" userId="aa3b573c-1492-4dc8-8316-1975792fec91" providerId="ADAL" clId="{4F32DE68-A3A9-482D-A3E3-B26875D96DF5}" dt="2021-11-24T10:26:48.976" v="9819" actId="1076"/>
          <ac:spMkLst>
            <pc:docMk/>
            <pc:sldMk cId="3622600562" sldId="630"/>
            <ac:spMk id="14" creationId="{1DE03243-500E-4EE8-BB45-B353B70BC1AE}"/>
          </ac:spMkLst>
        </pc:spChg>
        <pc:spChg chg="mod">
          <ac:chgData name="Jeroen Degerickx" userId="aa3b573c-1492-4dc8-8316-1975792fec91" providerId="ADAL" clId="{4F32DE68-A3A9-482D-A3E3-B26875D96DF5}" dt="2021-11-24T10:01:35.409" v="9517" actId="1076"/>
          <ac:spMkLst>
            <pc:docMk/>
            <pc:sldMk cId="3622600562" sldId="630"/>
            <ac:spMk id="15" creationId="{71F44B34-5ADC-47DD-B4E1-47555568A323}"/>
          </ac:spMkLst>
        </pc:spChg>
        <pc:spChg chg="add mod">
          <ac:chgData name="Jeroen Degerickx" userId="aa3b573c-1492-4dc8-8316-1975792fec91" providerId="ADAL" clId="{4F32DE68-A3A9-482D-A3E3-B26875D96DF5}" dt="2021-11-24T10:28:27.946" v="9844" actId="121"/>
          <ac:spMkLst>
            <pc:docMk/>
            <pc:sldMk cId="3622600562" sldId="630"/>
            <ac:spMk id="20" creationId="{74DCA502-437B-4BD7-AEEC-B0392D4E180B}"/>
          </ac:spMkLst>
        </pc:spChg>
        <pc:spChg chg="add mod">
          <ac:chgData name="Jeroen Degerickx" userId="aa3b573c-1492-4dc8-8316-1975792fec91" providerId="ADAL" clId="{4F32DE68-A3A9-482D-A3E3-B26875D96DF5}" dt="2021-11-24T10:32:51.674" v="9893" actId="164"/>
          <ac:spMkLst>
            <pc:docMk/>
            <pc:sldMk cId="3622600562" sldId="630"/>
            <ac:spMk id="21" creationId="{98FB120E-F04D-4EA7-9539-898AFFFF4AA7}"/>
          </ac:spMkLst>
        </pc:spChg>
        <pc:spChg chg="add mod">
          <ac:chgData name="Jeroen Degerickx" userId="aa3b573c-1492-4dc8-8316-1975792fec91" providerId="ADAL" clId="{4F32DE68-A3A9-482D-A3E3-B26875D96DF5}" dt="2021-11-24T10:27:15.264" v="9827" actId="1076"/>
          <ac:spMkLst>
            <pc:docMk/>
            <pc:sldMk cId="3622600562" sldId="630"/>
            <ac:spMk id="25" creationId="{D37FA260-2DDE-458A-B8A1-45A37E0C8247}"/>
          </ac:spMkLst>
        </pc:spChg>
        <pc:spChg chg="mod">
          <ac:chgData name="Jeroen Degerickx" userId="aa3b573c-1492-4dc8-8316-1975792fec91" providerId="ADAL" clId="{4F32DE68-A3A9-482D-A3E3-B26875D96DF5}" dt="2021-11-16T13:54:53.459" v="6529" actId="404"/>
          <ac:spMkLst>
            <pc:docMk/>
            <pc:sldMk cId="3622600562" sldId="630"/>
            <ac:spMk id="46" creationId="{3446F8D2-7472-4C51-9ADA-4B3097EF38B1}"/>
          </ac:spMkLst>
        </pc:spChg>
        <pc:spChg chg="mod">
          <ac:chgData name="Jeroen Degerickx" userId="aa3b573c-1492-4dc8-8316-1975792fec91" providerId="ADAL" clId="{4F32DE68-A3A9-482D-A3E3-B26875D96DF5}" dt="2021-11-16T13:54:53.459" v="6529" actId="404"/>
          <ac:spMkLst>
            <pc:docMk/>
            <pc:sldMk cId="3622600562" sldId="630"/>
            <ac:spMk id="47" creationId="{5814AC29-F227-4A84-8FBA-1C57557F92DA}"/>
          </ac:spMkLst>
        </pc:spChg>
        <pc:grpChg chg="mod">
          <ac:chgData name="Jeroen Degerickx" userId="aa3b573c-1492-4dc8-8316-1975792fec91" providerId="ADAL" clId="{4F32DE68-A3A9-482D-A3E3-B26875D96DF5}" dt="2021-11-24T10:27:13.350" v="9826" actId="1076"/>
          <ac:grpSpMkLst>
            <pc:docMk/>
            <pc:sldMk cId="3622600562" sldId="630"/>
            <ac:grpSpMk id="16" creationId="{F4F700FE-6ED3-4787-BF39-8AEFDD1E4B8C}"/>
          </ac:grpSpMkLst>
        </pc:grpChg>
        <pc:grpChg chg="add mod">
          <ac:chgData name="Jeroen Degerickx" userId="aa3b573c-1492-4dc8-8316-1975792fec91" providerId="ADAL" clId="{4F32DE68-A3A9-482D-A3E3-B26875D96DF5}" dt="2021-11-24T10:32:51.674" v="9893" actId="164"/>
          <ac:grpSpMkLst>
            <pc:docMk/>
            <pc:sldMk cId="3622600562" sldId="630"/>
            <ac:grpSpMk id="22" creationId="{E49AF554-7DD5-4FAF-A19D-843FB5A5919A}"/>
          </ac:grpSpMkLst>
        </pc:grpChg>
        <pc:grpChg chg="mod">
          <ac:chgData name="Jeroen Degerickx" userId="aa3b573c-1492-4dc8-8316-1975792fec91" providerId="ADAL" clId="{4F32DE68-A3A9-482D-A3E3-B26875D96DF5}" dt="2021-11-24T10:27:31.237" v="9831" actId="14100"/>
          <ac:grpSpMkLst>
            <pc:docMk/>
            <pc:sldMk cId="3622600562" sldId="630"/>
            <ac:grpSpMk id="43" creationId="{3C4A4E99-7C1E-4BF5-AAC5-98317334334D}"/>
          </ac:grpSpMkLst>
        </pc:grpChg>
        <pc:picChg chg="add del mod">
          <ac:chgData name="Jeroen Degerickx" userId="aa3b573c-1492-4dc8-8316-1975792fec91" providerId="ADAL" clId="{4F32DE68-A3A9-482D-A3E3-B26875D96DF5}" dt="2021-11-30T15:12:19.482" v="13197"/>
          <ac:picMkLst>
            <pc:docMk/>
            <pc:sldMk cId="3622600562" sldId="630"/>
            <ac:picMk id="3" creationId="{DB5B41A0-45BF-4CAC-85AC-FD52972C0423}"/>
          </ac:picMkLst>
        </pc:pic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622600562" sldId="630"/>
            <ac:picMk id="4" creationId="{5CF76FEB-05D8-4CCC-B219-AACE91E82A6C}"/>
          </ac:picMkLst>
        </pc:picChg>
        <pc:picChg chg="add mod modCrop">
          <ac:chgData name="Jeroen Degerickx" userId="aa3b573c-1492-4dc8-8316-1975792fec91" providerId="ADAL" clId="{4F32DE68-A3A9-482D-A3E3-B26875D96DF5}" dt="2021-11-24T10:28:57.833" v="9848" actId="1076"/>
          <ac:picMkLst>
            <pc:docMk/>
            <pc:sldMk cId="3622600562" sldId="630"/>
            <ac:picMk id="27" creationId="{20CDAA0F-1444-4F62-B0AD-E30A985FF9F3}"/>
          </ac:picMkLst>
        </pc:picChg>
        <pc:picChg chg="del mod">
          <ac:chgData name="Jeroen Degerickx" userId="aa3b573c-1492-4dc8-8316-1975792fec91" providerId="ADAL" clId="{4F32DE68-A3A9-482D-A3E3-B26875D96DF5}" dt="2021-11-24T10:01:30.343" v="9516" actId="478"/>
          <ac:picMkLst>
            <pc:docMk/>
            <pc:sldMk cId="3622600562" sldId="630"/>
            <ac:picMk id="56" creationId="{DC392506-7F78-4EDB-9175-973AFC8A98BF}"/>
          </ac:picMkLst>
        </pc:picChg>
      </pc:sldChg>
      <pc:sldChg chg="addSp delSp modSp add modTransition delAnim modAnim">
        <pc:chgData name="Jeroen Degerickx" userId="aa3b573c-1492-4dc8-8316-1975792fec91" providerId="ADAL" clId="{4F32DE68-A3A9-482D-A3E3-B26875D96DF5}" dt="2021-11-30T15:26:03.071" v="13198"/>
        <pc:sldMkLst>
          <pc:docMk/>
          <pc:sldMk cId="3870693975" sldId="631"/>
        </pc:sldMkLst>
        <pc:spChg chg="mod">
          <ac:chgData name="Jeroen Degerickx" userId="aa3b573c-1492-4dc8-8316-1975792fec91" providerId="ADAL" clId="{4F32DE68-A3A9-482D-A3E3-B26875D96DF5}" dt="2021-11-16T15:36:30.565" v="7138" actId="2711"/>
          <ac:spMkLst>
            <pc:docMk/>
            <pc:sldMk cId="3870693975" sldId="631"/>
            <ac:spMk id="2" creationId="{9D47A666-15C1-44E3-94E8-BBB44EE06FC8}"/>
          </ac:spMkLst>
        </pc:spChg>
        <pc:spChg chg="mod">
          <ac:chgData name="Jeroen Degerickx" userId="aa3b573c-1492-4dc8-8316-1975792fec91" providerId="ADAL" clId="{4F32DE68-A3A9-482D-A3E3-B26875D96DF5}" dt="2021-11-16T14:54:43.363" v="6671" actId="20577"/>
          <ac:spMkLst>
            <pc:docMk/>
            <pc:sldMk cId="3870693975" sldId="631"/>
            <ac:spMk id="9" creationId="{8D169D06-0401-48A6-86C3-5F09E71F813D}"/>
          </ac:spMkLst>
        </pc:spChg>
        <pc:spChg chg="del">
          <ac:chgData name="Jeroen Degerickx" userId="aa3b573c-1492-4dc8-8316-1975792fec91" providerId="ADAL" clId="{4F32DE68-A3A9-482D-A3E3-B26875D96DF5}" dt="2021-11-16T14:43:00.766" v="6577" actId="478"/>
          <ac:spMkLst>
            <pc:docMk/>
            <pc:sldMk cId="3870693975" sldId="631"/>
            <ac:spMk id="10" creationId="{B4748C22-3455-47D1-9F83-85A340AFFD31}"/>
          </ac:spMkLst>
        </pc:spChg>
        <pc:spChg chg="del">
          <ac:chgData name="Jeroen Degerickx" userId="aa3b573c-1492-4dc8-8316-1975792fec91" providerId="ADAL" clId="{4F32DE68-A3A9-482D-A3E3-B26875D96DF5}" dt="2021-11-16T14:41:40.290" v="6565" actId="478"/>
          <ac:spMkLst>
            <pc:docMk/>
            <pc:sldMk cId="3870693975" sldId="631"/>
            <ac:spMk id="11" creationId="{CE3A8B08-9671-4752-BE0B-3866464757F5}"/>
          </ac:spMkLst>
        </pc:spChg>
        <pc:spChg chg="del">
          <ac:chgData name="Jeroen Degerickx" userId="aa3b573c-1492-4dc8-8316-1975792fec91" providerId="ADAL" clId="{4F32DE68-A3A9-482D-A3E3-B26875D96DF5}" dt="2021-11-16T14:41:42.411" v="6566" actId="478"/>
          <ac:spMkLst>
            <pc:docMk/>
            <pc:sldMk cId="3870693975" sldId="631"/>
            <ac:spMk id="12" creationId="{42E71E99-D162-4982-82B4-901FD5816FF2}"/>
          </ac:spMkLst>
        </pc:spChg>
        <pc:spChg chg="del">
          <ac:chgData name="Jeroen Degerickx" userId="aa3b573c-1492-4dc8-8316-1975792fec91" providerId="ADAL" clId="{4F32DE68-A3A9-482D-A3E3-B26875D96DF5}" dt="2021-11-16T14:41:44.994" v="6567" actId="478"/>
          <ac:spMkLst>
            <pc:docMk/>
            <pc:sldMk cId="3870693975" sldId="631"/>
            <ac:spMk id="21" creationId="{E88C0B7A-B8C8-4801-B768-30BE449B6419}"/>
          </ac:spMkLst>
        </pc:spChg>
        <pc:spChg chg="add mod">
          <ac:chgData name="Jeroen Degerickx" userId="aa3b573c-1492-4dc8-8316-1975792fec91" providerId="ADAL" clId="{4F32DE68-A3A9-482D-A3E3-B26875D96DF5}" dt="2021-11-16T14:56:52.587" v="6726" actId="164"/>
          <ac:spMkLst>
            <pc:docMk/>
            <pc:sldMk cId="3870693975" sldId="631"/>
            <ac:spMk id="33" creationId="{7D23793D-1F53-4658-B09B-FE00E1C038A6}"/>
          </ac:spMkLst>
        </pc:spChg>
        <pc:spChg chg="mod ord">
          <ac:chgData name="Jeroen Degerickx" userId="aa3b573c-1492-4dc8-8316-1975792fec91" providerId="ADAL" clId="{4F32DE68-A3A9-482D-A3E3-B26875D96DF5}" dt="2021-11-16T14:56:57.745" v="6727" actId="164"/>
          <ac:spMkLst>
            <pc:docMk/>
            <pc:sldMk cId="3870693975" sldId="631"/>
            <ac:spMk id="34" creationId="{86040D57-32A8-4DFD-8F68-CFF883A4470E}"/>
          </ac:spMkLst>
        </pc:spChg>
        <pc:grpChg chg="del">
          <ac:chgData name="Jeroen Degerickx" userId="aa3b573c-1492-4dc8-8316-1975792fec91" providerId="ADAL" clId="{4F32DE68-A3A9-482D-A3E3-B26875D96DF5}" dt="2021-11-16T14:41:46.782" v="6568" actId="478"/>
          <ac:grpSpMkLst>
            <pc:docMk/>
            <pc:sldMk cId="3870693975" sldId="631"/>
            <ac:grpSpMk id="7" creationId="{574B82BE-0ED0-4EC7-ACA7-11D2BD1508E0}"/>
          </ac:grpSpMkLst>
        </pc:grpChg>
        <pc:grpChg chg="add mod">
          <ac:chgData name="Jeroen Degerickx" userId="aa3b573c-1492-4dc8-8316-1975792fec91" providerId="ADAL" clId="{4F32DE68-A3A9-482D-A3E3-B26875D96DF5}" dt="2021-11-16T14:56:52.587" v="6726" actId="164"/>
          <ac:grpSpMkLst>
            <pc:docMk/>
            <pc:sldMk cId="3870693975" sldId="631"/>
            <ac:grpSpMk id="8" creationId="{647A4DC4-A263-4877-B7A5-01E13EB85D4A}"/>
          </ac:grpSpMkLst>
        </pc:grpChg>
        <pc:grpChg chg="del">
          <ac:chgData name="Jeroen Degerickx" userId="aa3b573c-1492-4dc8-8316-1975792fec91" providerId="ADAL" clId="{4F32DE68-A3A9-482D-A3E3-B26875D96DF5}" dt="2021-11-16T14:41:56.379" v="6571" actId="478"/>
          <ac:grpSpMkLst>
            <pc:docMk/>
            <pc:sldMk cId="3870693975" sldId="631"/>
            <ac:grpSpMk id="22" creationId="{AC2D5D9F-3EFC-4333-B7E2-C10845D8A450}"/>
          </ac:grpSpMkLst>
        </pc:grpChg>
        <pc:grpChg chg="del">
          <ac:chgData name="Jeroen Degerickx" userId="aa3b573c-1492-4dc8-8316-1975792fec91" providerId="ADAL" clId="{4F32DE68-A3A9-482D-A3E3-B26875D96DF5}" dt="2021-11-16T14:41:54.248" v="6570" actId="478"/>
          <ac:grpSpMkLst>
            <pc:docMk/>
            <pc:sldMk cId="3870693975" sldId="631"/>
            <ac:grpSpMk id="23" creationId="{28AFD796-1AA4-4B90-B4E2-89B2D9BEB9B0}"/>
          </ac:grpSpMkLst>
        </pc:grpChg>
        <pc:grpChg chg="del">
          <ac:chgData name="Jeroen Degerickx" userId="aa3b573c-1492-4dc8-8316-1975792fec91" providerId="ADAL" clId="{4F32DE68-A3A9-482D-A3E3-B26875D96DF5}" dt="2021-11-16T14:41:50.351" v="6569" actId="478"/>
          <ac:grpSpMkLst>
            <pc:docMk/>
            <pc:sldMk cId="3870693975" sldId="631"/>
            <ac:grpSpMk id="24" creationId="{2E673272-62E6-4429-90DE-FA732436A8EA}"/>
          </ac:grpSpMkLst>
        </pc:grpChg>
        <pc:grpChg chg="add mod">
          <ac:chgData name="Jeroen Degerickx" userId="aa3b573c-1492-4dc8-8316-1975792fec91" providerId="ADAL" clId="{4F32DE68-A3A9-482D-A3E3-B26875D96DF5}" dt="2021-11-16T14:56:57.745" v="6727" actId="164"/>
          <ac:grpSpMkLst>
            <pc:docMk/>
            <pc:sldMk cId="3870693975" sldId="631"/>
            <ac:grpSpMk id="26" creationId="{30FC7C10-E2AF-497D-9194-924D0484A3EB}"/>
          </ac:grpSpMkLst>
        </pc:grpChg>
        <pc:picChg chg="add mod">
          <ac:chgData name="Jeroen Degerickx" userId="aa3b573c-1492-4dc8-8316-1975792fec91" providerId="ADAL" clId="{4F32DE68-A3A9-482D-A3E3-B26875D96DF5}" dt="2021-11-16T14:56:57.745" v="6727" actId="164"/>
          <ac:picMkLst>
            <pc:docMk/>
            <pc:sldMk cId="3870693975" sldId="631"/>
            <ac:picMk id="3" creationId="{51DE9B1A-3756-4691-A839-DA85CE9760DB}"/>
          </ac:picMkLst>
        </pc:picChg>
        <pc:picChg chg="add mod">
          <ac:chgData name="Jeroen Degerickx" userId="aa3b573c-1492-4dc8-8316-1975792fec91" providerId="ADAL" clId="{4F32DE68-A3A9-482D-A3E3-B26875D96DF5}" dt="2021-11-16T14:56:52.587" v="6726" actId="164"/>
          <ac:picMkLst>
            <pc:docMk/>
            <pc:sldMk cId="3870693975" sldId="631"/>
            <ac:picMk id="4" creationId="{F0D20EB8-D44F-4454-A65D-4A71E998C874}"/>
          </ac:picMkLst>
        </pc:pic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870693975" sldId="631"/>
            <ac:picMk id="7" creationId="{0CF478D3-8DBA-4D9B-BD59-2220171F1157}"/>
          </ac:picMkLst>
        </pc:picChg>
      </pc:sldChg>
      <pc:sldChg chg="addSp delSp modSp add modTransition">
        <pc:chgData name="Jeroen Degerickx" userId="aa3b573c-1492-4dc8-8316-1975792fec91" providerId="ADAL" clId="{4F32DE68-A3A9-482D-A3E3-B26875D96DF5}" dt="2021-11-30T15:26:03.071" v="13198"/>
        <pc:sldMkLst>
          <pc:docMk/>
          <pc:sldMk cId="1767147332" sldId="632"/>
        </pc:sldMkLst>
        <pc:spChg chg="add mod">
          <ac:chgData name="Jeroen Degerickx" userId="aa3b573c-1492-4dc8-8316-1975792fec91" providerId="ADAL" clId="{4F32DE68-A3A9-482D-A3E3-B26875D96DF5}" dt="2021-11-24T12:16:32.693" v="10328" actId="1076"/>
          <ac:spMkLst>
            <pc:docMk/>
            <pc:sldMk cId="1767147332" sldId="632"/>
            <ac:spMk id="7" creationId="{FDC259DD-A310-4AB8-8627-C66183AAFAD3}"/>
          </ac:spMkLst>
        </pc:spChg>
        <pc:spChg chg="mod">
          <ac:chgData name="Jeroen Degerickx" userId="aa3b573c-1492-4dc8-8316-1975792fec91" providerId="ADAL" clId="{4F32DE68-A3A9-482D-A3E3-B26875D96DF5}" dt="2021-11-24T10:34:42.153" v="9908" actId="20577"/>
          <ac:spMkLst>
            <pc:docMk/>
            <pc:sldMk cId="1767147332" sldId="632"/>
            <ac:spMk id="8" creationId="{DE1DB7EC-1582-42B8-809B-0A0EB70BAB85}"/>
          </ac:spMkLst>
        </pc:spChg>
        <pc:spChg chg="add mod">
          <ac:chgData name="Jeroen Degerickx" userId="aa3b573c-1492-4dc8-8316-1975792fec91" providerId="ADAL" clId="{4F32DE68-A3A9-482D-A3E3-B26875D96DF5}" dt="2021-11-24T12:17:02.830" v="10334" actId="1076"/>
          <ac:spMkLst>
            <pc:docMk/>
            <pc:sldMk cId="1767147332" sldId="632"/>
            <ac:spMk id="9" creationId="{5EB8DB49-B467-42A8-8009-05A94CE45035}"/>
          </ac:spMkLst>
        </pc:spChg>
        <pc:spChg chg="del mod">
          <ac:chgData name="Jeroen Degerickx" userId="aa3b573c-1492-4dc8-8316-1975792fec91" providerId="ADAL" clId="{4F32DE68-A3A9-482D-A3E3-B26875D96DF5}" dt="2021-11-17T12:16:33.344" v="7581" actId="478"/>
          <ac:spMkLst>
            <pc:docMk/>
            <pc:sldMk cId="1767147332" sldId="632"/>
            <ac:spMk id="13" creationId="{D567E1B2-0CE6-44BA-9A77-F80348627BB9}"/>
          </ac:spMkLst>
        </pc:spChg>
        <pc:spChg chg="mod">
          <ac:chgData name="Jeroen Degerickx" userId="aa3b573c-1492-4dc8-8316-1975792fec91" providerId="ADAL" clId="{4F32DE68-A3A9-482D-A3E3-B26875D96DF5}" dt="2021-11-24T12:12:21.271" v="10286" actId="20577"/>
          <ac:spMkLst>
            <pc:docMk/>
            <pc:sldMk cId="1767147332" sldId="632"/>
            <ac:spMk id="14" creationId="{EC8323E1-F463-46FC-98BC-0F440A1AB39F}"/>
          </ac:spMkLst>
        </pc:spChg>
        <pc:picChg chg="add del mod">
          <ac:chgData name="Jeroen Degerickx" userId="aa3b573c-1492-4dc8-8316-1975792fec91" providerId="ADAL" clId="{4F32DE68-A3A9-482D-A3E3-B26875D96DF5}" dt="2021-11-24T12:15:06.150" v="10294" actId="478"/>
          <ac:picMkLst>
            <pc:docMk/>
            <pc:sldMk cId="1767147332" sldId="632"/>
            <ac:picMk id="3" creationId="{35337612-F6B5-4832-B86E-7FE552BEC4BE}"/>
          </ac:picMkLst>
        </pc:pic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1767147332" sldId="632"/>
            <ac:picMk id="3" creationId="{7057C889-2473-40D4-BF85-159C630E8EA8}"/>
          </ac:picMkLst>
        </pc:picChg>
        <pc:picChg chg="add mod modCrop">
          <ac:chgData name="Jeroen Degerickx" userId="aa3b573c-1492-4dc8-8316-1975792fec91" providerId="ADAL" clId="{4F32DE68-A3A9-482D-A3E3-B26875D96DF5}" dt="2021-11-24T12:15:17.871" v="10297" actId="732"/>
          <ac:picMkLst>
            <pc:docMk/>
            <pc:sldMk cId="1767147332" sldId="632"/>
            <ac:picMk id="4" creationId="{5BA5B0BF-87E4-435B-B635-0EFE042888FA}"/>
          </ac:picMkLst>
        </pc:picChg>
        <pc:picChg chg="add mod modCrop">
          <ac:chgData name="Jeroen Degerickx" userId="aa3b573c-1492-4dc8-8316-1975792fec91" providerId="ADAL" clId="{4F32DE68-A3A9-482D-A3E3-B26875D96DF5}" dt="2021-11-24T12:17:12.469" v="10335" actId="732"/>
          <ac:picMkLst>
            <pc:docMk/>
            <pc:sldMk cId="1767147332" sldId="632"/>
            <ac:picMk id="6" creationId="{37928C68-9A9E-498F-9283-EB6F8C2CBAC8}"/>
          </ac:picMkLst>
        </pc:picChg>
        <pc:picChg chg="del">
          <ac:chgData name="Jeroen Degerickx" userId="aa3b573c-1492-4dc8-8316-1975792fec91" providerId="ADAL" clId="{4F32DE68-A3A9-482D-A3E3-B26875D96DF5}" dt="2021-11-17T12:16:30.783" v="7579" actId="478"/>
          <ac:picMkLst>
            <pc:docMk/>
            <pc:sldMk cId="1767147332" sldId="632"/>
            <ac:picMk id="10" creationId="{98DDDB93-776E-42A7-80E4-4AB117C716E2}"/>
          </ac:picMkLst>
        </pc:picChg>
        <pc:cxnChg chg="del">
          <ac:chgData name="Jeroen Degerickx" userId="aa3b573c-1492-4dc8-8316-1975792fec91" providerId="ADAL" clId="{4F32DE68-A3A9-482D-A3E3-B26875D96DF5}" dt="2021-11-17T12:16:52.634" v="7628" actId="478"/>
          <ac:cxnSpMkLst>
            <pc:docMk/>
            <pc:sldMk cId="1767147332" sldId="632"/>
            <ac:cxnSpMk id="15" creationId="{DDFABCFE-CF53-405B-9AD1-25CB791BCF3C}"/>
          </ac:cxnSpMkLst>
        </pc:cxnChg>
      </pc:sldChg>
      <pc:sldChg chg="addSp delSp modSp add modTransition modAnim">
        <pc:chgData name="Jeroen Degerickx" userId="aa3b573c-1492-4dc8-8316-1975792fec91" providerId="ADAL" clId="{4F32DE68-A3A9-482D-A3E3-B26875D96DF5}" dt="2021-11-30T15:31:48.319" v="13200"/>
        <pc:sldMkLst>
          <pc:docMk/>
          <pc:sldMk cId="18009945" sldId="635"/>
        </pc:sldMkLst>
        <pc:spChg chg="add mod">
          <ac:chgData name="Jeroen Degerickx" userId="aa3b573c-1492-4dc8-8316-1975792fec91" providerId="ADAL" clId="{4F32DE68-A3A9-482D-A3E3-B26875D96DF5}" dt="2021-11-24T13:50:19.422" v="11256" actId="692"/>
          <ac:spMkLst>
            <pc:docMk/>
            <pc:sldMk cId="18009945" sldId="635"/>
            <ac:spMk id="2" creationId="{10F32F52-864D-491B-B63F-20B0DE44A0EC}"/>
          </ac:spMkLst>
        </pc:spChg>
        <pc:spChg chg="mod">
          <ac:chgData name="Jeroen Degerickx" userId="aa3b573c-1492-4dc8-8316-1975792fec91" providerId="ADAL" clId="{4F32DE68-A3A9-482D-A3E3-B26875D96DF5}" dt="2021-11-19T14:34:00.239" v="8529" actId="20577"/>
          <ac:spMkLst>
            <pc:docMk/>
            <pc:sldMk cId="18009945" sldId="635"/>
            <ac:spMk id="8" creationId="{06FE47C6-80CC-4F3B-8A06-E382A6A5C06A}"/>
          </ac:spMkLst>
        </pc:spChg>
        <pc:spChg chg="mod">
          <ac:chgData name="Jeroen Degerickx" userId="aa3b573c-1492-4dc8-8316-1975792fec91" providerId="ADAL" clId="{4F32DE68-A3A9-482D-A3E3-B26875D96DF5}" dt="2021-11-30T14:12:55.927" v="13183" actId="1076"/>
          <ac:spMkLst>
            <pc:docMk/>
            <pc:sldMk cId="18009945" sldId="635"/>
            <ac:spMk id="11" creationId="{20A0E7D1-BDC6-49FC-8A59-7EE160666965}"/>
          </ac:spMkLst>
        </pc:spChg>
        <pc:spChg chg="del">
          <ac:chgData name="Jeroen Degerickx" userId="aa3b573c-1492-4dc8-8316-1975792fec91" providerId="ADAL" clId="{4F32DE68-A3A9-482D-A3E3-B26875D96DF5}" dt="2021-11-19T14:34:11.711" v="8531" actId="478"/>
          <ac:spMkLst>
            <pc:docMk/>
            <pc:sldMk cId="18009945" sldId="635"/>
            <ac:spMk id="12" creationId="{FB0580FF-0D73-4447-BF17-2A5D6B083915}"/>
          </ac:spMkLst>
        </pc:spChg>
        <pc:spChg chg="del mod">
          <ac:chgData name="Jeroen Degerickx" userId="aa3b573c-1492-4dc8-8316-1975792fec91" providerId="ADAL" clId="{4F32DE68-A3A9-482D-A3E3-B26875D96DF5}" dt="2021-11-19T14:34:48.149" v="8547" actId="478"/>
          <ac:spMkLst>
            <pc:docMk/>
            <pc:sldMk cId="18009945" sldId="635"/>
            <ac:spMk id="13" creationId="{E54F632B-D56E-4278-BB09-EC905775DDC8}"/>
          </ac:spMkLst>
        </pc:spChg>
        <pc:spChg chg="mod">
          <ac:chgData name="Jeroen Degerickx" userId="aa3b573c-1492-4dc8-8316-1975792fec91" providerId="ADAL" clId="{4F32DE68-A3A9-482D-A3E3-B26875D96DF5}" dt="2021-11-30T14:12:17.722" v="13169" actId="2711"/>
          <ac:spMkLst>
            <pc:docMk/>
            <pc:sldMk cId="18009945" sldId="635"/>
            <ac:spMk id="14" creationId="{94BEC8E2-F677-45C4-AC91-F47E330CA6A5}"/>
          </ac:spMkLst>
        </pc:spChg>
        <pc:spChg chg="mod">
          <ac:chgData name="Jeroen Degerickx" userId="aa3b573c-1492-4dc8-8316-1975792fec91" providerId="ADAL" clId="{4F32DE68-A3A9-482D-A3E3-B26875D96DF5}" dt="2021-11-30T14:12:17.722" v="13169" actId="2711"/>
          <ac:spMkLst>
            <pc:docMk/>
            <pc:sldMk cId="18009945" sldId="635"/>
            <ac:spMk id="17" creationId="{41DF5DC8-1386-478A-AF68-8964B866C222}"/>
          </ac:spMkLst>
        </pc:spChg>
        <pc:spChg chg="mod">
          <ac:chgData name="Jeroen Degerickx" userId="aa3b573c-1492-4dc8-8316-1975792fec91" providerId="ADAL" clId="{4F32DE68-A3A9-482D-A3E3-B26875D96DF5}" dt="2021-11-30T14:12:17.722" v="13169" actId="2711"/>
          <ac:spMkLst>
            <pc:docMk/>
            <pc:sldMk cId="18009945" sldId="635"/>
            <ac:spMk id="18" creationId="{EAFE6D65-F620-49FD-8BBF-8494B353C4B9}"/>
          </ac:spMkLst>
        </pc:spChg>
        <pc:spChg chg="mod">
          <ac:chgData name="Jeroen Degerickx" userId="aa3b573c-1492-4dc8-8316-1975792fec91" providerId="ADAL" clId="{4F32DE68-A3A9-482D-A3E3-B26875D96DF5}" dt="2021-11-30T14:12:28.618" v="13173" actId="404"/>
          <ac:spMkLst>
            <pc:docMk/>
            <pc:sldMk cId="18009945" sldId="635"/>
            <ac:spMk id="19" creationId="{3B7D42D9-93E2-4171-86EB-C93F807910D3}"/>
          </ac:spMkLst>
        </pc:spChg>
        <pc:spChg chg="mod">
          <ac:chgData name="Jeroen Degerickx" userId="aa3b573c-1492-4dc8-8316-1975792fec91" providerId="ADAL" clId="{4F32DE68-A3A9-482D-A3E3-B26875D96DF5}" dt="2021-11-30T14:12:38.797" v="13177" actId="404"/>
          <ac:spMkLst>
            <pc:docMk/>
            <pc:sldMk cId="18009945" sldId="635"/>
            <ac:spMk id="20" creationId="{60E702CC-6676-4675-BE90-7AF4AE68E84F}"/>
          </ac:spMkLst>
        </pc:spChg>
        <pc:spChg chg="mod">
          <ac:chgData name="Jeroen Degerickx" userId="aa3b573c-1492-4dc8-8316-1975792fec91" providerId="ADAL" clId="{4F32DE68-A3A9-482D-A3E3-B26875D96DF5}" dt="2021-11-30T14:13:16.974" v="13190" actId="403"/>
          <ac:spMkLst>
            <pc:docMk/>
            <pc:sldMk cId="18009945" sldId="635"/>
            <ac:spMk id="21" creationId="{95F00629-EFA2-4A8A-B890-AEDF9BEF9F02}"/>
          </ac:spMkLst>
        </pc:spChg>
        <pc:spChg chg="mod">
          <ac:chgData name="Jeroen Degerickx" userId="aa3b573c-1492-4dc8-8316-1975792fec91" providerId="ADAL" clId="{4F32DE68-A3A9-482D-A3E3-B26875D96DF5}" dt="2021-11-30T14:13:19.785" v="13191" actId="403"/>
          <ac:spMkLst>
            <pc:docMk/>
            <pc:sldMk cId="18009945" sldId="635"/>
            <ac:spMk id="25" creationId="{E982BE28-9444-4D60-9AD6-0FAD269E8C32}"/>
          </ac:spMkLst>
        </pc:spChg>
        <pc:spChg chg="add mod">
          <ac:chgData name="Jeroen Degerickx" userId="aa3b573c-1492-4dc8-8316-1975792fec91" providerId="ADAL" clId="{4F32DE68-A3A9-482D-A3E3-B26875D96DF5}" dt="2021-11-24T13:48:34.867" v="11235" actId="1076"/>
          <ac:spMkLst>
            <pc:docMk/>
            <pc:sldMk cId="18009945" sldId="635"/>
            <ac:spMk id="34" creationId="{27C4A4D2-12B3-42FE-A25C-2361686D1825}"/>
          </ac:spMkLst>
        </pc:spChg>
        <pc:grpChg chg="add mod">
          <ac:chgData name="Jeroen Degerickx" userId="aa3b573c-1492-4dc8-8316-1975792fec91" providerId="ADAL" clId="{4F32DE68-A3A9-482D-A3E3-B26875D96DF5}" dt="2021-11-24T13:48:56.924" v="11238" actId="1076"/>
          <ac:grpSpMkLst>
            <pc:docMk/>
            <pc:sldMk cId="18009945" sldId="635"/>
            <ac:grpSpMk id="9" creationId="{5095C958-5932-4BC2-99D4-99E5ECD0ABAD}"/>
          </ac:grpSpMkLst>
        </pc:grpChg>
        <pc:grpChg chg="add mod">
          <ac:chgData name="Jeroen Degerickx" userId="aa3b573c-1492-4dc8-8316-1975792fec91" providerId="ADAL" clId="{4F32DE68-A3A9-482D-A3E3-B26875D96DF5}" dt="2021-11-24T13:48:34.867" v="11235" actId="1076"/>
          <ac:grpSpMkLst>
            <pc:docMk/>
            <pc:sldMk cId="18009945" sldId="635"/>
            <ac:grpSpMk id="28" creationId="{091A5ACE-8840-4012-BBB7-078B7E1278B1}"/>
          </ac:grpSpMkLst>
        </pc:grpChg>
        <pc:grpChg chg="add mod">
          <ac:chgData name="Jeroen Degerickx" userId="aa3b573c-1492-4dc8-8316-1975792fec91" providerId="ADAL" clId="{4F32DE68-A3A9-482D-A3E3-B26875D96DF5}" dt="2021-11-24T13:48:34.867" v="11235" actId="1076"/>
          <ac:grpSpMkLst>
            <pc:docMk/>
            <pc:sldMk cId="18009945" sldId="635"/>
            <ac:grpSpMk id="31" creationId="{D36374EE-44AB-4883-8B35-FAEDEFA4E330}"/>
          </ac:grpSpMkLst>
        </pc:grpChg>
        <pc:grpChg chg="add mod">
          <ac:chgData name="Jeroen Degerickx" userId="aa3b573c-1492-4dc8-8316-1975792fec91" providerId="ADAL" clId="{4F32DE68-A3A9-482D-A3E3-B26875D96DF5}" dt="2021-11-24T13:48:34.867" v="11235" actId="1076"/>
          <ac:grpSpMkLst>
            <pc:docMk/>
            <pc:sldMk cId="18009945" sldId="635"/>
            <ac:grpSpMk id="35" creationId="{7EF92C30-8DFC-452B-9316-47CDD51221BF}"/>
          </ac:grpSpMkLst>
        </pc:grpChg>
        <pc:grpChg chg="add mod">
          <ac:chgData name="Jeroen Degerickx" userId="aa3b573c-1492-4dc8-8316-1975792fec91" providerId="ADAL" clId="{4F32DE68-A3A9-482D-A3E3-B26875D96DF5}" dt="2021-11-24T13:48:34.867" v="11235" actId="1076"/>
          <ac:grpSpMkLst>
            <pc:docMk/>
            <pc:sldMk cId="18009945" sldId="635"/>
            <ac:grpSpMk id="40" creationId="{AB05E93F-14F1-4FCC-BF65-BC2F7D4E6F55}"/>
          </ac:grpSpMkLst>
        </pc:gr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18009945" sldId="635"/>
            <ac:picMk id="3" creationId="{C9601E82-E90A-4FAB-A628-624EE2D5008B}"/>
          </ac:picMkLst>
        </pc:picChg>
        <pc:picChg chg="add mod">
          <ac:chgData name="Jeroen Degerickx" userId="aa3b573c-1492-4dc8-8316-1975792fec91" providerId="ADAL" clId="{4F32DE68-A3A9-482D-A3E3-B26875D96DF5}" dt="2021-11-24T13:48:34.867" v="11235" actId="1076"/>
          <ac:picMkLst>
            <pc:docMk/>
            <pc:sldMk cId="18009945" sldId="635"/>
            <ac:picMk id="27" creationId="{2E85839E-7767-4657-8857-198B6E454081}"/>
          </ac:picMkLst>
        </pc:picChg>
      </pc:sldChg>
      <pc:sldChg chg="addSp delSp modSp add modTransition addAnim delAnim modAnim">
        <pc:chgData name="Jeroen Degerickx" userId="aa3b573c-1492-4dc8-8316-1975792fec91" providerId="ADAL" clId="{4F32DE68-A3A9-482D-A3E3-B26875D96DF5}" dt="2021-11-30T15:26:03.071" v="13198"/>
        <pc:sldMkLst>
          <pc:docMk/>
          <pc:sldMk cId="3527909217" sldId="636"/>
        </pc:sldMkLst>
        <pc:spChg chg="add mod">
          <ac:chgData name="Jeroen Degerickx" userId="aa3b573c-1492-4dc8-8316-1975792fec91" providerId="ADAL" clId="{4F32DE68-A3A9-482D-A3E3-B26875D96DF5}" dt="2021-11-19T16:00:32.592" v="9131" actId="164"/>
          <ac:spMkLst>
            <pc:docMk/>
            <pc:sldMk cId="3527909217" sldId="636"/>
            <ac:spMk id="2" creationId="{6F75171B-BB9F-471A-A0F7-FCD64889C020}"/>
          </ac:spMkLst>
        </pc:spChg>
        <pc:spChg chg="add mod">
          <ac:chgData name="Jeroen Degerickx" userId="aa3b573c-1492-4dc8-8316-1975792fec91" providerId="ADAL" clId="{4F32DE68-A3A9-482D-A3E3-B26875D96DF5}" dt="2021-11-30T14:04:53.884" v="13168" actId="20577"/>
          <ac:spMkLst>
            <pc:docMk/>
            <pc:sldMk cId="3527909217" sldId="636"/>
            <ac:spMk id="4" creationId="{D97D4DB0-3D2C-479B-B0C6-F4A04A8D421D}"/>
          </ac:spMkLst>
        </pc:spChg>
        <pc:spChg chg="add mod">
          <ac:chgData name="Jeroen Degerickx" userId="aa3b573c-1492-4dc8-8316-1975792fec91" providerId="ADAL" clId="{4F32DE68-A3A9-482D-A3E3-B26875D96DF5}" dt="2021-11-19T16:17:32.798" v="9424" actId="20577"/>
          <ac:spMkLst>
            <pc:docMk/>
            <pc:sldMk cId="3527909217" sldId="636"/>
            <ac:spMk id="6" creationId="{29DF6D17-B2CF-44DD-B09C-D32F59894A1F}"/>
          </ac:spMkLst>
        </pc:spChg>
        <pc:spChg chg="add del">
          <ac:chgData name="Jeroen Degerickx" userId="aa3b573c-1492-4dc8-8316-1975792fec91" providerId="ADAL" clId="{4F32DE68-A3A9-482D-A3E3-B26875D96DF5}" dt="2021-11-19T15:41:49.517" v="8855" actId="478"/>
          <ac:spMkLst>
            <pc:docMk/>
            <pc:sldMk cId="3527909217" sldId="636"/>
            <ac:spMk id="8" creationId="{06FE47C6-80CC-4F3B-8A06-E382A6A5C06A}"/>
          </ac:spMkLst>
        </pc:spChg>
        <pc:spChg chg="mod">
          <ac:chgData name="Jeroen Degerickx" userId="aa3b573c-1492-4dc8-8316-1975792fec91" providerId="ADAL" clId="{4F32DE68-A3A9-482D-A3E3-B26875D96DF5}" dt="2021-11-19T16:11:23.399" v="9379" actId="1076"/>
          <ac:spMkLst>
            <pc:docMk/>
            <pc:sldMk cId="3527909217" sldId="636"/>
            <ac:spMk id="11" creationId="{20A0E7D1-BDC6-49FC-8A59-7EE160666965}"/>
          </ac:spMkLst>
        </pc:spChg>
        <pc:spChg chg="mod">
          <ac:chgData name="Jeroen Degerickx" userId="aa3b573c-1492-4dc8-8316-1975792fec91" providerId="ADAL" clId="{4F32DE68-A3A9-482D-A3E3-B26875D96DF5}" dt="2021-11-19T16:09:06.129" v="9246"/>
          <ac:spMkLst>
            <pc:docMk/>
            <pc:sldMk cId="3527909217" sldId="636"/>
            <ac:spMk id="13" creationId="{E54F632B-D56E-4278-BB09-EC905775DDC8}"/>
          </ac:spMkLst>
        </pc:spChg>
        <pc:spChg chg="mod">
          <ac:chgData name="Jeroen Degerickx" userId="aa3b573c-1492-4dc8-8316-1975792fec91" providerId="ADAL" clId="{4F32DE68-A3A9-482D-A3E3-B26875D96DF5}" dt="2021-11-24T13:20:28.870" v="10921" actId="1037"/>
          <ac:spMkLst>
            <pc:docMk/>
            <pc:sldMk cId="3527909217" sldId="636"/>
            <ac:spMk id="14" creationId="{A7560C29-4C88-43EE-A59F-06F61FFB60B0}"/>
          </ac:spMkLst>
        </pc:spChg>
        <pc:spChg chg="del">
          <ac:chgData name="Jeroen Degerickx" userId="aa3b573c-1492-4dc8-8316-1975792fec91" providerId="ADAL" clId="{4F32DE68-A3A9-482D-A3E3-B26875D96DF5}" dt="2021-11-24T13:33:44.975" v="10931" actId="478"/>
          <ac:spMkLst>
            <pc:docMk/>
            <pc:sldMk cId="3527909217" sldId="636"/>
            <ac:spMk id="15" creationId="{223F1D13-0375-433A-88FA-311592CDAB56}"/>
          </ac:spMkLst>
        </pc:spChg>
        <pc:grpChg chg="add mod">
          <ac:chgData name="Jeroen Degerickx" userId="aa3b573c-1492-4dc8-8316-1975792fec91" providerId="ADAL" clId="{4F32DE68-A3A9-482D-A3E3-B26875D96DF5}" dt="2021-11-19T16:02:49.650" v="9135" actId="1076"/>
          <ac:grpSpMkLst>
            <pc:docMk/>
            <pc:sldMk cId="3527909217" sldId="636"/>
            <ac:grpSpMk id="3" creationId="{1CF6B511-E103-4A0C-90BF-B8BAAF5E63AF}"/>
          </ac:grpSpMkLst>
        </pc:grpChg>
        <pc:grpChg chg="del">
          <ac:chgData name="Jeroen Degerickx" userId="aa3b573c-1492-4dc8-8316-1975792fec91" providerId="ADAL" clId="{4F32DE68-A3A9-482D-A3E3-B26875D96DF5}" dt="2021-11-19T15:41:37.144" v="8851" actId="478"/>
          <ac:grpSpMkLst>
            <pc:docMk/>
            <pc:sldMk cId="3527909217" sldId="636"/>
            <ac:grpSpMk id="28" creationId="{DE0C090D-453E-4210-B333-F0B987EB2E24}"/>
          </ac:grpSpMkLst>
        </pc:grpChg>
        <pc:grpChg chg="del">
          <ac:chgData name="Jeroen Degerickx" userId="aa3b573c-1492-4dc8-8316-1975792fec91" providerId="ADAL" clId="{4F32DE68-A3A9-482D-A3E3-B26875D96DF5}" dt="2021-11-19T15:41:36.324" v="8850" actId="478"/>
          <ac:grpSpMkLst>
            <pc:docMk/>
            <pc:sldMk cId="3527909217" sldId="636"/>
            <ac:grpSpMk id="31" creationId="{07A70D55-B2C5-409D-8523-38ECBBFB9954}"/>
          </ac:grpSpMkLst>
        </pc:grpChg>
        <pc:grpChg chg="del">
          <ac:chgData name="Jeroen Degerickx" userId="aa3b573c-1492-4dc8-8316-1975792fec91" providerId="ADAL" clId="{4F32DE68-A3A9-482D-A3E3-B26875D96DF5}" dt="2021-11-19T15:41:35.093" v="8849" actId="478"/>
          <ac:grpSpMkLst>
            <pc:docMk/>
            <pc:sldMk cId="3527909217" sldId="636"/>
            <ac:grpSpMk id="33" creationId="{8C4C4098-96A4-45F1-A439-AAF4D4942157}"/>
          </ac:grpSpMkLst>
        </pc:grpChg>
        <pc:grpChg chg="del">
          <ac:chgData name="Jeroen Degerickx" userId="aa3b573c-1492-4dc8-8316-1975792fec91" providerId="ADAL" clId="{4F32DE68-A3A9-482D-A3E3-B26875D96DF5}" dt="2021-11-19T15:41:32.603" v="8847" actId="478"/>
          <ac:grpSpMkLst>
            <pc:docMk/>
            <pc:sldMk cId="3527909217" sldId="636"/>
            <ac:grpSpMk id="38" creationId="{BB380ABA-91C1-420C-9343-FABD4E28875F}"/>
          </ac:grpSpMkLst>
        </pc:grpChg>
        <pc:grpChg chg="del">
          <ac:chgData name="Jeroen Degerickx" userId="aa3b573c-1492-4dc8-8316-1975792fec91" providerId="ADAL" clId="{4F32DE68-A3A9-482D-A3E3-B26875D96DF5}" dt="2021-11-19T15:41:34.214" v="8848" actId="478"/>
          <ac:grpSpMkLst>
            <pc:docMk/>
            <pc:sldMk cId="3527909217" sldId="636"/>
            <ac:grpSpMk id="39" creationId="{E95CE209-711C-4ACD-B292-D0E4114998CB}"/>
          </ac:grpSpMkLst>
        </pc:gr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527909217" sldId="636"/>
            <ac:picMk id="7" creationId="{4B96311A-465C-431D-90E4-6FABAF5CE6D4}"/>
          </ac:picMkLst>
        </pc:picChg>
        <pc:picChg chg="del">
          <ac:chgData name="Jeroen Degerickx" userId="aa3b573c-1492-4dc8-8316-1975792fec91" providerId="ADAL" clId="{4F32DE68-A3A9-482D-A3E3-B26875D96DF5}" dt="2021-11-19T15:41:30.360" v="8846" actId="478"/>
          <ac:picMkLst>
            <pc:docMk/>
            <pc:sldMk cId="3527909217" sldId="636"/>
            <ac:picMk id="35" creationId="{B0C26ADF-8C32-442D-AA02-1248DA10604D}"/>
          </ac:picMkLst>
        </pc:picChg>
        <pc:picChg chg="add mod">
          <ac:chgData name="Jeroen Degerickx" userId="aa3b573c-1492-4dc8-8316-1975792fec91" providerId="ADAL" clId="{4F32DE68-A3A9-482D-A3E3-B26875D96DF5}" dt="2021-11-19T16:02:55.027" v="9136" actId="1076"/>
          <ac:picMkLst>
            <pc:docMk/>
            <pc:sldMk cId="3527909217" sldId="636"/>
            <ac:picMk id="2050" creationId="{5875AA7D-8711-468B-BFB8-206791EF9AAF}"/>
          </ac:picMkLst>
        </pc:picChg>
        <pc:picChg chg="add mod">
          <ac:chgData name="Jeroen Degerickx" userId="aa3b573c-1492-4dc8-8316-1975792fec91" providerId="ADAL" clId="{4F32DE68-A3A9-482D-A3E3-B26875D96DF5}" dt="2021-11-19T16:10:35.729" v="9374" actId="1076"/>
          <ac:picMkLst>
            <pc:docMk/>
            <pc:sldMk cId="3527909217" sldId="636"/>
            <ac:picMk id="2052" creationId="{47844152-51E3-43A5-ADC6-FC520EFFBAAB}"/>
          </ac:picMkLst>
        </pc:picChg>
        <pc:cxnChg chg="mod">
          <ac:chgData name="Jeroen Degerickx" userId="aa3b573c-1492-4dc8-8316-1975792fec91" providerId="ADAL" clId="{4F32DE68-A3A9-482D-A3E3-B26875D96DF5}" dt="2021-11-24T13:20:28.870" v="10921" actId="1037"/>
          <ac:cxnSpMkLst>
            <pc:docMk/>
            <pc:sldMk cId="3527909217" sldId="636"/>
            <ac:cxnSpMk id="17" creationId="{9C5BD80E-85B6-4810-8B03-8B7126832817}"/>
          </ac:cxnSpMkLst>
        </pc:cxnChg>
        <pc:cxnChg chg="del mod">
          <ac:chgData name="Jeroen Degerickx" userId="aa3b573c-1492-4dc8-8316-1975792fec91" providerId="ADAL" clId="{4F32DE68-A3A9-482D-A3E3-B26875D96DF5}" dt="2021-11-24T13:33:42.247" v="10930" actId="478"/>
          <ac:cxnSpMkLst>
            <pc:docMk/>
            <pc:sldMk cId="3527909217" sldId="636"/>
            <ac:cxnSpMk id="19" creationId="{68EEDDBC-1992-4168-B43E-5EB138AF8D06}"/>
          </ac:cxnSpMkLst>
        </pc:cxnChg>
      </pc:sldChg>
      <pc:sldChg chg="addSp delSp modSp add modTransition modAnim">
        <pc:chgData name="Jeroen Degerickx" userId="aa3b573c-1492-4dc8-8316-1975792fec91" providerId="ADAL" clId="{4F32DE68-A3A9-482D-A3E3-B26875D96DF5}" dt="2021-11-30T15:31:48.319" v="13200"/>
        <pc:sldMkLst>
          <pc:docMk/>
          <pc:sldMk cId="4262014148" sldId="637"/>
        </pc:sldMkLst>
        <pc:spChg chg="add mod">
          <ac:chgData name="Jeroen Degerickx" userId="aa3b573c-1492-4dc8-8316-1975792fec91" providerId="ADAL" clId="{4F32DE68-A3A9-482D-A3E3-B26875D96DF5}" dt="2021-11-19T16:13:28.929" v="9415" actId="1076"/>
          <ac:spMkLst>
            <pc:docMk/>
            <pc:sldMk cId="4262014148" sldId="637"/>
            <ac:spMk id="4" creationId="{B29C14A3-603B-4D00-A55D-16D18CA5BB49}"/>
          </ac:spMkLst>
        </pc:spChg>
        <pc:spChg chg="add mod">
          <ac:chgData name="Jeroen Degerickx" userId="aa3b573c-1492-4dc8-8316-1975792fec91" providerId="ADAL" clId="{4F32DE68-A3A9-482D-A3E3-B26875D96DF5}" dt="2021-11-24T13:40:31.012" v="11049" actId="255"/>
          <ac:spMkLst>
            <pc:docMk/>
            <pc:sldMk cId="4262014148" sldId="637"/>
            <ac:spMk id="6" creationId="{B94001EA-C7E4-4ADF-A69A-F6639430093E}"/>
          </ac:spMkLst>
        </pc:spChg>
        <pc:spChg chg="mod">
          <ac:chgData name="Jeroen Degerickx" userId="aa3b573c-1492-4dc8-8316-1975792fec91" providerId="ADAL" clId="{4F32DE68-A3A9-482D-A3E3-B26875D96DF5}" dt="2021-11-24T13:34:56.522" v="10964" actId="20577"/>
          <ac:spMkLst>
            <pc:docMk/>
            <pc:sldMk cId="4262014148" sldId="637"/>
            <ac:spMk id="13" creationId="{E54F632B-D56E-4278-BB09-EC905775DDC8}"/>
          </ac:spMkLst>
        </pc:spChg>
        <pc:spChg chg="del">
          <ac:chgData name="Jeroen Degerickx" userId="aa3b573c-1492-4dc8-8316-1975792fec91" providerId="ADAL" clId="{4F32DE68-A3A9-482D-A3E3-B26875D96DF5}" dt="2021-11-24T13:21:16.710" v="10922" actId="478"/>
          <ac:spMkLst>
            <pc:docMk/>
            <pc:sldMk cId="4262014148" sldId="637"/>
            <ac:spMk id="14" creationId="{A7560C29-4C88-43EE-A59F-06F61FFB60B0}"/>
          </ac:spMkLst>
        </pc:spChg>
        <pc:spChg chg="add">
          <ac:chgData name="Jeroen Degerickx" userId="aa3b573c-1492-4dc8-8316-1975792fec91" providerId="ADAL" clId="{4F32DE68-A3A9-482D-A3E3-B26875D96DF5}" dt="2021-11-24T13:21:17.391" v="10923"/>
          <ac:spMkLst>
            <pc:docMk/>
            <pc:sldMk cId="4262014148" sldId="637"/>
            <ac:spMk id="16" creationId="{560DEFA3-A365-4A5F-BBCE-A17AAC1286A8}"/>
          </ac:spMkLst>
        </pc:spChg>
        <pc:spChg chg="add mod">
          <ac:chgData name="Jeroen Degerickx" userId="aa3b573c-1492-4dc8-8316-1975792fec91" providerId="ADAL" clId="{4F32DE68-A3A9-482D-A3E3-B26875D96DF5}" dt="2021-11-24T13:43:39.224" v="11187" actId="20577"/>
          <ac:spMkLst>
            <pc:docMk/>
            <pc:sldMk cId="4262014148" sldId="637"/>
            <ac:spMk id="22" creationId="{C166852D-66A8-42CF-BB30-A612C4C1997F}"/>
          </ac:spMkLst>
        </pc:spChg>
        <pc:grpChg chg="del">
          <ac:chgData name="Jeroen Degerickx" userId="aa3b573c-1492-4dc8-8316-1975792fec91" providerId="ADAL" clId="{4F32DE68-A3A9-482D-A3E3-B26875D96DF5}" dt="2021-11-19T16:12:25.147" v="9386" actId="478"/>
          <ac:grpSpMkLst>
            <pc:docMk/>
            <pc:sldMk cId="4262014148" sldId="637"/>
            <ac:grpSpMk id="3" creationId="{1CF6B511-E103-4A0C-90BF-B8BAAF5E63AF}"/>
          </ac:grpSpMkLst>
        </pc:grpChg>
        <pc:picChg chg="add del mod">
          <ac:chgData name="Jeroen Degerickx" userId="aa3b573c-1492-4dc8-8316-1975792fec91" providerId="ADAL" clId="{4F32DE68-A3A9-482D-A3E3-B26875D96DF5}" dt="2021-11-30T15:26:07.715" v="13199"/>
          <ac:picMkLst>
            <pc:docMk/>
            <pc:sldMk cId="4262014148" sldId="637"/>
            <ac:picMk id="2" creationId="{2FD370EC-CBD1-4BB8-B65B-872A1B2839FA}"/>
          </ac:picMkLst>
        </pc:pic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4262014148" sldId="637"/>
            <ac:picMk id="3" creationId="{3F698F35-592E-4D09-8900-4E336928991A}"/>
          </ac:picMkLst>
        </pc:picChg>
        <pc:picChg chg="del">
          <ac:chgData name="Jeroen Degerickx" userId="aa3b573c-1492-4dc8-8316-1975792fec91" providerId="ADAL" clId="{4F32DE68-A3A9-482D-A3E3-B26875D96DF5}" dt="2021-11-19T16:12:26.684" v="9387" actId="478"/>
          <ac:picMkLst>
            <pc:docMk/>
            <pc:sldMk cId="4262014148" sldId="637"/>
            <ac:picMk id="2050" creationId="{5875AA7D-8711-468B-BFB8-206791EF9AAF}"/>
          </ac:picMkLst>
        </pc:picChg>
        <pc:cxnChg chg="add mod">
          <ac:chgData name="Jeroen Degerickx" userId="aa3b573c-1492-4dc8-8316-1975792fec91" providerId="ADAL" clId="{4F32DE68-A3A9-482D-A3E3-B26875D96DF5}" dt="2021-11-24T13:41:57.270" v="11051" actId="1076"/>
          <ac:cxnSpMkLst>
            <pc:docMk/>
            <pc:sldMk cId="4262014148" sldId="637"/>
            <ac:cxnSpMk id="9" creationId="{62B5967B-81C1-469C-9DA3-A256A57F866E}"/>
          </ac:cxnSpMkLst>
        </pc:cxnChg>
        <pc:cxnChg chg="mod">
          <ac:chgData name="Jeroen Degerickx" userId="aa3b573c-1492-4dc8-8316-1975792fec91" providerId="ADAL" clId="{4F32DE68-A3A9-482D-A3E3-B26875D96DF5}" dt="2021-11-24T13:21:21.222" v="10924" actId="14100"/>
          <ac:cxnSpMkLst>
            <pc:docMk/>
            <pc:sldMk cId="4262014148" sldId="637"/>
            <ac:cxnSpMk id="17" creationId="{9C5BD80E-85B6-4810-8B03-8B7126832817}"/>
          </ac:cxnSpMkLst>
        </pc:cxnChg>
        <pc:cxnChg chg="mod">
          <ac:chgData name="Jeroen Degerickx" userId="aa3b573c-1492-4dc8-8316-1975792fec91" providerId="ADAL" clId="{4F32DE68-A3A9-482D-A3E3-B26875D96DF5}" dt="2021-11-24T13:21:24.450" v="10925" actId="14100"/>
          <ac:cxnSpMkLst>
            <pc:docMk/>
            <pc:sldMk cId="4262014148" sldId="637"/>
            <ac:cxnSpMk id="19" creationId="{68EEDDBC-1992-4168-B43E-5EB138AF8D06}"/>
          </ac:cxnSpMkLst>
        </pc:cxnChg>
        <pc:cxnChg chg="add mod">
          <ac:chgData name="Jeroen Degerickx" userId="aa3b573c-1492-4dc8-8316-1975792fec91" providerId="ADAL" clId="{4F32DE68-A3A9-482D-A3E3-B26875D96DF5}" dt="2021-11-24T13:42:23.753" v="11056" actId="1076"/>
          <ac:cxnSpMkLst>
            <pc:docMk/>
            <pc:sldMk cId="4262014148" sldId="637"/>
            <ac:cxnSpMk id="20" creationId="{5D792C3E-CB29-4A3D-BEC2-1595D478AAE0}"/>
          </ac:cxnSpMkLst>
        </pc:cxnChg>
        <pc:cxnChg chg="add mod">
          <ac:chgData name="Jeroen Degerickx" userId="aa3b573c-1492-4dc8-8316-1975792fec91" providerId="ADAL" clId="{4F32DE68-A3A9-482D-A3E3-B26875D96DF5}" dt="2021-11-24T13:42:08.011" v="11055" actId="1076"/>
          <ac:cxnSpMkLst>
            <pc:docMk/>
            <pc:sldMk cId="4262014148" sldId="637"/>
            <ac:cxnSpMk id="21" creationId="{0AA5B9CE-1487-4793-AF0B-6E8039A3A05A}"/>
          </ac:cxnSpMkLst>
        </pc:cxnChg>
      </pc:sldChg>
      <pc:sldChg chg="addSp delSp modSp add modTransition delAnim modAnim">
        <pc:chgData name="Jeroen Degerickx" userId="aa3b573c-1492-4dc8-8316-1975792fec91" providerId="ADAL" clId="{4F32DE68-A3A9-482D-A3E3-B26875D96DF5}" dt="2021-11-30T15:26:03.071" v="13198"/>
        <pc:sldMkLst>
          <pc:docMk/>
          <pc:sldMk cId="3725462698" sldId="638"/>
        </pc:sldMkLst>
        <pc:spChg chg="add del mod">
          <ac:chgData name="Jeroen Degerickx" userId="aa3b573c-1492-4dc8-8316-1975792fec91" providerId="ADAL" clId="{4F32DE68-A3A9-482D-A3E3-B26875D96DF5}" dt="2021-11-24T10:12:41.241" v="9610" actId="478"/>
          <ac:spMkLst>
            <pc:docMk/>
            <pc:sldMk cId="3725462698" sldId="638"/>
            <ac:spMk id="4" creationId="{78A7D372-54BC-4805-9B79-4C4713FF790D}"/>
          </ac:spMkLst>
        </pc:spChg>
        <pc:spChg chg="del">
          <ac:chgData name="Jeroen Degerickx" userId="aa3b573c-1492-4dc8-8316-1975792fec91" providerId="ADAL" clId="{4F32DE68-A3A9-482D-A3E3-B26875D96DF5}" dt="2021-11-24T10:12:38.283" v="9609" actId="478"/>
          <ac:spMkLst>
            <pc:docMk/>
            <pc:sldMk cId="3725462698" sldId="638"/>
            <ac:spMk id="6" creationId="{0B4121B9-0297-4A88-966C-EC1B131C8D6E}"/>
          </ac:spMkLst>
        </pc:spChg>
        <pc:spChg chg="mod ord">
          <ac:chgData name="Jeroen Degerickx" userId="aa3b573c-1492-4dc8-8316-1975792fec91" providerId="ADAL" clId="{4F32DE68-A3A9-482D-A3E3-B26875D96DF5}" dt="2021-11-24T10:12:29.389" v="9608" actId="1076"/>
          <ac:spMkLst>
            <pc:docMk/>
            <pc:sldMk cId="3725462698" sldId="638"/>
            <ac:spMk id="7" creationId="{BBC1DE71-E454-4F25-AA9A-C8CEBA4CA9AA}"/>
          </ac:spMkLst>
        </pc:spChg>
        <pc:spChg chg="del">
          <ac:chgData name="Jeroen Degerickx" userId="aa3b573c-1492-4dc8-8316-1975792fec91" providerId="ADAL" clId="{4F32DE68-A3A9-482D-A3E3-B26875D96DF5}" dt="2021-11-24T10:02:54.589" v="9526" actId="478"/>
          <ac:spMkLst>
            <pc:docMk/>
            <pc:sldMk cId="3725462698" sldId="638"/>
            <ac:spMk id="8" creationId="{853E761A-D526-438C-84FA-CB9F5E7D4E8D}"/>
          </ac:spMkLst>
        </pc:spChg>
        <pc:spChg chg="add del">
          <ac:chgData name="Jeroen Degerickx" userId="aa3b573c-1492-4dc8-8316-1975792fec91" providerId="ADAL" clId="{4F32DE68-A3A9-482D-A3E3-B26875D96DF5}" dt="2021-11-24T10:02:43.959" v="9521" actId="478"/>
          <ac:spMkLst>
            <pc:docMk/>
            <pc:sldMk cId="3725462698" sldId="638"/>
            <ac:spMk id="10" creationId="{E21A4920-198F-4A80-AFA8-AFA9C67C1CAA}"/>
          </ac:spMkLst>
        </pc:spChg>
        <pc:spChg chg="del">
          <ac:chgData name="Jeroen Degerickx" userId="aa3b573c-1492-4dc8-8316-1975792fec91" providerId="ADAL" clId="{4F32DE68-A3A9-482D-A3E3-B26875D96DF5}" dt="2021-11-24T10:02:40.751" v="9519" actId="478"/>
          <ac:spMkLst>
            <pc:docMk/>
            <pc:sldMk cId="3725462698" sldId="638"/>
            <ac:spMk id="13" creationId="{4278A336-9A2F-4E41-8764-4CDF7D8D04BB}"/>
          </ac:spMkLst>
        </pc:spChg>
        <pc:spChg chg="del">
          <ac:chgData name="Jeroen Degerickx" userId="aa3b573c-1492-4dc8-8316-1975792fec91" providerId="ADAL" clId="{4F32DE68-A3A9-482D-A3E3-B26875D96DF5}" dt="2021-11-24T10:02:50.264" v="9523" actId="478"/>
          <ac:spMkLst>
            <pc:docMk/>
            <pc:sldMk cId="3725462698" sldId="638"/>
            <ac:spMk id="14" creationId="{1DE03243-500E-4EE8-BB45-B353B70BC1AE}"/>
          </ac:spMkLst>
        </pc:spChg>
        <pc:spChg chg="del">
          <ac:chgData name="Jeroen Degerickx" userId="aa3b573c-1492-4dc8-8316-1975792fec91" providerId="ADAL" clId="{4F32DE68-A3A9-482D-A3E3-B26875D96DF5}" dt="2021-11-24T10:02:47.764" v="9522" actId="478"/>
          <ac:spMkLst>
            <pc:docMk/>
            <pc:sldMk cId="3725462698" sldId="638"/>
            <ac:spMk id="15" creationId="{71F44B34-5ADC-47DD-B4E1-47555568A323}"/>
          </ac:spMkLst>
        </pc:spChg>
        <pc:spChg chg="del">
          <ac:chgData name="Jeroen Degerickx" userId="aa3b573c-1492-4dc8-8316-1975792fec91" providerId="ADAL" clId="{4F32DE68-A3A9-482D-A3E3-B26875D96DF5}" dt="2021-11-24T10:02:52.274" v="9524" actId="478"/>
          <ac:spMkLst>
            <pc:docMk/>
            <pc:sldMk cId="3725462698" sldId="638"/>
            <ac:spMk id="25" creationId="{D37FA260-2DDE-458A-B8A1-45A37E0C8247}"/>
          </ac:spMkLst>
        </pc:spChg>
        <pc:spChg chg="add mod">
          <ac:chgData name="Jeroen Degerickx" userId="aa3b573c-1492-4dc8-8316-1975792fec91" providerId="ADAL" clId="{4F32DE68-A3A9-482D-A3E3-B26875D96DF5}" dt="2021-11-24T10:07:29.230" v="9530" actId="14100"/>
          <ac:spMkLst>
            <pc:docMk/>
            <pc:sldMk cId="3725462698" sldId="638"/>
            <ac:spMk id="27" creationId="{1DF10FDA-792F-4817-912E-969FD86325EA}"/>
          </ac:spMkLst>
        </pc:spChg>
        <pc:spChg chg="add mod">
          <ac:chgData name="Jeroen Degerickx" userId="aa3b573c-1492-4dc8-8316-1975792fec91" providerId="ADAL" clId="{4F32DE68-A3A9-482D-A3E3-B26875D96DF5}" dt="2021-11-24T10:07:29.230" v="9530" actId="14100"/>
          <ac:spMkLst>
            <pc:docMk/>
            <pc:sldMk cId="3725462698" sldId="638"/>
            <ac:spMk id="28" creationId="{662FBB84-75F7-46D4-96D8-198DA7E0AB38}"/>
          </ac:spMkLst>
        </pc:spChg>
        <pc:grpChg chg="del">
          <ac:chgData name="Jeroen Degerickx" userId="aa3b573c-1492-4dc8-8316-1975792fec91" providerId="ADAL" clId="{4F32DE68-A3A9-482D-A3E3-B26875D96DF5}" dt="2021-11-24T10:02:53.215" v="9525" actId="478"/>
          <ac:grpSpMkLst>
            <pc:docMk/>
            <pc:sldMk cId="3725462698" sldId="638"/>
            <ac:grpSpMk id="16" creationId="{F4F700FE-6ED3-4787-BF39-8AEFDD1E4B8C}"/>
          </ac:grpSpMkLst>
        </pc:grpChg>
        <pc:grpChg chg="del">
          <ac:chgData name="Jeroen Degerickx" userId="aa3b573c-1492-4dc8-8316-1975792fec91" providerId="ADAL" clId="{4F32DE68-A3A9-482D-A3E3-B26875D96DF5}" dt="2021-11-24T10:02:55.466" v="9527" actId="478"/>
          <ac:grpSpMkLst>
            <pc:docMk/>
            <pc:sldMk cId="3725462698" sldId="638"/>
            <ac:grpSpMk id="43" creationId="{3C4A4E99-7C1E-4BF5-AAC5-98317334334D}"/>
          </ac:grpSpMkLst>
        </pc:grp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725462698" sldId="638"/>
            <ac:picMk id="3" creationId="{2FAFC420-BD77-4536-808A-2EA52274AE73}"/>
          </ac:picMkLst>
        </pc:picChg>
        <pc:picChg chg="add mod">
          <ac:chgData name="Jeroen Degerickx" userId="aa3b573c-1492-4dc8-8316-1975792fec91" providerId="ADAL" clId="{4F32DE68-A3A9-482D-A3E3-B26875D96DF5}" dt="2021-11-24T10:07:29.230" v="9530" actId="14100"/>
          <ac:picMkLst>
            <pc:docMk/>
            <pc:sldMk cId="3725462698" sldId="638"/>
            <ac:picMk id="23" creationId="{225D5A2A-F2F1-413D-8F3A-E0B1E93D2427}"/>
          </ac:picMkLst>
        </pc:picChg>
        <pc:picChg chg="add mod">
          <ac:chgData name="Jeroen Degerickx" userId="aa3b573c-1492-4dc8-8316-1975792fec91" providerId="ADAL" clId="{4F32DE68-A3A9-482D-A3E3-B26875D96DF5}" dt="2021-11-24T10:07:29.230" v="9530" actId="14100"/>
          <ac:picMkLst>
            <pc:docMk/>
            <pc:sldMk cId="3725462698" sldId="638"/>
            <ac:picMk id="24" creationId="{02558A0A-9AE4-4880-BE99-FEDC1F7E3978}"/>
          </ac:picMkLst>
        </pc:picChg>
        <pc:picChg chg="add mod">
          <ac:chgData name="Jeroen Degerickx" userId="aa3b573c-1492-4dc8-8316-1975792fec91" providerId="ADAL" clId="{4F32DE68-A3A9-482D-A3E3-B26875D96DF5}" dt="2021-11-24T10:07:29.230" v="9530" actId="14100"/>
          <ac:picMkLst>
            <pc:docMk/>
            <pc:sldMk cId="3725462698" sldId="638"/>
            <ac:picMk id="26" creationId="{BD882F72-D476-4A7E-A7DB-C9CA5F32C1D0}"/>
          </ac:picMkLst>
        </pc:picChg>
      </pc:sldChg>
      <pc:sldChg chg="addSp delSp modSp add modTransition delAnim modAnim">
        <pc:chgData name="Jeroen Degerickx" userId="aa3b573c-1492-4dc8-8316-1975792fec91" providerId="ADAL" clId="{4F32DE68-A3A9-482D-A3E3-B26875D96DF5}" dt="2021-11-30T15:26:03.071" v="13198"/>
        <pc:sldMkLst>
          <pc:docMk/>
          <pc:sldMk cId="3291097549" sldId="639"/>
        </pc:sldMkLst>
        <pc:spChg chg="add mod">
          <ac:chgData name="Jeroen Degerickx" userId="aa3b573c-1492-4dc8-8316-1975792fec91" providerId="ADAL" clId="{4F32DE68-A3A9-482D-A3E3-B26875D96DF5}" dt="2021-11-24T10:59:59.850" v="10043" actId="1076"/>
          <ac:spMkLst>
            <pc:docMk/>
            <pc:sldMk cId="3291097549" sldId="639"/>
            <ac:spMk id="3" creationId="{1BA33160-5398-4D55-8BF5-53BDCACDE8D3}"/>
          </ac:spMkLst>
        </pc:spChg>
        <pc:spChg chg="add mod">
          <ac:chgData name="Jeroen Degerickx" userId="aa3b573c-1492-4dc8-8316-1975792fec91" providerId="ADAL" clId="{4F32DE68-A3A9-482D-A3E3-B26875D96DF5}" dt="2021-11-24T10:52:49.458" v="9964" actId="1076"/>
          <ac:spMkLst>
            <pc:docMk/>
            <pc:sldMk cId="3291097549" sldId="639"/>
            <ac:spMk id="7" creationId="{9AC0FBFA-3DEA-4E07-B377-864FFF8FE7D2}"/>
          </ac:spMkLst>
        </pc:spChg>
        <pc:spChg chg="mod ord">
          <ac:chgData name="Jeroen Degerickx" userId="aa3b573c-1492-4dc8-8316-1975792fec91" providerId="ADAL" clId="{4F32DE68-A3A9-482D-A3E3-B26875D96DF5}" dt="2021-11-24T11:12:34.530" v="10224" actId="14100"/>
          <ac:spMkLst>
            <pc:docMk/>
            <pc:sldMk cId="3291097549" sldId="639"/>
            <ac:spMk id="11" creationId="{4AB938C2-0722-4AC9-A04F-8D4AC0C3A8EE}"/>
          </ac:spMkLst>
        </pc:spChg>
        <pc:spChg chg="del">
          <ac:chgData name="Jeroen Degerickx" userId="aa3b573c-1492-4dc8-8316-1975792fec91" providerId="ADAL" clId="{4F32DE68-A3A9-482D-A3E3-B26875D96DF5}" dt="2021-11-24T10:52:35.558" v="9962" actId="478"/>
          <ac:spMkLst>
            <pc:docMk/>
            <pc:sldMk cId="3291097549" sldId="639"/>
            <ac:spMk id="13" creationId="{0B9875DD-1F5E-4A31-9499-6684AB66BD9D}"/>
          </ac:spMkLst>
        </pc:spChg>
        <pc:spChg chg="del">
          <ac:chgData name="Jeroen Degerickx" userId="aa3b573c-1492-4dc8-8316-1975792fec91" providerId="ADAL" clId="{4F32DE68-A3A9-482D-A3E3-B26875D96DF5}" dt="2021-11-24T10:50:50.006" v="9926" actId="478"/>
          <ac:spMkLst>
            <pc:docMk/>
            <pc:sldMk cId="3291097549" sldId="639"/>
            <ac:spMk id="14" creationId="{EC8323E1-F463-46FC-98BC-0F440A1AB39F}"/>
          </ac:spMkLst>
        </pc:spChg>
        <pc:spChg chg="del">
          <ac:chgData name="Jeroen Degerickx" userId="aa3b573c-1492-4dc8-8316-1975792fec91" providerId="ADAL" clId="{4F32DE68-A3A9-482D-A3E3-B26875D96DF5}" dt="2021-11-24T10:52:42.767" v="9963" actId="478"/>
          <ac:spMkLst>
            <pc:docMk/>
            <pc:sldMk cId="3291097549" sldId="639"/>
            <ac:spMk id="15" creationId="{3420D0AE-7E6E-4324-A3C2-CDAEC88BF996}"/>
          </ac:spMkLst>
        </pc:spChg>
        <pc:spChg chg="add mod">
          <ac:chgData name="Jeroen Degerickx" userId="aa3b573c-1492-4dc8-8316-1975792fec91" providerId="ADAL" clId="{4F32DE68-A3A9-482D-A3E3-B26875D96DF5}" dt="2021-11-24T10:59:51.040" v="10042" actId="1076"/>
          <ac:spMkLst>
            <pc:docMk/>
            <pc:sldMk cId="3291097549" sldId="639"/>
            <ac:spMk id="17" creationId="{6E717863-7696-4B69-8F5D-D46FEDE550F8}"/>
          </ac:spMkLst>
        </pc:spChg>
        <pc:spChg chg="add mod">
          <ac:chgData name="Jeroen Degerickx" userId="aa3b573c-1492-4dc8-8316-1975792fec91" providerId="ADAL" clId="{4F32DE68-A3A9-482D-A3E3-B26875D96DF5}" dt="2021-11-24T11:12:48.531" v="10227" actId="1076"/>
          <ac:spMkLst>
            <pc:docMk/>
            <pc:sldMk cId="3291097549" sldId="639"/>
            <ac:spMk id="18" creationId="{82C9E4D9-23EF-42CC-95C8-7145AF7EBB9F}"/>
          </ac:spMkLst>
        </pc:spChg>
        <pc:spChg chg="add mod">
          <ac:chgData name="Jeroen Degerickx" userId="aa3b573c-1492-4dc8-8316-1975792fec91" providerId="ADAL" clId="{4F32DE68-A3A9-482D-A3E3-B26875D96DF5}" dt="2021-11-24T10:58:47.602" v="10034" actId="121"/>
          <ac:spMkLst>
            <pc:docMk/>
            <pc:sldMk cId="3291097549" sldId="639"/>
            <ac:spMk id="20" creationId="{4A29DD7E-7E41-49D1-B496-28D8A8FC00B2}"/>
          </ac:spMkLst>
        </pc:spChg>
        <pc:spChg chg="mod">
          <ac:chgData name="Jeroen Degerickx" userId="aa3b573c-1492-4dc8-8316-1975792fec91" providerId="ADAL" clId="{4F32DE68-A3A9-482D-A3E3-B26875D96DF5}" dt="2021-11-24T11:06:22.805" v="10053" actId="692"/>
          <ac:spMkLst>
            <pc:docMk/>
            <pc:sldMk cId="3291097549" sldId="639"/>
            <ac:spMk id="22" creationId="{EF5DB700-1258-4B54-B124-2EE36955C42D}"/>
          </ac:spMkLst>
        </pc:spChg>
        <pc:spChg chg="add mod">
          <ac:chgData name="Jeroen Degerickx" userId="aa3b573c-1492-4dc8-8316-1975792fec91" providerId="ADAL" clId="{4F32DE68-A3A9-482D-A3E3-B26875D96DF5}" dt="2021-11-30T13:17:39.693" v="13143" actId="20577"/>
          <ac:spMkLst>
            <pc:docMk/>
            <pc:sldMk cId="3291097549" sldId="639"/>
            <ac:spMk id="25" creationId="{727B47E4-E03E-4CBE-A35F-A45915988424}"/>
          </ac:spMkLst>
        </pc:spChg>
        <pc:spChg chg="add mod">
          <ac:chgData name="Jeroen Degerickx" userId="aa3b573c-1492-4dc8-8316-1975792fec91" providerId="ADAL" clId="{4F32DE68-A3A9-482D-A3E3-B26875D96DF5}" dt="2021-11-24T11:12:56.916" v="10228" actId="14100"/>
          <ac:spMkLst>
            <pc:docMk/>
            <pc:sldMk cId="3291097549" sldId="639"/>
            <ac:spMk id="26" creationId="{351BBC6F-7540-4F9E-BF50-808929303C71}"/>
          </ac:spMkLst>
        </pc:spChg>
        <pc:spChg chg="add mod">
          <ac:chgData name="Jeroen Degerickx" userId="aa3b573c-1492-4dc8-8316-1975792fec91" providerId="ADAL" clId="{4F32DE68-A3A9-482D-A3E3-B26875D96DF5}" dt="2021-11-24T11:15:29.275" v="10240" actId="1076"/>
          <ac:spMkLst>
            <pc:docMk/>
            <pc:sldMk cId="3291097549" sldId="639"/>
            <ac:spMk id="27" creationId="{E4AC1BBF-FDC2-4ED7-9A28-D7601AF89AC6}"/>
          </ac:spMkLst>
        </pc:spChg>
        <pc:grpChg chg="add">
          <ac:chgData name="Jeroen Degerickx" userId="aa3b573c-1492-4dc8-8316-1975792fec91" providerId="ADAL" clId="{4F32DE68-A3A9-482D-A3E3-B26875D96DF5}" dt="2021-11-24T10:51:28.474" v="9927"/>
          <ac:grpSpMkLst>
            <pc:docMk/>
            <pc:sldMk cId="3291097549" sldId="639"/>
            <ac:grpSpMk id="9" creationId="{CFACB87A-082F-4E44-8DB8-1A27F7BEF9E6}"/>
          </ac:grpSpMkLst>
        </pc:grpChg>
        <pc:grpChg chg="add del mod">
          <ac:chgData name="Jeroen Degerickx" userId="aa3b573c-1492-4dc8-8316-1975792fec91" providerId="ADAL" clId="{4F32DE68-A3A9-482D-A3E3-B26875D96DF5}" dt="2021-11-24T11:08:42.065" v="10054" actId="478"/>
          <ac:grpSpMkLst>
            <pc:docMk/>
            <pc:sldMk cId="3291097549" sldId="639"/>
            <ac:grpSpMk id="21" creationId="{967080D4-0207-482D-B4D1-8231A57569D7}"/>
          </ac:grpSpMkLst>
        </pc:grpChg>
        <pc:picChg chg="add del mod">
          <ac:chgData name="Jeroen Degerickx" userId="aa3b573c-1492-4dc8-8316-1975792fec91" providerId="ADAL" clId="{4F32DE68-A3A9-482D-A3E3-B26875D96DF5}" dt="2021-11-24T10:55:54.343" v="10005" actId="478"/>
          <ac:picMkLst>
            <pc:docMk/>
            <pc:sldMk cId="3291097549" sldId="639"/>
            <ac:picMk id="4" creationId="{05EA5788-C292-4501-9B48-BF60E11A4A37}"/>
          </ac:picMkLst>
        </pc:picChg>
        <pc:picChg chg="add mod">
          <ac:chgData name="Jeroen Degerickx" userId="aa3b573c-1492-4dc8-8316-1975792fec91" providerId="ADAL" clId="{4F32DE68-A3A9-482D-A3E3-B26875D96DF5}" dt="2021-11-30T15:26:03.071" v="13198"/>
          <ac:picMkLst>
            <pc:docMk/>
            <pc:sldMk cId="3291097549" sldId="639"/>
            <ac:picMk id="4" creationId="{FBCCAC9C-0375-4EB4-872F-D84A5612353D}"/>
          </ac:picMkLst>
        </pc:picChg>
        <pc:picChg chg="add del mod">
          <ac:chgData name="Jeroen Degerickx" userId="aa3b573c-1492-4dc8-8316-1975792fec91" providerId="ADAL" clId="{4F32DE68-A3A9-482D-A3E3-B26875D96DF5}" dt="2021-11-24T10:57:18.354" v="10014" actId="478"/>
          <ac:picMkLst>
            <pc:docMk/>
            <pc:sldMk cId="3291097549" sldId="639"/>
            <ac:picMk id="6" creationId="{888FDF53-286B-49A9-9A19-257E67421C7F}"/>
          </ac:picMkLst>
        </pc:picChg>
        <pc:picChg chg="add mod ord">
          <ac:chgData name="Jeroen Degerickx" userId="aa3b573c-1492-4dc8-8316-1975792fec91" providerId="ADAL" clId="{4F32DE68-A3A9-482D-A3E3-B26875D96DF5}" dt="2021-11-24T11:12:44.602" v="10226" actId="1076"/>
          <ac:picMkLst>
            <pc:docMk/>
            <pc:sldMk cId="3291097549" sldId="639"/>
            <ac:picMk id="19" creationId="{834DC2AE-EF85-4853-8E73-8D8C39069E4A}"/>
          </ac:picMkLst>
        </pc:picChg>
      </pc:sldChg>
      <pc:sldChg chg="addSp delSp modSp add ord modTransition delAnim modAnim">
        <pc:chgData name="Jeroen Degerickx" userId="aa3b573c-1492-4dc8-8316-1975792fec91" providerId="ADAL" clId="{4F32DE68-A3A9-482D-A3E3-B26875D96DF5}" dt="2021-11-30T15:11:51.217" v="13196"/>
        <pc:sldMkLst>
          <pc:docMk/>
          <pc:sldMk cId="3127448516" sldId="640"/>
        </pc:sldMkLst>
        <pc:spChg chg="del">
          <ac:chgData name="Jeroen Degerickx" userId="aa3b573c-1492-4dc8-8316-1975792fec91" providerId="ADAL" clId="{4F32DE68-A3A9-482D-A3E3-B26875D96DF5}" dt="2021-11-24T12:39:13.421" v="10611" actId="478"/>
          <ac:spMkLst>
            <pc:docMk/>
            <pc:sldMk cId="3127448516" sldId="640"/>
            <ac:spMk id="4" creationId="{DA22346D-C9C4-4266-96AE-D035C8FC878A}"/>
          </ac:spMkLst>
        </pc:spChg>
        <pc:spChg chg="del">
          <ac:chgData name="Jeroen Degerickx" userId="aa3b573c-1492-4dc8-8316-1975792fec91" providerId="ADAL" clId="{4F32DE68-A3A9-482D-A3E3-B26875D96DF5}" dt="2021-11-24T12:39:15.944" v="10612" actId="478"/>
          <ac:spMkLst>
            <pc:docMk/>
            <pc:sldMk cId="3127448516" sldId="640"/>
            <ac:spMk id="12" creationId="{C2B7E99F-B04A-4AE6-87DC-96814EE0F5AD}"/>
          </ac:spMkLst>
        </pc:spChg>
        <pc:spChg chg="mod">
          <ac:chgData name="Jeroen Degerickx" userId="aa3b573c-1492-4dc8-8316-1975792fec91" providerId="ADAL" clId="{4F32DE68-A3A9-482D-A3E3-B26875D96DF5}" dt="2021-11-24T12:39:38" v="10614" actId="20577"/>
          <ac:spMkLst>
            <pc:docMk/>
            <pc:sldMk cId="3127448516" sldId="640"/>
            <ac:spMk id="25" creationId="{1C41A971-ADA0-49FA-9D0D-6B98F47CBD75}"/>
          </ac:spMkLst>
        </pc:spChg>
        <pc:spChg chg="del">
          <ac:chgData name="Jeroen Degerickx" userId="aa3b573c-1492-4dc8-8316-1975792fec91" providerId="ADAL" clId="{4F32DE68-A3A9-482D-A3E3-B26875D96DF5}" dt="2021-11-24T12:38:58.292" v="10605" actId="478"/>
          <ac:spMkLst>
            <pc:docMk/>
            <pc:sldMk cId="3127448516" sldId="640"/>
            <ac:spMk id="28" creationId="{DDD14320-C606-4652-86C0-9C893F19659A}"/>
          </ac:spMkLst>
        </pc:spChg>
        <pc:spChg chg="del">
          <ac:chgData name="Jeroen Degerickx" userId="aa3b573c-1492-4dc8-8316-1975792fec91" providerId="ADAL" clId="{4F32DE68-A3A9-482D-A3E3-B26875D96DF5}" dt="2021-11-24T12:38:52.265" v="10602" actId="478"/>
          <ac:spMkLst>
            <pc:docMk/>
            <pc:sldMk cId="3127448516" sldId="640"/>
            <ac:spMk id="31" creationId="{8D0E17D9-99B3-49F6-B071-F7560FD36725}"/>
          </ac:spMkLst>
        </pc:spChg>
        <pc:spChg chg="add mod">
          <ac:chgData name="Jeroen Degerickx" userId="aa3b573c-1492-4dc8-8316-1975792fec91" providerId="ADAL" clId="{4F32DE68-A3A9-482D-A3E3-B26875D96DF5}" dt="2021-11-24T12:40:40.234" v="10623" actId="1076"/>
          <ac:spMkLst>
            <pc:docMk/>
            <pc:sldMk cId="3127448516" sldId="640"/>
            <ac:spMk id="35" creationId="{BF234D77-4A45-461E-B6E2-75DBAB64D4AE}"/>
          </ac:spMkLst>
        </pc:spChg>
        <pc:grpChg chg="del">
          <ac:chgData name="Jeroen Degerickx" userId="aa3b573c-1492-4dc8-8316-1975792fec91" providerId="ADAL" clId="{4F32DE68-A3A9-482D-A3E3-B26875D96DF5}" dt="2021-11-24T12:39:53.468" v="10615" actId="478"/>
          <ac:grpSpMkLst>
            <pc:docMk/>
            <pc:sldMk cId="3127448516" sldId="640"/>
            <ac:grpSpMk id="11" creationId="{3F081889-3E3C-480A-AAEB-2305E26529F8}"/>
          </ac:grpSpMkLst>
        </pc:grpChg>
        <pc:picChg chg="add mod">
          <ac:chgData name="Jeroen Degerickx" userId="aa3b573c-1492-4dc8-8316-1975792fec91" providerId="ADAL" clId="{4F32DE68-A3A9-482D-A3E3-B26875D96DF5}" dt="2021-11-30T15:11:51.217" v="13196"/>
          <ac:picMkLst>
            <pc:docMk/>
            <pc:sldMk cId="3127448516" sldId="640"/>
            <ac:picMk id="3" creationId="{FD9195C7-C16B-4468-9A59-B64A1BB78108}"/>
          </ac:picMkLst>
        </pc:picChg>
        <pc:picChg chg="del">
          <ac:chgData name="Jeroen Degerickx" userId="aa3b573c-1492-4dc8-8316-1975792fec91" providerId="ADAL" clId="{4F32DE68-A3A9-482D-A3E3-B26875D96DF5}" dt="2021-11-24T12:38:49.682" v="10601" actId="478"/>
          <ac:picMkLst>
            <pc:docMk/>
            <pc:sldMk cId="3127448516" sldId="640"/>
            <ac:picMk id="26" creationId="{66E89274-C341-40DB-A480-0AD5CABFF979}"/>
          </ac:picMkLst>
        </pc:picChg>
        <pc:picChg chg="del">
          <ac:chgData name="Jeroen Degerickx" userId="aa3b573c-1492-4dc8-8316-1975792fec91" providerId="ADAL" clId="{4F32DE68-A3A9-482D-A3E3-B26875D96DF5}" dt="2021-11-24T12:38:55.480" v="10604" actId="478"/>
          <ac:picMkLst>
            <pc:docMk/>
            <pc:sldMk cId="3127448516" sldId="640"/>
            <ac:picMk id="29" creationId="{F454FA0C-197A-40D9-805C-746D5B35197B}"/>
          </ac:picMkLst>
        </pc:picChg>
        <pc:picChg chg="add mod">
          <ac:chgData name="Jeroen Degerickx" userId="aa3b573c-1492-4dc8-8316-1975792fec91" providerId="ADAL" clId="{4F32DE68-A3A9-482D-A3E3-B26875D96DF5}" dt="2021-11-24T12:40:23.879" v="10619" actId="1076"/>
          <ac:picMkLst>
            <pc:docMk/>
            <pc:sldMk cId="3127448516" sldId="640"/>
            <ac:picMk id="32" creationId="{7E8C079F-4549-4704-B437-EF4355A5AAF3}"/>
          </ac:picMkLst>
        </pc:picChg>
        <pc:picChg chg="add mod">
          <ac:chgData name="Jeroen Degerickx" userId="aa3b573c-1492-4dc8-8316-1975792fec91" providerId="ADAL" clId="{4F32DE68-A3A9-482D-A3E3-B26875D96DF5}" dt="2021-11-24T12:39:58.668" v="10617" actId="1076"/>
          <ac:picMkLst>
            <pc:docMk/>
            <pc:sldMk cId="3127448516" sldId="640"/>
            <ac:picMk id="33" creationId="{21BDE3D1-97C2-4C54-9084-C1DEB3431B1B}"/>
          </ac:picMkLst>
        </pc:picChg>
        <pc:cxnChg chg="del mod">
          <ac:chgData name="Jeroen Degerickx" userId="aa3b573c-1492-4dc8-8316-1975792fec91" providerId="ADAL" clId="{4F32DE68-A3A9-482D-A3E3-B26875D96DF5}" dt="2021-11-24T12:38:53.778" v="10603" actId="478"/>
          <ac:cxnSpMkLst>
            <pc:docMk/>
            <pc:sldMk cId="3127448516" sldId="640"/>
            <ac:cxnSpMk id="30" creationId="{4FE3933A-4D8D-470D-B39C-A3D25D60B15A}"/>
          </ac:cxnSpMkLst>
        </pc:cxnChg>
        <pc:cxnChg chg="add mod">
          <ac:chgData name="Jeroen Degerickx" userId="aa3b573c-1492-4dc8-8316-1975792fec91" providerId="ADAL" clId="{4F32DE68-A3A9-482D-A3E3-B26875D96DF5}" dt="2021-11-24T12:40:37.135" v="10622" actId="14100"/>
          <ac:cxnSpMkLst>
            <pc:docMk/>
            <pc:sldMk cId="3127448516" sldId="640"/>
            <ac:cxnSpMk id="34" creationId="{5E11C38E-868D-45D9-B8C7-691B9AA18729}"/>
          </ac:cxnSpMkLst>
        </pc:cxnChg>
      </pc:sldChg>
      <pc:sldChg chg="addSp delSp modSp add modTransition delAnim">
        <pc:chgData name="Jeroen Degerickx" userId="aa3b573c-1492-4dc8-8316-1975792fec91" providerId="ADAL" clId="{4F32DE68-A3A9-482D-A3E3-B26875D96DF5}" dt="2021-11-30T15:31:48.319" v="13200"/>
        <pc:sldMkLst>
          <pc:docMk/>
          <pc:sldMk cId="3870785268" sldId="641"/>
        </pc:sldMkLst>
        <pc:spChg chg="del">
          <ac:chgData name="Jeroen Degerickx" userId="aa3b573c-1492-4dc8-8316-1975792fec91" providerId="ADAL" clId="{4F32DE68-A3A9-482D-A3E3-B26875D96DF5}" dt="2021-11-24T13:51:17.886" v="11263" actId="478"/>
          <ac:spMkLst>
            <pc:docMk/>
            <pc:sldMk cId="3870785268" sldId="641"/>
            <ac:spMk id="2" creationId="{10F32F52-864D-491B-B63F-20B0DE44A0EC}"/>
          </ac:spMkLst>
        </pc:spChg>
        <pc:spChg chg="add mod">
          <ac:chgData name="Jeroen Degerickx" userId="aa3b573c-1492-4dc8-8316-1975792fec91" providerId="ADAL" clId="{4F32DE68-A3A9-482D-A3E3-B26875D96DF5}" dt="2021-11-24T13:55:20.127" v="11279" actId="1076"/>
          <ac:spMkLst>
            <pc:docMk/>
            <pc:sldMk cId="3870785268" sldId="641"/>
            <ac:spMk id="3" creationId="{7035B36E-EDAD-4A81-9780-3A2B594A25CF}"/>
          </ac:spMkLst>
        </pc:spChg>
        <pc:spChg chg="add mod">
          <ac:chgData name="Jeroen Degerickx" userId="aa3b573c-1492-4dc8-8316-1975792fec91" providerId="ADAL" clId="{4F32DE68-A3A9-482D-A3E3-B26875D96DF5}" dt="2021-11-24T14:06:21.371" v="11470" actId="692"/>
          <ac:spMkLst>
            <pc:docMk/>
            <pc:sldMk cId="3870785268" sldId="641"/>
            <ac:spMk id="4" creationId="{195C2351-0F97-48E1-969D-7456794DB9BC}"/>
          </ac:spMkLst>
        </pc:spChg>
        <pc:spChg chg="mod">
          <ac:chgData name="Jeroen Degerickx" userId="aa3b573c-1492-4dc8-8316-1975792fec91" providerId="ADAL" clId="{4F32DE68-A3A9-482D-A3E3-B26875D96DF5}" dt="2021-11-24T14:05:43.067" v="11456" actId="20577"/>
          <ac:spMkLst>
            <pc:docMk/>
            <pc:sldMk cId="3870785268" sldId="641"/>
            <ac:spMk id="8" creationId="{06FE47C6-80CC-4F3B-8A06-E382A6A5C06A}"/>
          </ac:spMkLst>
        </pc:spChg>
        <pc:spChg chg="del">
          <ac:chgData name="Jeroen Degerickx" userId="aa3b573c-1492-4dc8-8316-1975792fec91" providerId="ADAL" clId="{4F32DE68-A3A9-482D-A3E3-B26875D96DF5}" dt="2021-11-24T13:51:14.635" v="11262" actId="478"/>
          <ac:spMkLst>
            <pc:docMk/>
            <pc:sldMk cId="3870785268" sldId="641"/>
            <ac:spMk id="14" creationId="{94BEC8E2-F677-45C4-AC91-F47E330CA6A5}"/>
          </ac:spMkLst>
        </pc:spChg>
        <pc:spChg chg="del">
          <ac:chgData name="Jeroen Degerickx" userId="aa3b573c-1492-4dc8-8316-1975792fec91" providerId="ADAL" clId="{4F32DE68-A3A9-482D-A3E3-B26875D96DF5}" dt="2021-11-24T13:51:17.886" v="11263" actId="478"/>
          <ac:spMkLst>
            <pc:docMk/>
            <pc:sldMk cId="3870785268" sldId="641"/>
            <ac:spMk id="34" creationId="{27C4A4D2-12B3-42FE-A25C-2361686D1825}"/>
          </ac:spMkLst>
        </pc:spChg>
        <pc:grpChg chg="del">
          <ac:chgData name="Jeroen Degerickx" userId="aa3b573c-1492-4dc8-8316-1975792fec91" providerId="ADAL" clId="{4F32DE68-A3A9-482D-A3E3-B26875D96DF5}" dt="2021-11-24T13:51:18.908" v="11264" actId="478"/>
          <ac:grpSpMkLst>
            <pc:docMk/>
            <pc:sldMk cId="3870785268" sldId="641"/>
            <ac:grpSpMk id="9" creationId="{5095C958-5932-4BC2-99D4-99E5ECD0ABAD}"/>
          </ac:grpSpMkLst>
        </pc:grpChg>
        <pc:grpChg chg="del">
          <ac:chgData name="Jeroen Degerickx" userId="aa3b573c-1492-4dc8-8316-1975792fec91" providerId="ADAL" clId="{4F32DE68-A3A9-482D-A3E3-B26875D96DF5}" dt="2021-11-24T13:51:17.886" v="11263" actId="478"/>
          <ac:grpSpMkLst>
            <pc:docMk/>
            <pc:sldMk cId="3870785268" sldId="641"/>
            <ac:grpSpMk id="28" creationId="{091A5ACE-8840-4012-BBB7-078B7E1278B1}"/>
          </ac:grpSpMkLst>
        </pc:grpChg>
        <pc:grpChg chg="del">
          <ac:chgData name="Jeroen Degerickx" userId="aa3b573c-1492-4dc8-8316-1975792fec91" providerId="ADAL" clId="{4F32DE68-A3A9-482D-A3E3-B26875D96DF5}" dt="2021-11-24T13:51:17.886" v="11263" actId="478"/>
          <ac:grpSpMkLst>
            <pc:docMk/>
            <pc:sldMk cId="3870785268" sldId="641"/>
            <ac:grpSpMk id="31" creationId="{D36374EE-44AB-4883-8B35-FAEDEFA4E330}"/>
          </ac:grpSpMkLst>
        </pc:grpChg>
        <pc:grpChg chg="del">
          <ac:chgData name="Jeroen Degerickx" userId="aa3b573c-1492-4dc8-8316-1975792fec91" providerId="ADAL" clId="{4F32DE68-A3A9-482D-A3E3-B26875D96DF5}" dt="2021-11-24T13:51:11.562" v="11260" actId="478"/>
          <ac:grpSpMkLst>
            <pc:docMk/>
            <pc:sldMk cId="3870785268" sldId="641"/>
            <ac:grpSpMk id="35" creationId="{7EF92C30-8DFC-452B-9316-47CDD51221BF}"/>
          </ac:grpSpMkLst>
        </pc:grpChg>
        <pc:grpChg chg="del">
          <ac:chgData name="Jeroen Degerickx" userId="aa3b573c-1492-4dc8-8316-1975792fec91" providerId="ADAL" clId="{4F32DE68-A3A9-482D-A3E3-B26875D96DF5}" dt="2021-11-24T13:51:17.886" v="11263" actId="478"/>
          <ac:grpSpMkLst>
            <pc:docMk/>
            <pc:sldMk cId="3870785268" sldId="641"/>
            <ac:grpSpMk id="40" creationId="{AB05E93F-14F1-4FCC-BF65-BC2F7D4E6F55}"/>
          </ac:grpSpMkLst>
        </pc:gr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3870785268" sldId="641"/>
            <ac:picMk id="2" creationId="{5C200EFB-29D0-42BB-A64D-EB2A7AB7E1CF}"/>
          </ac:picMkLst>
        </pc:picChg>
        <pc:picChg chg="del">
          <ac:chgData name="Jeroen Degerickx" userId="aa3b573c-1492-4dc8-8316-1975792fec91" providerId="ADAL" clId="{4F32DE68-A3A9-482D-A3E3-B26875D96DF5}" dt="2021-11-24T13:51:13.368" v="11261" actId="478"/>
          <ac:picMkLst>
            <pc:docMk/>
            <pc:sldMk cId="3870785268" sldId="641"/>
            <ac:picMk id="27" creationId="{2E85839E-7767-4657-8857-198B6E454081}"/>
          </ac:picMkLst>
        </pc:picChg>
        <pc:picChg chg="add mod">
          <ac:chgData name="Jeroen Degerickx" userId="aa3b573c-1492-4dc8-8316-1975792fec91" providerId="ADAL" clId="{4F32DE68-A3A9-482D-A3E3-B26875D96DF5}" dt="2021-11-24T13:55:22.295" v="11280" actId="14100"/>
          <ac:picMkLst>
            <pc:docMk/>
            <pc:sldMk cId="3870785268" sldId="641"/>
            <ac:picMk id="46" creationId="{376EFC90-EADF-4A32-8111-FDF5094481C7}"/>
          </ac:picMkLst>
        </pc:picChg>
      </pc:sldChg>
      <pc:sldChg chg="addSp delSp modSp add modTransition">
        <pc:chgData name="Jeroen Degerickx" userId="aa3b573c-1492-4dc8-8316-1975792fec91" providerId="ADAL" clId="{4F32DE68-A3A9-482D-A3E3-B26875D96DF5}" dt="2021-11-30T15:31:48.319" v="13200"/>
        <pc:sldMkLst>
          <pc:docMk/>
          <pc:sldMk cId="4231799410" sldId="642"/>
        </pc:sldMkLst>
        <pc:spChg chg="add mod">
          <ac:chgData name="Jeroen Degerickx" userId="aa3b573c-1492-4dc8-8316-1975792fec91" providerId="ADAL" clId="{4F32DE68-A3A9-482D-A3E3-B26875D96DF5}" dt="2021-11-24T16:28:34.229" v="13080" actId="20577"/>
          <ac:spMkLst>
            <pc:docMk/>
            <pc:sldMk cId="4231799410" sldId="642"/>
            <ac:spMk id="2" creationId="{3471D0BE-4E24-46F0-A420-6349626643E9}"/>
          </ac:spMkLst>
        </pc:spChg>
        <pc:spChg chg="del">
          <ac:chgData name="Jeroen Degerickx" userId="aa3b573c-1492-4dc8-8316-1975792fec91" providerId="ADAL" clId="{4F32DE68-A3A9-482D-A3E3-B26875D96DF5}" dt="2021-11-24T13:55:57.613" v="11285" actId="478"/>
          <ac:spMkLst>
            <pc:docMk/>
            <pc:sldMk cId="4231799410" sldId="642"/>
            <ac:spMk id="3" creationId="{7035B36E-EDAD-4A81-9780-3A2B594A25CF}"/>
          </ac:spMkLst>
        </pc:spChg>
        <pc:spChg chg="add mod">
          <ac:chgData name="Jeroen Degerickx" userId="aa3b573c-1492-4dc8-8316-1975792fec91" providerId="ADAL" clId="{4F32DE68-A3A9-482D-A3E3-B26875D96DF5}" dt="2021-11-24T14:03:45.238" v="11324" actId="1076"/>
          <ac:spMkLst>
            <pc:docMk/>
            <pc:sldMk cId="4231799410" sldId="642"/>
            <ac:spMk id="4" creationId="{A9A37BFB-2977-4061-8CFE-95C90F1C7518}"/>
          </ac:spMkLst>
        </pc:spChg>
        <pc:spChg chg="mod">
          <ac:chgData name="Jeroen Degerickx" userId="aa3b573c-1492-4dc8-8316-1975792fec91" providerId="ADAL" clId="{4F32DE68-A3A9-482D-A3E3-B26875D96DF5}" dt="2021-11-24T14:19:03.665" v="11636" actId="20577"/>
          <ac:spMkLst>
            <pc:docMk/>
            <pc:sldMk cId="4231799410" sldId="642"/>
            <ac:spMk id="8" creationId="{06FE47C6-80CC-4F3B-8A06-E382A6A5C06A}"/>
          </ac:spMkLst>
        </pc:spChg>
        <pc:spChg chg="mod">
          <ac:chgData name="Jeroen Degerickx" userId="aa3b573c-1492-4dc8-8316-1975792fec91" providerId="ADAL" clId="{4F32DE68-A3A9-482D-A3E3-B26875D96DF5}" dt="2021-11-24T14:02:25.323" v="11310" actId="14100"/>
          <ac:spMkLst>
            <pc:docMk/>
            <pc:sldMk cId="4231799410" sldId="642"/>
            <ac:spMk id="11" creationId="{20A0E7D1-BDC6-49FC-8A59-7EE160666965}"/>
          </ac:spMkLst>
        </pc:spChg>
        <pc:picChg chg="add mod">
          <ac:chgData name="Jeroen Degerickx" userId="aa3b573c-1492-4dc8-8316-1975792fec91" providerId="ADAL" clId="{4F32DE68-A3A9-482D-A3E3-B26875D96DF5}" dt="2021-11-30T15:31:48.319" v="13200"/>
          <ac:picMkLst>
            <pc:docMk/>
            <pc:sldMk cId="4231799410" sldId="642"/>
            <ac:picMk id="3" creationId="{D8D7325E-317E-4254-BC03-9D20B7457CDB}"/>
          </ac:picMkLst>
        </pc:picChg>
        <pc:picChg chg="del">
          <ac:chgData name="Jeroen Degerickx" userId="aa3b573c-1492-4dc8-8316-1975792fec91" providerId="ADAL" clId="{4F32DE68-A3A9-482D-A3E3-B26875D96DF5}" dt="2021-11-24T13:55:55.810" v="11284" actId="478"/>
          <ac:picMkLst>
            <pc:docMk/>
            <pc:sldMk cId="4231799410" sldId="642"/>
            <ac:picMk id="46" creationId="{376EFC90-EADF-4A32-8111-FDF5094481C7}"/>
          </ac:picMkLst>
        </pc:picChg>
        <pc:picChg chg="add mod">
          <ac:chgData name="Jeroen Degerickx" userId="aa3b573c-1492-4dc8-8316-1975792fec91" providerId="ADAL" clId="{4F32DE68-A3A9-482D-A3E3-B26875D96DF5}" dt="2021-11-24T14:03:02.125" v="11319" actId="1076"/>
          <ac:picMkLst>
            <pc:docMk/>
            <pc:sldMk cId="4231799410" sldId="642"/>
            <ac:picMk id="2050" creationId="{8D6A552E-D842-407B-A4A9-55A7898B574E}"/>
          </ac:picMkLst>
        </pc:picChg>
      </pc:sldChg>
      <pc:sldMasterChg chg="modTransition modSldLayout">
        <pc:chgData name="Jeroen Degerickx" userId="aa3b573c-1492-4dc8-8316-1975792fec91" providerId="ADAL" clId="{4F32DE68-A3A9-482D-A3E3-B26875D96DF5}" dt="2021-11-10T17:01:40.097" v="718"/>
        <pc:sldMasterMkLst>
          <pc:docMk/>
          <pc:sldMasterMk cId="0" sldId="2147483928"/>
        </pc:sldMasterMkLst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998665395" sldId="2147487033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329470016" sldId="2147487035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2196869988" sldId="2147487090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886698614" sldId="2147487096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95765090" sldId="2147487125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1558818547" sldId="2147487126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994597963" sldId="2147487127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1579429369" sldId="2147487128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2321008298" sldId="2147487130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3444170525" sldId="2147487135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0" sldId="2147483928"/>
            <pc:sldLayoutMk cId="2105881428" sldId="2147487136"/>
          </pc:sldLayoutMkLst>
        </pc:sldLayoutChg>
      </pc:sldMasterChg>
      <pc:sldMasterChg chg="modTransition delSldLayout modSldLayout">
        <pc:chgData name="Jeroen Degerickx" userId="aa3b573c-1492-4dc8-8316-1975792fec91" providerId="ADAL" clId="{4F32DE68-A3A9-482D-A3E3-B26875D96DF5}" dt="2021-11-10T17:04:13.327" v="745" actId="2696"/>
        <pc:sldMasterMkLst>
          <pc:docMk/>
          <pc:sldMasterMk cId="355142989" sldId="2147487103"/>
        </pc:sldMasterMkLst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855643659" sldId="2147487104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4097280295" sldId="2147487105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3302275011" sldId="2147487106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96353638" sldId="2147487107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3600906639" sldId="2147487108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3461355211" sldId="2147487109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3476548646" sldId="2147487110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1005207655" sldId="2147487111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3472132696" sldId="2147487114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4077932075" sldId="2147487116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2799600011" sldId="2147487117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1356571173" sldId="2147487118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2453481210" sldId="2147487119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1877014496" sldId="2147487120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1404810679" sldId="2147487121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2787338072" sldId="2147487122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355142989" sldId="2147487103"/>
            <pc:sldLayoutMk cId="3339751765" sldId="2147487123"/>
          </pc:sldLayoutMkLst>
        </pc:sldLayoutChg>
      </pc:sldMasterChg>
      <pc:sldMasterChg chg="modTransition delSldLayout modSldLayout">
        <pc:chgData name="Jeroen Degerickx" userId="aa3b573c-1492-4dc8-8316-1975792fec91" providerId="ADAL" clId="{4F32DE68-A3A9-482D-A3E3-B26875D96DF5}" dt="2021-11-24T13:55:35.253" v="11282" actId="2696"/>
        <pc:sldMasterMkLst>
          <pc:docMk/>
          <pc:sldMasterMk cId="1355596931" sldId="2147487131"/>
        </pc:sldMasterMkLst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1355596931" sldId="2147487131"/>
            <pc:sldLayoutMk cId="4062468875" sldId="2147487133"/>
          </pc:sldLayoutMkLst>
        </pc:sldLayoutChg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1355596931" sldId="2147487131"/>
            <pc:sldLayoutMk cId="1665291638" sldId="2147487137"/>
          </pc:sldLayoutMkLst>
        </pc:sldLayoutChg>
      </pc:sldMasterChg>
      <pc:sldMasterChg chg="modTransition modSldLayout">
        <pc:chgData name="Jeroen Degerickx" userId="aa3b573c-1492-4dc8-8316-1975792fec91" providerId="ADAL" clId="{4F32DE68-A3A9-482D-A3E3-B26875D96DF5}" dt="2021-11-10T17:01:40.097" v="718"/>
        <pc:sldMasterMkLst>
          <pc:docMk/>
          <pc:sldMasterMk cId="2122845605" sldId="2147487132"/>
        </pc:sldMasterMkLst>
        <pc:sldLayoutChg chg="modTransition">
          <pc:chgData name="Jeroen Degerickx" userId="aa3b573c-1492-4dc8-8316-1975792fec91" providerId="ADAL" clId="{4F32DE68-A3A9-482D-A3E3-B26875D96DF5}" dt="2021-11-10T17:01:40.097" v="718"/>
          <pc:sldLayoutMkLst>
            <pc:docMk/>
            <pc:sldMasterMk cId="2122845605" sldId="2147487132"/>
            <pc:sldLayoutMk cId="354958912" sldId="214748713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28-EC46-A2AC-65C0C42906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28-EC46-A2AC-65C0C42906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28-EC46-A2AC-65C0C42906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628-EC46-A2AC-65C0C429061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628-EC46-A2AC-65C0C429061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628-EC46-A2AC-65C0C429061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628-EC46-A2AC-65C0C429061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628-EC46-A2AC-65C0C42906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628-EC46-A2AC-65C0C429061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628-EC46-A2AC-65C0C429061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628-EC46-A2AC-65C0C42906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628-EC46-A2AC-65C0C429061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628-EC46-A2AC-65C0C42906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628-EC46-A2AC-65C0C429061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628-EC46-A2AC-65C0C429061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628-EC46-A2AC-65C0C429061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628-EC46-A2AC-65C0C429061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628-EC46-A2AC-65C0C429061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628-EC46-A2AC-65C0C429061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628-EC46-A2AC-65C0C429061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628-EC46-A2AC-65C0C429061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628-EC46-A2AC-65C0C429061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628-EC46-A2AC-65C0C429061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628-EC46-A2AC-65C0C4290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291336416"/>
        <c:axId val="291149840"/>
        <c:axId val="0"/>
      </c:bar3DChart>
      <c:catAx>
        <c:axId val="29133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49840"/>
        <c:crosses val="autoZero"/>
        <c:auto val="1"/>
        <c:lblAlgn val="ctr"/>
        <c:lblOffset val="100"/>
        <c:noMultiLvlLbl val="0"/>
      </c:catAx>
      <c:valAx>
        <c:axId val="291149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3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28-EC46-A2AC-65C0C42906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28-EC46-A2AC-65C0C42906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28-EC46-A2AC-65C0C42906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628-EC46-A2AC-65C0C429061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628-EC46-A2AC-65C0C429061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628-EC46-A2AC-65C0C429061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628-EC46-A2AC-65C0C429061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628-EC46-A2AC-65C0C42906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628-EC46-A2AC-65C0C429061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628-EC46-A2AC-65C0C429061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628-EC46-A2AC-65C0C42906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628-EC46-A2AC-65C0C429061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628-EC46-A2AC-65C0C42906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628-EC46-A2AC-65C0C429061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628-EC46-A2AC-65C0C429061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628-EC46-A2AC-65C0C429061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628-EC46-A2AC-65C0C429061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628-EC46-A2AC-65C0C429061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628-EC46-A2AC-65C0C429061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628-EC46-A2AC-65C0C429061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628-EC46-A2AC-65C0C429061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628-EC46-A2AC-65C0C429061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628-EC46-A2AC-65C0C429061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628-EC46-A2AC-65C0C4290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291336416"/>
        <c:axId val="291149840"/>
        <c:axId val="0"/>
      </c:bar3DChart>
      <c:catAx>
        <c:axId val="29133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49840"/>
        <c:crosses val="autoZero"/>
        <c:auto val="1"/>
        <c:lblAlgn val="ctr"/>
        <c:lblOffset val="100"/>
        <c:noMultiLvlLbl val="0"/>
      </c:catAx>
      <c:valAx>
        <c:axId val="291149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3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2/28/2022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8279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46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3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4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 Afric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811786"/>
            <a:ext cx="529265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28154"/>
            <a:ext cx="5224579" cy="2211992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85564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1EAE190-3DBC-8B46-A7EE-101EAD43B52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4" name="Picture 223" descr="at.png">
              <a:extLst>
                <a:ext uri="{FF2B5EF4-FFF2-40B4-BE49-F238E27FC236}">
                  <a16:creationId xmlns:a16="http://schemas.microsoft.com/office/drawing/2014/main" id="{C99736DD-07AF-AC43-B440-EAC4A8585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be.png">
              <a:extLst>
                <a:ext uri="{FF2B5EF4-FFF2-40B4-BE49-F238E27FC236}">
                  <a16:creationId xmlns:a16="http://schemas.microsoft.com/office/drawing/2014/main" id="{62BA3F32-5615-D349-BC52-B2419C862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ch.png">
              <a:extLst>
                <a:ext uri="{FF2B5EF4-FFF2-40B4-BE49-F238E27FC236}">
                  <a16:creationId xmlns:a16="http://schemas.microsoft.com/office/drawing/2014/main" id="{3329B08F-A4FB-864C-8045-725B44746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cz.png">
              <a:extLst>
                <a:ext uri="{FF2B5EF4-FFF2-40B4-BE49-F238E27FC236}">
                  <a16:creationId xmlns:a16="http://schemas.microsoft.com/office/drawing/2014/main" id="{E5EFD8CC-B6E0-A24E-9835-6B98EE865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de.png">
              <a:extLst>
                <a:ext uri="{FF2B5EF4-FFF2-40B4-BE49-F238E27FC236}">
                  <a16:creationId xmlns:a16="http://schemas.microsoft.com/office/drawing/2014/main" id="{BC626E00-EE96-414C-9679-3D6BB1A01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dk.png">
              <a:extLst>
                <a:ext uri="{FF2B5EF4-FFF2-40B4-BE49-F238E27FC236}">
                  <a16:creationId xmlns:a16="http://schemas.microsoft.com/office/drawing/2014/main" id="{699408FE-4D4F-1743-9311-785D7CA2C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ee.png">
              <a:extLst>
                <a:ext uri="{FF2B5EF4-FFF2-40B4-BE49-F238E27FC236}">
                  <a16:creationId xmlns:a16="http://schemas.microsoft.com/office/drawing/2014/main" id="{0943A9EC-1CD8-1A4E-812F-AB65B079E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es.png">
              <a:extLst>
                <a:ext uri="{FF2B5EF4-FFF2-40B4-BE49-F238E27FC236}">
                  <a16:creationId xmlns:a16="http://schemas.microsoft.com/office/drawing/2014/main" id="{96179449-85FD-764F-AEAE-CD972E258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fi.png">
              <a:extLst>
                <a:ext uri="{FF2B5EF4-FFF2-40B4-BE49-F238E27FC236}">
                  <a16:creationId xmlns:a16="http://schemas.microsoft.com/office/drawing/2014/main" id="{D4945A66-3E18-AB40-B05A-A8BB2B3A9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fr.png">
              <a:extLst>
                <a:ext uri="{FF2B5EF4-FFF2-40B4-BE49-F238E27FC236}">
                  <a16:creationId xmlns:a16="http://schemas.microsoft.com/office/drawing/2014/main" id="{F2E43292-9822-9D49-B86D-5C76606E7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gr.png">
              <a:extLst>
                <a:ext uri="{FF2B5EF4-FFF2-40B4-BE49-F238E27FC236}">
                  <a16:creationId xmlns:a16="http://schemas.microsoft.com/office/drawing/2014/main" id="{62E71A29-2019-BA47-B895-D36D4E394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hu.png">
              <a:extLst>
                <a:ext uri="{FF2B5EF4-FFF2-40B4-BE49-F238E27FC236}">
                  <a16:creationId xmlns:a16="http://schemas.microsoft.com/office/drawing/2014/main" id="{E2A2126F-91C1-2146-A799-8B45986E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ie.png">
              <a:extLst>
                <a:ext uri="{FF2B5EF4-FFF2-40B4-BE49-F238E27FC236}">
                  <a16:creationId xmlns:a16="http://schemas.microsoft.com/office/drawing/2014/main" id="{73974951-B695-344F-A7A2-C3FE05AC3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it.png">
              <a:extLst>
                <a:ext uri="{FF2B5EF4-FFF2-40B4-BE49-F238E27FC236}">
                  <a16:creationId xmlns:a16="http://schemas.microsoft.com/office/drawing/2014/main" id="{0C24E178-26C5-2342-9400-6309A0609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lu.png">
              <a:extLst>
                <a:ext uri="{FF2B5EF4-FFF2-40B4-BE49-F238E27FC236}">
                  <a16:creationId xmlns:a16="http://schemas.microsoft.com/office/drawing/2014/main" id="{2B0076B7-6B84-CC43-93E9-D18DCB32F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nl.png">
              <a:extLst>
                <a:ext uri="{FF2B5EF4-FFF2-40B4-BE49-F238E27FC236}">
                  <a16:creationId xmlns:a16="http://schemas.microsoft.com/office/drawing/2014/main" id="{DFD0C8F0-D239-6348-84CA-99C8B2845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no.png">
              <a:extLst>
                <a:ext uri="{FF2B5EF4-FFF2-40B4-BE49-F238E27FC236}">
                  <a16:creationId xmlns:a16="http://schemas.microsoft.com/office/drawing/2014/main" id="{F79C2564-2170-B24F-8D57-111EFD026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pl.png">
              <a:extLst>
                <a:ext uri="{FF2B5EF4-FFF2-40B4-BE49-F238E27FC236}">
                  <a16:creationId xmlns:a16="http://schemas.microsoft.com/office/drawing/2014/main" id="{F9C1CAC5-4A69-1F4B-A333-B92A22CD8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pt.png">
              <a:extLst>
                <a:ext uri="{FF2B5EF4-FFF2-40B4-BE49-F238E27FC236}">
                  <a16:creationId xmlns:a16="http://schemas.microsoft.com/office/drawing/2014/main" id="{8E32EDCE-2BF9-7947-A432-066664942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ro.png">
              <a:extLst>
                <a:ext uri="{FF2B5EF4-FFF2-40B4-BE49-F238E27FC236}">
                  <a16:creationId xmlns:a16="http://schemas.microsoft.com/office/drawing/2014/main" id="{7B9D6BD3-18E7-7C46-8D98-7331FC5B5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se.png">
              <a:extLst>
                <a:ext uri="{FF2B5EF4-FFF2-40B4-BE49-F238E27FC236}">
                  <a16:creationId xmlns:a16="http://schemas.microsoft.com/office/drawing/2014/main" id="{FBCF430A-87CA-7B41-BDC4-85E2193D7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uk.png">
              <a:extLst>
                <a:ext uri="{FF2B5EF4-FFF2-40B4-BE49-F238E27FC236}">
                  <a16:creationId xmlns:a16="http://schemas.microsoft.com/office/drawing/2014/main" id="{C48A51B0-9DC2-954B-BCE4-D39ED45C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ca.png">
              <a:extLst>
                <a:ext uri="{FF2B5EF4-FFF2-40B4-BE49-F238E27FC236}">
                  <a16:creationId xmlns:a16="http://schemas.microsoft.com/office/drawing/2014/main" id="{742227DB-87E4-584F-B9C2-CF1F8B66B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B6468480-DF52-2445-9C28-D09A22CAF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8" name="Picture 247" descr="si.png">
              <a:extLst>
                <a:ext uri="{FF2B5EF4-FFF2-40B4-BE49-F238E27FC236}">
                  <a16:creationId xmlns:a16="http://schemas.microsoft.com/office/drawing/2014/main" id="{92833B06-1D55-DF47-8181-43026BA13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3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60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571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48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014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1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338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7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 Africa slides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3CB14-1C16-432C-A705-1FFF6207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633" y="6203962"/>
            <a:ext cx="959825" cy="215998"/>
          </a:xfrm>
        </p:spPr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36EFC-D948-4B42-BE7F-5B930770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8916" y="6203791"/>
            <a:ext cx="9469416" cy="216000"/>
          </a:xfrm>
        </p:spPr>
        <p:txBody>
          <a:bodyPr/>
          <a:lstStyle/>
          <a:p>
            <a:r>
              <a:rPr lang="nl-NL"/>
              <a:t>This is the footer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75FC2-4995-44DF-A6FB-857FFB80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199" y="6208735"/>
            <a:ext cx="855718" cy="216000"/>
          </a:xfrm>
        </p:spPr>
        <p:txBody>
          <a:bodyPr/>
          <a:lstStyle/>
          <a:p>
            <a:fld id="{87422A85-F2FB-4BE3-8EC9-625DE2A6C1F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40BBDC-897B-4A32-9830-BC3E2F257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1134835"/>
            <a:ext cx="11763662" cy="50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46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9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63F12-2F5E-7046-9F9E-42765CF699C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49" name="Picture 148" descr="at.png">
              <a:extLst>
                <a:ext uri="{FF2B5EF4-FFF2-40B4-BE49-F238E27FC236}">
                  <a16:creationId xmlns:a16="http://schemas.microsoft.com/office/drawing/2014/main" id="{475AACDA-4091-D443-9A82-0DF8225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be.png">
              <a:extLst>
                <a:ext uri="{FF2B5EF4-FFF2-40B4-BE49-F238E27FC236}">
                  <a16:creationId xmlns:a16="http://schemas.microsoft.com/office/drawing/2014/main" id="{58CE1AFE-ECF0-A841-A895-7868DC303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ch.png">
              <a:extLst>
                <a:ext uri="{FF2B5EF4-FFF2-40B4-BE49-F238E27FC236}">
                  <a16:creationId xmlns:a16="http://schemas.microsoft.com/office/drawing/2014/main" id="{9348ECEC-29BE-4147-B5FD-462172ABB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 descr="cz.png">
              <a:extLst>
                <a:ext uri="{FF2B5EF4-FFF2-40B4-BE49-F238E27FC236}">
                  <a16:creationId xmlns:a16="http://schemas.microsoft.com/office/drawing/2014/main" id="{D93E9695-3D3E-1249-A585-F64D8892F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 descr="de.png">
              <a:extLst>
                <a:ext uri="{FF2B5EF4-FFF2-40B4-BE49-F238E27FC236}">
                  <a16:creationId xmlns:a16="http://schemas.microsoft.com/office/drawing/2014/main" id="{3E5D57C8-0FE0-8A43-A249-8647C9177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 descr="dk.png">
              <a:extLst>
                <a:ext uri="{FF2B5EF4-FFF2-40B4-BE49-F238E27FC236}">
                  <a16:creationId xmlns:a16="http://schemas.microsoft.com/office/drawing/2014/main" id="{56857FC1-B762-6241-8CCA-ACB09F9E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ee.png">
              <a:extLst>
                <a:ext uri="{FF2B5EF4-FFF2-40B4-BE49-F238E27FC236}">
                  <a16:creationId xmlns:a16="http://schemas.microsoft.com/office/drawing/2014/main" id="{BE492091-9C8B-6F4A-9690-51F20A6B1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 descr="es.png">
              <a:extLst>
                <a:ext uri="{FF2B5EF4-FFF2-40B4-BE49-F238E27FC236}">
                  <a16:creationId xmlns:a16="http://schemas.microsoft.com/office/drawing/2014/main" id="{C746A653-55D1-FE43-9E17-DD7C2F67A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 descr="fi.png">
              <a:extLst>
                <a:ext uri="{FF2B5EF4-FFF2-40B4-BE49-F238E27FC236}">
                  <a16:creationId xmlns:a16="http://schemas.microsoft.com/office/drawing/2014/main" id="{775E2C40-17A6-5147-BEB3-C9C24532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 descr="fr.png">
              <a:extLst>
                <a:ext uri="{FF2B5EF4-FFF2-40B4-BE49-F238E27FC236}">
                  <a16:creationId xmlns:a16="http://schemas.microsoft.com/office/drawing/2014/main" id="{06D513E6-02CE-4542-80F8-CCC6EA67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 descr="gr.png">
              <a:extLst>
                <a:ext uri="{FF2B5EF4-FFF2-40B4-BE49-F238E27FC236}">
                  <a16:creationId xmlns:a16="http://schemas.microsoft.com/office/drawing/2014/main" id="{1B4168F1-7DAA-0548-A29A-7B7A400F1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 descr="hu.png">
              <a:extLst>
                <a:ext uri="{FF2B5EF4-FFF2-40B4-BE49-F238E27FC236}">
                  <a16:creationId xmlns:a16="http://schemas.microsoft.com/office/drawing/2014/main" id="{8B89855D-A305-7748-A5BE-23F0EB172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 descr="ie.png">
              <a:extLst>
                <a:ext uri="{FF2B5EF4-FFF2-40B4-BE49-F238E27FC236}">
                  <a16:creationId xmlns:a16="http://schemas.microsoft.com/office/drawing/2014/main" id="{AA1C0F09-E655-A44D-AD5C-3D015AFF3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 descr="it.png">
              <a:extLst>
                <a:ext uri="{FF2B5EF4-FFF2-40B4-BE49-F238E27FC236}">
                  <a16:creationId xmlns:a16="http://schemas.microsoft.com/office/drawing/2014/main" id="{CD561B0B-2BE7-4C4B-A014-A3F86A069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 descr="lu.png">
              <a:extLst>
                <a:ext uri="{FF2B5EF4-FFF2-40B4-BE49-F238E27FC236}">
                  <a16:creationId xmlns:a16="http://schemas.microsoft.com/office/drawing/2014/main" id="{B2B648C7-EC4B-0B43-87E7-380841C80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 descr="nl.png">
              <a:extLst>
                <a:ext uri="{FF2B5EF4-FFF2-40B4-BE49-F238E27FC236}">
                  <a16:creationId xmlns:a16="http://schemas.microsoft.com/office/drawing/2014/main" id="{A85CB5B5-C2D9-3943-A9C3-5115E3E71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 descr="no.png">
              <a:extLst>
                <a:ext uri="{FF2B5EF4-FFF2-40B4-BE49-F238E27FC236}">
                  <a16:creationId xmlns:a16="http://schemas.microsoft.com/office/drawing/2014/main" id="{E1EC717A-4D43-7443-B3F8-308E6DF8A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 descr="pl.png">
              <a:extLst>
                <a:ext uri="{FF2B5EF4-FFF2-40B4-BE49-F238E27FC236}">
                  <a16:creationId xmlns:a16="http://schemas.microsoft.com/office/drawing/2014/main" id="{99D2D7FA-45A9-AF42-AB26-7191B27FA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pt.png">
              <a:extLst>
                <a:ext uri="{FF2B5EF4-FFF2-40B4-BE49-F238E27FC236}">
                  <a16:creationId xmlns:a16="http://schemas.microsoft.com/office/drawing/2014/main" id="{D38C14A7-8727-2743-B27E-700DEBA5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ro.png">
              <a:extLst>
                <a:ext uri="{FF2B5EF4-FFF2-40B4-BE49-F238E27FC236}">
                  <a16:creationId xmlns:a16="http://schemas.microsoft.com/office/drawing/2014/main" id="{7AD4FD9D-0779-D841-8AB9-C824BCE65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se.png">
              <a:extLst>
                <a:ext uri="{FF2B5EF4-FFF2-40B4-BE49-F238E27FC236}">
                  <a16:creationId xmlns:a16="http://schemas.microsoft.com/office/drawing/2014/main" id="{BAD9684F-C9D4-A54B-BAB0-B9693E395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uk.png">
              <a:extLst>
                <a:ext uri="{FF2B5EF4-FFF2-40B4-BE49-F238E27FC236}">
                  <a16:creationId xmlns:a16="http://schemas.microsoft.com/office/drawing/2014/main" id="{9159BC15-0B9C-5D4D-93EE-68BA40B59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a.png">
              <a:extLst>
                <a:ext uri="{FF2B5EF4-FFF2-40B4-BE49-F238E27FC236}">
                  <a16:creationId xmlns:a16="http://schemas.microsoft.com/office/drawing/2014/main" id="{862DD1FB-7B84-A746-8020-BD5E994D4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07CB715E-0C93-924E-87D2-11A0D9EF4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79" name="Picture 178" descr="si.png">
              <a:extLst>
                <a:ext uri="{FF2B5EF4-FFF2-40B4-BE49-F238E27FC236}">
                  <a16:creationId xmlns:a16="http://schemas.microsoft.com/office/drawing/2014/main" id="{577A9278-19F0-404F-A20C-94A8A01A3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28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11D8D26-D994-FC46-875F-6F64DB4D0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6" y="-2"/>
            <a:ext cx="12210136" cy="6858002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2105881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69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D020A4-AAA0-0E46-8F82-4F2F25AF60D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D130AEE6-5840-104D-9047-85BB639F5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67D599FE-2A89-2D4B-85E5-C1902A9C5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F5F5947A-E089-B54E-845E-2839B7AA0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BE6E3F54-F5B2-804F-BEED-3A9423631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47CDF1C8-EB83-7747-A49C-0D3CCBCA3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D9A9826-4297-2547-98A0-747925651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80BC5C9-0521-8246-AD9C-19D3EB53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E2D91EA2-D86E-3943-8BAF-6BB32599D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246BBDB-BE64-F24E-B788-3D0D5955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EF2EED0-D4A2-3C4F-ADD8-F7E494A5E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31BCB96-F6B7-C94C-B9FD-6C1937EF1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77C5190-BB3A-934E-8810-42BBEBF28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46E7BF2A-431D-F247-BA27-83E4763E5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9A4D1CC-A386-8A41-8139-B1A56CE6C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163FDCDA-22EA-E447-B6C1-24931EDB8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34B15F5F-4F30-164F-9DA4-F87EFD1BB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3EF0D0-C5B6-1144-BC99-EAFF7B0ED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4EFF61DF-389D-CA49-A287-4DA0F9671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DDEC7C23-469A-A74C-A65A-CD5371BD1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4DCA47C7-9277-3042-9FEC-23CE95F43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B84F60E3-93CA-0E4E-BCC7-90F0BA9F2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6B55D2B5-4EA6-E44E-9079-A84811131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8869034D-65D2-AD46-8241-0FE09662F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7F1F394-4E22-234D-BFFC-2500B90F1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6072B3-E16B-954C-937B-B44A7640B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7C7E23D6-E0C4-8E49-95DA-B39889496A3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C63FD4-AD07-8649-989B-4DD73B7CC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0396658-B41A-1946-85D2-0F00F5FA22FD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720BD8E4-F716-EA44-A5CC-68F26A21B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FBF2792-8936-514E-A34C-CD0E32BDB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51D8D44D-58CE-8547-B185-112FEC9DC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CD3A4948-12A6-1243-9CA1-BD76412B8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887E7DF7-5357-CF48-9661-914BE99B6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FDE70BA-D391-5D42-BF32-596AA2996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7E7833A-B7A4-D94E-925D-A4EC128D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BE03A8-C013-E647-935C-AC64F1263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F125B9CF-2C16-6942-891D-A8CC10E0F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F2A20A64-308A-EB4C-9845-6FE6BEB97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E583F5F7-8340-D246-A36D-4F0869CB3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9D1FFE5-9A30-BD45-9858-E0F6A68F7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5D86026-37BC-3B49-A4C7-893A3A6CD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285C1D7-C1C8-7A4E-8AD5-27645B22D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0DE7280-4F41-2E40-BB72-2159CFBAF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F13394C0-EE0E-F046-8C5A-CC0FD07D4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82EFA060-C6F0-6A42-83E1-BB270C065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E91D17B7-F659-DA44-842A-DCAA581741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35A48409-25CA-1F43-B477-653A5C624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5FA122F0-D77E-1D44-BA5F-193570B8D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E6996F27-12EC-DA40-9F73-BDE04644E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79400F8-F836-6C40-B8E4-DF91C8558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9A5A338-FF0C-D444-94D7-016BB8EE1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BF21B3-557E-A149-99E9-907F1499E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A566A66-59A6-CA43-8EB8-A20FC63EA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18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48B109FA-866B-484E-AAC9-AA7877D61F7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86A017-B445-7941-BBD0-4A2EEB9C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ACA101-DA26-3048-A82E-1C555FFF5F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B2A10C12-50B9-B741-BA96-16E5AA77F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1C2A7AD6-4378-5B47-BAF8-4618C4664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8D7ED800-E907-6A40-A50C-775476FE7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68CE000-8191-7C45-9AB4-9AE1D1AB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14DB987-66B8-6A48-84C7-2A43E8C6C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D78CE89-1538-E145-9E56-0EC9FBB92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50914015-32E3-7641-8F3A-85B1AA1F5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A5C18262-4B2C-A649-A3F5-8B3FD0998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76AE6B7E-385B-5249-A522-49AE9218A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DC8AE1B-0858-2047-90D9-8C5B02143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2E6C932-9BEC-E34A-843A-F798D5C61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7888AA-E83F-164E-A311-A2AEEBC0E7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D01E1C22-5424-FB45-BACB-330FB6FDA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AC9E924-C3B0-0E43-8AAC-0C72D32668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3BF387A1-84D1-E940-9D89-C7A3B364E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F4BA622-717F-2C40-BDEA-1096CF4C2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6F50523A-85A5-5F40-948F-A68A3431F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06E9CC06-6372-D94D-8E94-B9F9CBF82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BECF7359-BD97-DB47-9736-28305EB8D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C061DEF-9E22-B545-9EAA-9AA03F06C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8B10722B-B282-7B4B-BEE8-6799F22CA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FAEEC269-4A9C-544B-AFB8-5015CEF01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7B1C3952-0FE2-214B-8286-378A19FD3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5708676-A3D0-EF4F-81F9-5A47BE53F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123CE14-0AEF-1C44-BE5D-CEE8CAF2F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597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AFE3D2EE-9466-FE40-B2A2-43D0EF22C1F3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28F19B-7C3E-084C-9576-DD78AF4F5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980DFC1-CC94-774D-A03F-D7294F65451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F387236C-E9B8-4B41-9114-C28AC556C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7A73F97E-1CA9-8243-AF17-77C07FFCB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43CBBB78-4D8D-9F47-A112-79064DF79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79E38E4-9B68-D047-B71C-D08E6B064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B7C0E25-B4F5-3649-9CE4-F70FAAD05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4FA38D3A-F40C-EE48-93FF-D6E2F862D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7AEF6048-636D-3D4D-BC42-2153C86AE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8E4114A-51C4-3F4B-B8F5-06425353B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0E2AAD1-718A-2E47-8142-683770A65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A6C2326-AE11-D54F-9107-6D8B6B80E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8A833B57-F4D9-DF4F-8CC3-9601EAFE9A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5DCDD42C-E001-B843-A955-6587382EE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C34F8BE9-9EAC-E843-AD17-A5B97D2071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DF49D2B4-AE08-6C48-A075-6181F9240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10509CE-7C9A-114F-AB3D-5F35D385C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195739E-A5BF-E34B-B8DB-CE3A2CBBB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FCDB9A-3A1E-414B-8373-6F8F633BB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9888CA0-8E68-C54D-9A53-2CCD1B4A9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8A4CBC9F-52B5-2A48-A4F1-F355B8C9EE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5640869-6CD1-2341-9EA2-66D5FC306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A310B31-1C72-0C42-AF3E-880234982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4AC8D70-9226-CC45-9106-DD8340313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E5EFDBF-9533-6D43-A6A1-65C9CDDA8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9DC287E-D98B-3943-AF8E-9B224CE7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D260898-5519-6B4F-B6B1-2DE6F9551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42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76D1F80-7654-0E47-8F32-B1E8C6340E7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01" name="Picture 200" descr="at.png">
              <a:extLst>
                <a:ext uri="{FF2B5EF4-FFF2-40B4-BE49-F238E27FC236}">
                  <a16:creationId xmlns:a16="http://schemas.microsoft.com/office/drawing/2014/main" id="{5E461615-D7E0-AE4E-9FA9-C43A9099C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Picture 201" descr="be.png">
              <a:extLst>
                <a:ext uri="{FF2B5EF4-FFF2-40B4-BE49-F238E27FC236}">
                  <a16:creationId xmlns:a16="http://schemas.microsoft.com/office/drawing/2014/main" id="{0DAF65D3-4826-8A4B-97FA-344AFBA12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02" descr="ch.png">
              <a:extLst>
                <a:ext uri="{FF2B5EF4-FFF2-40B4-BE49-F238E27FC236}">
                  <a16:creationId xmlns:a16="http://schemas.microsoft.com/office/drawing/2014/main" id="{8FBB5003-EEA5-A04B-8BA3-4D19A2036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Picture 203" descr="cz.png">
              <a:extLst>
                <a:ext uri="{FF2B5EF4-FFF2-40B4-BE49-F238E27FC236}">
                  <a16:creationId xmlns:a16="http://schemas.microsoft.com/office/drawing/2014/main" id="{BD9B7C97-04C1-0E45-9D1B-2CA73EE03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204" descr="de.png">
              <a:extLst>
                <a:ext uri="{FF2B5EF4-FFF2-40B4-BE49-F238E27FC236}">
                  <a16:creationId xmlns:a16="http://schemas.microsoft.com/office/drawing/2014/main" id="{9F66DB14-8526-414A-96E9-9361C750E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Picture 205" descr="dk.png">
              <a:extLst>
                <a:ext uri="{FF2B5EF4-FFF2-40B4-BE49-F238E27FC236}">
                  <a16:creationId xmlns:a16="http://schemas.microsoft.com/office/drawing/2014/main" id="{2E1AD40D-06D5-0942-AA71-43BA27B5C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06" descr="ee.png">
              <a:extLst>
                <a:ext uri="{FF2B5EF4-FFF2-40B4-BE49-F238E27FC236}">
                  <a16:creationId xmlns:a16="http://schemas.microsoft.com/office/drawing/2014/main" id="{75D2729B-4306-3D4F-AA2D-367EA68E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07" descr="es.png">
              <a:extLst>
                <a:ext uri="{FF2B5EF4-FFF2-40B4-BE49-F238E27FC236}">
                  <a16:creationId xmlns:a16="http://schemas.microsoft.com/office/drawing/2014/main" id="{E1843977-92E8-DA4A-B3DB-93D08AE32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Picture 208" descr="fi.png">
              <a:extLst>
                <a:ext uri="{FF2B5EF4-FFF2-40B4-BE49-F238E27FC236}">
                  <a16:creationId xmlns:a16="http://schemas.microsoft.com/office/drawing/2014/main" id="{C2C0EE73-92F6-D841-83F1-E72ACFBEF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209" descr="fr.png">
              <a:extLst>
                <a:ext uri="{FF2B5EF4-FFF2-40B4-BE49-F238E27FC236}">
                  <a16:creationId xmlns:a16="http://schemas.microsoft.com/office/drawing/2014/main" id="{BD2DB7D8-71F8-4C44-AE21-7AEE277D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Picture 210" descr="gr.png">
              <a:extLst>
                <a:ext uri="{FF2B5EF4-FFF2-40B4-BE49-F238E27FC236}">
                  <a16:creationId xmlns:a16="http://schemas.microsoft.com/office/drawing/2014/main" id="{87F8565D-C719-CB48-89A8-94EA45640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 descr="hu.png">
              <a:extLst>
                <a:ext uri="{FF2B5EF4-FFF2-40B4-BE49-F238E27FC236}">
                  <a16:creationId xmlns:a16="http://schemas.microsoft.com/office/drawing/2014/main" id="{CE45FD53-B4E4-A041-A7FF-E886F1FD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Picture 212" descr="ie.png">
              <a:extLst>
                <a:ext uri="{FF2B5EF4-FFF2-40B4-BE49-F238E27FC236}">
                  <a16:creationId xmlns:a16="http://schemas.microsoft.com/office/drawing/2014/main" id="{CBB6CC6A-E766-8B41-BD74-ABB12A692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it.png">
              <a:extLst>
                <a:ext uri="{FF2B5EF4-FFF2-40B4-BE49-F238E27FC236}">
                  <a16:creationId xmlns:a16="http://schemas.microsoft.com/office/drawing/2014/main" id="{E4E96C20-A8CB-674A-A1E8-10C9AF163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Picture 214" descr="lu.png">
              <a:extLst>
                <a:ext uri="{FF2B5EF4-FFF2-40B4-BE49-F238E27FC236}">
                  <a16:creationId xmlns:a16="http://schemas.microsoft.com/office/drawing/2014/main" id="{92831380-A10D-884E-9BED-97F9BDEEB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215" descr="nl.png">
              <a:extLst>
                <a:ext uri="{FF2B5EF4-FFF2-40B4-BE49-F238E27FC236}">
                  <a16:creationId xmlns:a16="http://schemas.microsoft.com/office/drawing/2014/main" id="{FCD38D3F-E9F0-D84D-A774-4970ED3EC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Picture 216" descr="no.png">
              <a:extLst>
                <a:ext uri="{FF2B5EF4-FFF2-40B4-BE49-F238E27FC236}">
                  <a16:creationId xmlns:a16="http://schemas.microsoft.com/office/drawing/2014/main" id="{5BF59EF4-4008-2B41-BF02-E51C759F3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 descr="pl.png">
              <a:extLst>
                <a:ext uri="{FF2B5EF4-FFF2-40B4-BE49-F238E27FC236}">
                  <a16:creationId xmlns:a16="http://schemas.microsoft.com/office/drawing/2014/main" id="{623FA197-1EC1-A44A-8E9A-AC99119A0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 descr="pt.png">
              <a:extLst>
                <a:ext uri="{FF2B5EF4-FFF2-40B4-BE49-F238E27FC236}">
                  <a16:creationId xmlns:a16="http://schemas.microsoft.com/office/drawing/2014/main" id="{1A72D0C1-2EC4-1645-949D-877949C01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 descr="ro.png">
              <a:extLst>
                <a:ext uri="{FF2B5EF4-FFF2-40B4-BE49-F238E27FC236}">
                  <a16:creationId xmlns:a16="http://schemas.microsoft.com/office/drawing/2014/main" id="{6D6E7A0C-7415-3A40-83CF-F06468DE1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 descr="se.png">
              <a:extLst>
                <a:ext uri="{FF2B5EF4-FFF2-40B4-BE49-F238E27FC236}">
                  <a16:creationId xmlns:a16="http://schemas.microsoft.com/office/drawing/2014/main" id="{AE061E90-4225-134F-89B1-811436143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221" descr="uk.png">
              <a:extLst>
                <a:ext uri="{FF2B5EF4-FFF2-40B4-BE49-F238E27FC236}">
                  <a16:creationId xmlns:a16="http://schemas.microsoft.com/office/drawing/2014/main" id="{BEEF7B18-7E4B-0E49-8C10-CD484B9A7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ca.png">
              <a:extLst>
                <a:ext uri="{FF2B5EF4-FFF2-40B4-BE49-F238E27FC236}">
                  <a16:creationId xmlns:a16="http://schemas.microsoft.com/office/drawing/2014/main" id="{E8751E0A-41E6-6D43-980E-BF830F9DB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0BBD7D6-2EAA-2B40-ABBB-33405E2CF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25" name="Picture 224" descr="si.png">
              <a:extLst>
                <a:ext uri="{FF2B5EF4-FFF2-40B4-BE49-F238E27FC236}">
                  <a16:creationId xmlns:a16="http://schemas.microsoft.com/office/drawing/2014/main" id="{E7981EC3-C022-5E4D-9082-1C236E033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275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17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 Africa slides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3CB14-1C16-432C-A705-1FFF6207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633" y="6203962"/>
            <a:ext cx="959825" cy="215998"/>
          </a:xfrm>
        </p:spPr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36EFC-D948-4B42-BE7F-5B930770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8916" y="6203791"/>
            <a:ext cx="9469416" cy="216000"/>
          </a:xfrm>
        </p:spPr>
        <p:txBody>
          <a:bodyPr/>
          <a:lstStyle/>
          <a:p>
            <a:r>
              <a:rPr lang="nl-NL"/>
              <a:t>This is the footer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75FC2-4995-44DF-A6FB-857FFB80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199" y="6208735"/>
            <a:ext cx="855718" cy="216000"/>
          </a:xfrm>
        </p:spPr>
        <p:txBody>
          <a:bodyPr/>
          <a:lstStyle/>
          <a:p>
            <a:fld id="{87422A85-F2FB-4BE3-8EC9-625DE2A6C1F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40BBDC-897B-4A32-9830-BC3E2F257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1134835"/>
            <a:ext cx="11763662" cy="50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100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933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D468B-6941-42EE-A82C-88117D44B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29397" y="6039147"/>
            <a:ext cx="2743200" cy="32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28 May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2D2702-8570-48BB-A53E-9570890EC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598" y="6039148"/>
            <a:ext cx="630965" cy="329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26D9-DF3B-4DE9-AE1C-81B7E5BD826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4AD6ED-8126-4587-9A85-5F668872AD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339" y="1221317"/>
            <a:ext cx="11960224" cy="4817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03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 Afric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811786"/>
            <a:ext cx="529265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28154"/>
            <a:ext cx="5224579" cy="2211992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Surname</a:t>
            </a:r>
          </a:p>
          <a:p>
            <a:pPr lvl="0"/>
            <a:r>
              <a:rPr lang="en-GB" noProof="0" dirty="0"/>
              <a:t>Where are you today?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13029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63F12-2F5E-7046-9F9E-42765CF699C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49" name="Picture 148" descr="at.png">
              <a:extLst>
                <a:ext uri="{FF2B5EF4-FFF2-40B4-BE49-F238E27FC236}">
                  <a16:creationId xmlns:a16="http://schemas.microsoft.com/office/drawing/2014/main" id="{475AACDA-4091-D443-9A82-0DF8225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be.png">
              <a:extLst>
                <a:ext uri="{FF2B5EF4-FFF2-40B4-BE49-F238E27FC236}">
                  <a16:creationId xmlns:a16="http://schemas.microsoft.com/office/drawing/2014/main" id="{58CE1AFE-ECF0-A841-A895-7868DC303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ch.png">
              <a:extLst>
                <a:ext uri="{FF2B5EF4-FFF2-40B4-BE49-F238E27FC236}">
                  <a16:creationId xmlns:a16="http://schemas.microsoft.com/office/drawing/2014/main" id="{9348ECEC-29BE-4147-B5FD-462172ABB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 descr="cz.png">
              <a:extLst>
                <a:ext uri="{FF2B5EF4-FFF2-40B4-BE49-F238E27FC236}">
                  <a16:creationId xmlns:a16="http://schemas.microsoft.com/office/drawing/2014/main" id="{D93E9695-3D3E-1249-A585-F64D8892F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 descr="de.png">
              <a:extLst>
                <a:ext uri="{FF2B5EF4-FFF2-40B4-BE49-F238E27FC236}">
                  <a16:creationId xmlns:a16="http://schemas.microsoft.com/office/drawing/2014/main" id="{3E5D57C8-0FE0-8A43-A249-8647C9177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 descr="dk.png">
              <a:extLst>
                <a:ext uri="{FF2B5EF4-FFF2-40B4-BE49-F238E27FC236}">
                  <a16:creationId xmlns:a16="http://schemas.microsoft.com/office/drawing/2014/main" id="{56857FC1-B762-6241-8CCA-ACB09F9E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ee.png">
              <a:extLst>
                <a:ext uri="{FF2B5EF4-FFF2-40B4-BE49-F238E27FC236}">
                  <a16:creationId xmlns:a16="http://schemas.microsoft.com/office/drawing/2014/main" id="{BE492091-9C8B-6F4A-9690-51F20A6B1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 descr="es.png">
              <a:extLst>
                <a:ext uri="{FF2B5EF4-FFF2-40B4-BE49-F238E27FC236}">
                  <a16:creationId xmlns:a16="http://schemas.microsoft.com/office/drawing/2014/main" id="{C746A653-55D1-FE43-9E17-DD7C2F67A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 descr="fi.png">
              <a:extLst>
                <a:ext uri="{FF2B5EF4-FFF2-40B4-BE49-F238E27FC236}">
                  <a16:creationId xmlns:a16="http://schemas.microsoft.com/office/drawing/2014/main" id="{775E2C40-17A6-5147-BEB3-C9C24532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 descr="fr.png">
              <a:extLst>
                <a:ext uri="{FF2B5EF4-FFF2-40B4-BE49-F238E27FC236}">
                  <a16:creationId xmlns:a16="http://schemas.microsoft.com/office/drawing/2014/main" id="{06D513E6-02CE-4542-80F8-CCC6EA67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 descr="gr.png">
              <a:extLst>
                <a:ext uri="{FF2B5EF4-FFF2-40B4-BE49-F238E27FC236}">
                  <a16:creationId xmlns:a16="http://schemas.microsoft.com/office/drawing/2014/main" id="{1B4168F1-7DAA-0548-A29A-7B7A400F1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 descr="hu.png">
              <a:extLst>
                <a:ext uri="{FF2B5EF4-FFF2-40B4-BE49-F238E27FC236}">
                  <a16:creationId xmlns:a16="http://schemas.microsoft.com/office/drawing/2014/main" id="{8B89855D-A305-7748-A5BE-23F0EB172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 descr="ie.png">
              <a:extLst>
                <a:ext uri="{FF2B5EF4-FFF2-40B4-BE49-F238E27FC236}">
                  <a16:creationId xmlns:a16="http://schemas.microsoft.com/office/drawing/2014/main" id="{AA1C0F09-E655-A44D-AD5C-3D015AFF3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 descr="it.png">
              <a:extLst>
                <a:ext uri="{FF2B5EF4-FFF2-40B4-BE49-F238E27FC236}">
                  <a16:creationId xmlns:a16="http://schemas.microsoft.com/office/drawing/2014/main" id="{CD561B0B-2BE7-4C4B-A014-A3F86A069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 descr="lu.png">
              <a:extLst>
                <a:ext uri="{FF2B5EF4-FFF2-40B4-BE49-F238E27FC236}">
                  <a16:creationId xmlns:a16="http://schemas.microsoft.com/office/drawing/2014/main" id="{B2B648C7-EC4B-0B43-87E7-380841C80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 descr="nl.png">
              <a:extLst>
                <a:ext uri="{FF2B5EF4-FFF2-40B4-BE49-F238E27FC236}">
                  <a16:creationId xmlns:a16="http://schemas.microsoft.com/office/drawing/2014/main" id="{A85CB5B5-C2D9-3943-A9C3-5115E3E71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 descr="no.png">
              <a:extLst>
                <a:ext uri="{FF2B5EF4-FFF2-40B4-BE49-F238E27FC236}">
                  <a16:creationId xmlns:a16="http://schemas.microsoft.com/office/drawing/2014/main" id="{E1EC717A-4D43-7443-B3F8-308E6DF8A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 descr="pl.png">
              <a:extLst>
                <a:ext uri="{FF2B5EF4-FFF2-40B4-BE49-F238E27FC236}">
                  <a16:creationId xmlns:a16="http://schemas.microsoft.com/office/drawing/2014/main" id="{99D2D7FA-45A9-AF42-AB26-7191B27FA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pt.png">
              <a:extLst>
                <a:ext uri="{FF2B5EF4-FFF2-40B4-BE49-F238E27FC236}">
                  <a16:creationId xmlns:a16="http://schemas.microsoft.com/office/drawing/2014/main" id="{D38C14A7-8727-2743-B27E-700DEBA5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ro.png">
              <a:extLst>
                <a:ext uri="{FF2B5EF4-FFF2-40B4-BE49-F238E27FC236}">
                  <a16:creationId xmlns:a16="http://schemas.microsoft.com/office/drawing/2014/main" id="{7AD4FD9D-0779-D841-8AB9-C824BCE65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se.png">
              <a:extLst>
                <a:ext uri="{FF2B5EF4-FFF2-40B4-BE49-F238E27FC236}">
                  <a16:creationId xmlns:a16="http://schemas.microsoft.com/office/drawing/2014/main" id="{BAD9684F-C9D4-A54B-BAB0-B9693E395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uk.png">
              <a:extLst>
                <a:ext uri="{FF2B5EF4-FFF2-40B4-BE49-F238E27FC236}">
                  <a16:creationId xmlns:a16="http://schemas.microsoft.com/office/drawing/2014/main" id="{9159BC15-0B9C-5D4D-93EE-68BA40B59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a.png">
              <a:extLst>
                <a:ext uri="{FF2B5EF4-FFF2-40B4-BE49-F238E27FC236}">
                  <a16:creationId xmlns:a16="http://schemas.microsoft.com/office/drawing/2014/main" id="{862DD1FB-7B84-A746-8020-BD5E994D4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07CB715E-0C93-924E-87D2-11A0D9EF4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79" name="Picture 178" descr="si.png">
              <a:extLst>
                <a:ext uri="{FF2B5EF4-FFF2-40B4-BE49-F238E27FC236}">
                  <a16:creationId xmlns:a16="http://schemas.microsoft.com/office/drawing/2014/main" id="{577A9278-19F0-404F-A20C-94A8A01A3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849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76D1F80-7654-0E47-8F32-B1E8C6340E7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01" name="Picture 200" descr="at.png">
              <a:extLst>
                <a:ext uri="{FF2B5EF4-FFF2-40B4-BE49-F238E27FC236}">
                  <a16:creationId xmlns:a16="http://schemas.microsoft.com/office/drawing/2014/main" id="{5E461615-D7E0-AE4E-9FA9-C43A9099C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Picture 201" descr="be.png">
              <a:extLst>
                <a:ext uri="{FF2B5EF4-FFF2-40B4-BE49-F238E27FC236}">
                  <a16:creationId xmlns:a16="http://schemas.microsoft.com/office/drawing/2014/main" id="{0DAF65D3-4826-8A4B-97FA-344AFBA12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02" descr="ch.png">
              <a:extLst>
                <a:ext uri="{FF2B5EF4-FFF2-40B4-BE49-F238E27FC236}">
                  <a16:creationId xmlns:a16="http://schemas.microsoft.com/office/drawing/2014/main" id="{8FBB5003-EEA5-A04B-8BA3-4D19A2036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Picture 203" descr="cz.png">
              <a:extLst>
                <a:ext uri="{FF2B5EF4-FFF2-40B4-BE49-F238E27FC236}">
                  <a16:creationId xmlns:a16="http://schemas.microsoft.com/office/drawing/2014/main" id="{BD9B7C97-04C1-0E45-9D1B-2CA73EE03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204" descr="de.png">
              <a:extLst>
                <a:ext uri="{FF2B5EF4-FFF2-40B4-BE49-F238E27FC236}">
                  <a16:creationId xmlns:a16="http://schemas.microsoft.com/office/drawing/2014/main" id="{9F66DB14-8526-414A-96E9-9361C750E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Picture 205" descr="dk.png">
              <a:extLst>
                <a:ext uri="{FF2B5EF4-FFF2-40B4-BE49-F238E27FC236}">
                  <a16:creationId xmlns:a16="http://schemas.microsoft.com/office/drawing/2014/main" id="{2E1AD40D-06D5-0942-AA71-43BA27B5C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06" descr="ee.png">
              <a:extLst>
                <a:ext uri="{FF2B5EF4-FFF2-40B4-BE49-F238E27FC236}">
                  <a16:creationId xmlns:a16="http://schemas.microsoft.com/office/drawing/2014/main" id="{75D2729B-4306-3D4F-AA2D-367EA68E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07" descr="es.png">
              <a:extLst>
                <a:ext uri="{FF2B5EF4-FFF2-40B4-BE49-F238E27FC236}">
                  <a16:creationId xmlns:a16="http://schemas.microsoft.com/office/drawing/2014/main" id="{E1843977-92E8-DA4A-B3DB-93D08AE32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Picture 208" descr="fi.png">
              <a:extLst>
                <a:ext uri="{FF2B5EF4-FFF2-40B4-BE49-F238E27FC236}">
                  <a16:creationId xmlns:a16="http://schemas.microsoft.com/office/drawing/2014/main" id="{C2C0EE73-92F6-D841-83F1-E72ACFBEF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209" descr="fr.png">
              <a:extLst>
                <a:ext uri="{FF2B5EF4-FFF2-40B4-BE49-F238E27FC236}">
                  <a16:creationId xmlns:a16="http://schemas.microsoft.com/office/drawing/2014/main" id="{BD2DB7D8-71F8-4C44-AE21-7AEE277D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Picture 210" descr="gr.png">
              <a:extLst>
                <a:ext uri="{FF2B5EF4-FFF2-40B4-BE49-F238E27FC236}">
                  <a16:creationId xmlns:a16="http://schemas.microsoft.com/office/drawing/2014/main" id="{87F8565D-C719-CB48-89A8-94EA45640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 descr="hu.png">
              <a:extLst>
                <a:ext uri="{FF2B5EF4-FFF2-40B4-BE49-F238E27FC236}">
                  <a16:creationId xmlns:a16="http://schemas.microsoft.com/office/drawing/2014/main" id="{CE45FD53-B4E4-A041-A7FF-E886F1FD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Picture 212" descr="ie.png">
              <a:extLst>
                <a:ext uri="{FF2B5EF4-FFF2-40B4-BE49-F238E27FC236}">
                  <a16:creationId xmlns:a16="http://schemas.microsoft.com/office/drawing/2014/main" id="{CBB6CC6A-E766-8B41-BD74-ABB12A692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it.png">
              <a:extLst>
                <a:ext uri="{FF2B5EF4-FFF2-40B4-BE49-F238E27FC236}">
                  <a16:creationId xmlns:a16="http://schemas.microsoft.com/office/drawing/2014/main" id="{E4E96C20-A8CB-674A-A1E8-10C9AF163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Picture 214" descr="lu.png">
              <a:extLst>
                <a:ext uri="{FF2B5EF4-FFF2-40B4-BE49-F238E27FC236}">
                  <a16:creationId xmlns:a16="http://schemas.microsoft.com/office/drawing/2014/main" id="{92831380-A10D-884E-9BED-97F9BDEEB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215" descr="nl.png">
              <a:extLst>
                <a:ext uri="{FF2B5EF4-FFF2-40B4-BE49-F238E27FC236}">
                  <a16:creationId xmlns:a16="http://schemas.microsoft.com/office/drawing/2014/main" id="{FCD38D3F-E9F0-D84D-A774-4970ED3EC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Picture 216" descr="no.png">
              <a:extLst>
                <a:ext uri="{FF2B5EF4-FFF2-40B4-BE49-F238E27FC236}">
                  <a16:creationId xmlns:a16="http://schemas.microsoft.com/office/drawing/2014/main" id="{5BF59EF4-4008-2B41-BF02-E51C759F3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 descr="pl.png">
              <a:extLst>
                <a:ext uri="{FF2B5EF4-FFF2-40B4-BE49-F238E27FC236}">
                  <a16:creationId xmlns:a16="http://schemas.microsoft.com/office/drawing/2014/main" id="{623FA197-1EC1-A44A-8E9A-AC99119A0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 descr="pt.png">
              <a:extLst>
                <a:ext uri="{FF2B5EF4-FFF2-40B4-BE49-F238E27FC236}">
                  <a16:creationId xmlns:a16="http://schemas.microsoft.com/office/drawing/2014/main" id="{1A72D0C1-2EC4-1645-949D-877949C01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 descr="ro.png">
              <a:extLst>
                <a:ext uri="{FF2B5EF4-FFF2-40B4-BE49-F238E27FC236}">
                  <a16:creationId xmlns:a16="http://schemas.microsoft.com/office/drawing/2014/main" id="{6D6E7A0C-7415-3A40-83CF-F06468DE1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 descr="se.png">
              <a:extLst>
                <a:ext uri="{FF2B5EF4-FFF2-40B4-BE49-F238E27FC236}">
                  <a16:creationId xmlns:a16="http://schemas.microsoft.com/office/drawing/2014/main" id="{AE061E90-4225-134F-89B1-811436143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221" descr="uk.png">
              <a:extLst>
                <a:ext uri="{FF2B5EF4-FFF2-40B4-BE49-F238E27FC236}">
                  <a16:creationId xmlns:a16="http://schemas.microsoft.com/office/drawing/2014/main" id="{BEEF7B18-7E4B-0E49-8C10-CD484B9A7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ca.png">
              <a:extLst>
                <a:ext uri="{FF2B5EF4-FFF2-40B4-BE49-F238E27FC236}">
                  <a16:creationId xmlns:a16="http://schemas.microsoft.com/office/drawing/2014/main" id="{E8751E0A-41E6-6D43-980E-BF830F9DB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0BBD7D6-2EAA-2B40-ABBB-33405E2CF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25" name="Picture 224" descr="si.png">
              <a:extLst>
                <a:ext uri="{FF2B5EF4-FFF2-40B4-BE49-F238E27FC236}">
                  <a16:creationId xmlns:a16="http://schemas.microsoft.com/office/drawing/2014/main" id="{E7981EC3-C022-5E4D-9082-1C236E033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497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7CCCC-BD80-1E48-BB0B-557C4BD838A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8B4EE296-1188-584D-B6B4-976C0635D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F92E99E7-028A-084A-83EF-F4D5692EF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4CCD308B-CCAD-C94C-9815-E7CAB0E1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6545A7D7-1011-3A48-9039-A11CCC03C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17E342EF-0ECE-564E-9574-D8B891DB5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E9E865B-1A2E-AB4B-A68B-DD78B97AB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7DB47244-86EF-6343-B8DA-D21FF11CF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7A9C59CD-9A2F-5D46-B18F-FAD093389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ED070DB3-1594-234B-AAEF-82A31D584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EEBFD938-AAA8-A244-88A5-99CAA64B5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3D7873E5-328D-CD4B-9B1F-FFFE47A39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D64CD046-C3B1-5D48-8A7D-A138E4E1A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5BA6F1C0-CB51-2B45-BCAE-07242F47C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640D52E1-8010-3D4D-8C7A-FBC578DB8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5C5D2962-4C1A-5843-8489-C0DB23EB1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1A4937DC-BFAE-8B48-8190-200BC3A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2AC68A5D-2660-2F41-9223-5F82847CD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381E5BDC-FB4E-1343-AFD0-7D99418DE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7068F45F-32EE-8348-AEF1-A03D3FD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56161D27-A7E4-1940-8969-CECD47DCC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9B34796E-51DB-E243-B6E8-CD977F2BE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51B774C7-421D-F44B-AE3B-DCF50766C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CEE34526-6CB3-514C-BE41-E5EA55FCC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66DF7AED-F1EF-9348-AD18-A80AFACC0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78719F2F-5F0E-424E-8957-79022859A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745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3C7F1E-0F53-4C44-8CB0-D8D28BDFD86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9F8CBE46-CFD4-C040-B51C-81CC9C0B8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BDA6C7BF-CB4E-0845-8B4B-A93C1FB2B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5FF7F18D-B1A6-E348-B0CA-F76DDC411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8F88A83-E552-C44E-960D-36DD19AD9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C0890234-E227-FB48-ACF3-96A7279C9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995B88F2-9D49-D045-86EE-586F43241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1EA4F2ED-4713-114B-A49C-7EC620A23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20920ABB-FA8D-124E-8E8A-A64AB48AD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1B5A6296-342F-864A-8089-B3210DF42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9C61EC06-B596-4A49-A689-E1A6F429E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4C5BB55F-ABBA-0A4F-A216-F9534F838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6548D9D-9644-D142-87A1-60FD07059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77FC7B12-E67A-344D-B320-8A7461C3B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A9E8E719-B353-3045-BCA5-95B75A61C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17362415-64B8-9245-BDF6-34E0E2F36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F3EBE3-0ED9-C046-9781-9C4BF469B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AEA6720C-ADA9-9243-8D72-E1C77D4AB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323922CD-CAF9-5C4F-9772-D5E06ED4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BEF6A8ED-A687-3641-8A3D-98FF1EB38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69AEB582-CE13-BD44-9CD0-8FA60F42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89B4A3B4-1FF5-AA40-9772-04813357D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C7D1DAA6-12E5-ED4D-994E-5D93AC358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CE976845-3E82-C142-91FA-28486F469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CB4DE45-98CA-5E44-95BD-CF8058D02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23F0595E-6C5F-0146-BCD0-5905CAC1C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283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>
            <p:extLst/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411BC9-CCA6-1E4E-B8D9-B88A6706D28F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22BE22C5-BEB6-6544-A756-E7C18DB36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E42ED649-6E58-3547-86C1-C4B547F84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7BFD50EA-8FEE-DE46-9380-5D08D9DE92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AE34DBD1-1BC0-3F4D-B2DC-5E4110AB8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E0AF12B9-32DA-7E47-80B6-0B80430F6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02410907-428B-B342-8D89-9D5ABA54D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B55D9AC-CF4B-E042-A945-162E589F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647BE302-A348-DB40-97B9-875EC2039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6A560263-39A2-A847-ABFA-69CB817B7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1FE7A2A4-9C0D-844B-B995-498B3F910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4B2314C-BB25-0F4A-896D-4F9E74542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E5ECFD0D-50C6-5047-A0ED-629A1A29A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B60C288-3D1E-A745-AFFF-9839830AB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4078DA4C-5209-AE4B-B55E-3F076E941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E90B1D5-F160-4E46-A6ED-7CA100E32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3604560C-FE16-1D4E-93B5-550DB325B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FDE91A33-E5AF-1A45-AF1B-AD5A4F809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02CBAB74-52BF-424A-B290-F3E52411E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5AD31351-CC0A-9C4D-94F0-D31DD71E6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E6B637EA-B222-CC4B-A20D-DF7B0E58E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285839FE-DF59-BA44-819C-483C81AC4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5DF5D998-65C3-E749-B0DA-ADC7E2519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820FDFF3-0480-F34E-8366-282C3336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320E3863-E16A-1040-8CB2-EBED88461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5E8B372F-C0DB-2145-98A6-DA9A1AC8F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8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7CCCC-BD80-1E48-BB0B-557C4BD838A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8B4EE296-1188-584D-B6B4-976C0635D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F92E99E7-028A-084A-83EF-F4D5692EF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4CCD308B-CCAD-C94C-9815-E7CAB0E1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6545A7D7-1011-3A48-9039-A11CCC03C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17E342EF-0ECE-564E-9574-D8B891DB5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E9E865B-1A2E-AB4B-A68B-DD78B97AB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7DB47244-86EF-6343-B8DA-D21FF11CF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7A9C59CD-9A2F-5D46-B18F-FAD093389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ED070DB3-1594-234B-AAEF-82A31D584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EEBFD938-AAA8-A244-88A5-99CAA64B5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3D7873E5-328D-CD4B-9B1F-FFFE47A39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D64CD046-C3B1-5D48-8A7D-A138E4E1A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5BA6F1C0-CB51-2B45-BCAE-07242F47C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640D52E1-8010-3D4D-8C7A-FBC578DB8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5C5D2962-4C1A-5843-8489-C0DB23EB1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1A4937DC-BFAE-8B48-8190-200BC3A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2AC68A5D-2660-2F41-9223-5F82847CD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381E5BDC-FB4E-1343-AFD0-7D99418DE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7068F45F-32EE-8348-AEF1-A03D3FD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56161D27-A7E4-1940-8969-CECD47DCC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9B34796E-51DB-E243-B6E8-CD977F2BE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51B774C7-421D-F44B-AE3B-DCF50766C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CEE34526-6CB3-514C-BE41-E5EA55FCC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66DF7AED-F1EF-9348-AD18-A80AFACC0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78719F2F-5F0E-424E-8957-79022859A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5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>
            <p:extLst/>
          </p:nvPr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61476C-7879-6F49-90D8-B385D0639AC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C4090C0D-7B60-9F41-B7D8-AB17CD4A3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0CA5F9EA-5BE1-8F45-89C7-C285B715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2C1C5C79-9FC3-5A4F-9F5C-A54CDDBC6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CA76D5F-7AA0-FE46-9C6A-BF6400A8E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D1E4418F-9421-BF4E-8BE9-8F20B4565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EEA03E79-AA50-BB41-85B6-B0868E070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A59CD69-9182-8741-A417-84C988C25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C26D31E8-DCA0-E049-B12B-B0E3270B7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865A4892-EDD2-0249-A218-18F1EB4F2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D9D81215-FCC2-F446-9DFD-F2EAC1706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1B41A6E-74FD-D540-9489-640A21AD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1ADCF6C-B73A-DF48-B2FD-9FC11E040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054F8EB4-7D41-D140-9BDE-CDF347703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FC57BAA7-6D0B-8847-B03F-5A3CA06F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8EE43D0E-8923-7244-957B-ED6CDC270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BE2A36-D8B3-C549-852D-42CBDF209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19BCE3D1-336F-FD46-A49F-2F1873D82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8D41C1AF-A451-0C45-A7C0-5A749C7C60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1746A750-BB27-8C41-8F3C-B28F6ADA0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C2DD2117-9A53-D64D-AAB0-87655A53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955D720C-6F99-0841-A309-EBF974588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8D91453F-AAB3-5D4D-9759-4A6A7D5C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C376826-B3B5-984F-8DF8-37D874AB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D870D81-987E-1340-AD11-1DD4FA3D30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3B731A3B-1F04-4443-AFD5-59ED5250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5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008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476CF1-11C4-2147-86FF-1759CB5D90C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0F994223-E721-EB4A-9222-B4A0CD3F9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56EA2E5E-6C1A-5941-A416-6689ED6FD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0B6F3CCB-8C21-3B42-98F2-C4FF64C70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B9440B64-71E4-D14A-B374-B4772E8C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32B7B46D-B904-E640-B66E-51B446AE9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570F3668-71B2-ED48-AB90-71CE54D84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26FA3841-B950-6D4D-8E46-A15AB3DA9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DB270974-D81B-DB4A-8CE9-EFF3066DA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FBEF8624-686B-1546-9183-CF7C6DE8D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C3113024-B002-F24F-8675-04B97B3C77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7F129C17-128D-AB49-849F-1F3DEAC1B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767EADFA-A694-CB40-A8E8-39699024B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803007F-3ADD-F848-AA1E-C46768AF3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BF5DA83E-DEA5-114D-8BD1-6980A641B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B43628F-C66C-C740-BF8E-B6D888C5E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C5504D92-6BE4-7F4D-B056-AF08F4D45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6F5E613F-6EAD-2D44-A93B-645519B12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4D39AAC5-03EF-5146-9E6F-32BA98370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A60782A6-4E08-7146-A69C-A7C18DCED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8E34E23A-A2EF-4040-BF15-B1752FC95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554DF9B3-6770-9D4E-9935-2BCB266B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A0725F54-647B-F948-B98D-E2741F91C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BF7F6D7-227C-474D-893A-320E0AEA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9691B05-C6BF-5B4C-B9A4-84D041617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E0098E4C-7487-4A44-AA8E-24EBE35E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835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1EAE190-3DBC-8B46-A7EE-101EAD43B52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4" name="Picture 223" descr="at.png">
              <a:extLst>
                <a:ext uri="{FF2B5EF4-FFF2-40B4-BE49-F238E27FC236}">
                  <a16:creationId xmlns:a16="http://schemas.microsoft.com/office/drawing/2014/main" id="{C99736DD-07AF-AC43-B440-EAC4A8585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be.png">
              <a:extLst>
                <a:ext uri="{FF2B5EF4-FFF2-40B4-BE49-F238E27FC236}">
                  <a16:creationId xmlns:a16="http://schemas.microsoft.com/office/drawing/2014/main" id="{62BA3F32-5615-D349-BC52-B2419C862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ch.png">
              <a:extLst>
                <a:ext uri="{FF2B5EF4-FFF2-40B4-BE49-F238E27FC236}">
                  <a16:creationId xmlns:a16="http://schemas.microsoft.com/office/drawing/2014/main" id="{3329B08F-A4FB-864C-8045-725B44746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cz.png">
              <a:extLst>
                <a:ext uri="{FF2B5EF4-FFF2-40B4-BE49-F238E27FC236}">
                  <a16:creationId xmlns:a16="http://schemas.microsoft.com/office/drawing/2014/main" id="{E5EFD8CC-B6E0-A24E-9835-6B98EE865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de.png">
              <a:extLst>
                <a:ext uri="{FF2B5EF4-FFF2-40B4-BE49-F238E27FC236}">
                  <a16:creationId xmlns:a16="http://schemas.microsoft.com/office/drawing/2014/main" id="{BC626E00-EE96-414C-9679-3D6BB1A01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dk.png">
              <a:extLst>
                <a:ext uri="{FF2B5EF4-FFF2-40B4-BE49-F238E27FC236}">
                  <a16:creationId xmlns:a16="http://schemas.microsoft.com/office/drawing/2014/main" id="{699408FE-4D4F-1743-9311-785D7CA2C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ee.png">
              <a:extLst>
                <a:ext uri="{FF2B5EF4-FFF2-40B4-BE49-F238E27FC236}">
                  <a16:creationId xmlns:a16="http://schemas.microsoft.com/office/drawing/2014/main" id="{0943A9EC-1CD8-1A4E-812F-AB65B079E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es.png">
              <a:extLst>
                <a:ext uri="{FF2B5EF4-FFF2-40B4-BE49-F238E27FC236}">
                  <a16:creationId xmlns:a16="http://schemas.microsoft.com/office/drawing/2014/main" id="{96179449-85FD-764F-AEAE-CD972E258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fi.png">
              <a:extLst>
                <a:ext uri="{FF2B5EF4-FFF2-40B4-BE49-F238E27FC236}">
                  <a16:creationId xmlns:a16="http://schemas.microsoft.com/office/drawing/2014/main" id="{D4945A66-3E18-AB40-B05A-A8BB2B3A9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fr.png">
              <a:extLst>
                <a:ext uri="{FF2B5EF4-FFF2-40B4-BE49-F238E27FC236}">
                  <a16:creationId xmlns:a16="http://schemas.microsoft.com/office/drawing/2014/main" id="{F2E43292-9822-9D49-B86D-5C76606E7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gr.png">
              <a:extLst>
                <a:ext uri="{FF2B5EF4-FFF2-40B4-BE49-F238E27FC236}">
                  <a16:creationId xmlns:a16="http://schemas.microsoft.com/office/drawing/2014/main" id="{62E71A29-2019-BA47-B895-D36D4E394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hu.png">
              <a:extLst>
                <a:ext uri="{FF2B5EF4-FFF2-40B4-BE49-F238E27FC236}">
                  <a16:creationId xmlns:a16="http://schemas.microsoft.com/office/drawing/2014/main" id="{E2A2126F-91C1-2146-A799-8B45986E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ie.png">
              <a:extLst>
                <a:ext uri="{FF2B5EF4-FFF2-40B4-BE49-F238E27FC236}">
                  <a16:creationId xmlns:a16="http://schemas.microsoft.com/office/drawing/2014/main" id="{73974951-B695-344F-A7A2-C3FE05AC3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it.png">
              <a:extLst>
                <a:ext uri="{FF2B5EF4-FFF2-40B4-BE49-F238E27FC236}">
                  <a16:creationId xmlns:a16="http://schemas.microsoft.com/office/drawing/2014/main" id="{0C24E178-26C5-2342-9400-6309A0609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lu.png">
              <a:extLst>
                <a:ext uri="{FF2B5EF4-FFF2-40B4-BE49-F238E27FC236}">
                  <a16:creationId xmlns:a16="http://schemas.microsoft.com/office/drawing/2014/main" id="{2B0076B7-6B84-CC43-93E9-D18DCB32F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nl.png">
              <a:extLst>
                <a:ext uri="{FF2B5EF4-FFF2-40B4-BE49-F238E27FC236}">
                  <a16:creationId xmlns:a16="http://schemas.microsoft.com/office/drawing/2014/main" id="{DFD0C8F0-D239-6348-84CA-99C8B2845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no.png">
              <a:extLst>
                <a:ext uri="{FF2B5EF4-FFF2-40B4-BE49-F238E27FC236}">
                  <a16:creationId xmlns:a16="http://schemas.microsoft.com/office/drawing/2014/main" id="{F79C2564-2170-B24F-8D57-111EFD026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pl.png">
              <a:extLst>
                <a:ext uri="{FF2B5EF4-FFF2-40B4-BE49-F238E27FC236}">
                  <a16:creationId xmlns:a16="http://schemas.microsoft.com/office/drawing/2014/main" id="{F9C1CAC5-4A69-1F4B-A333-B92A22CD8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pt.png">
              <a:extLst>
                <a:ext uri="{FF2B5EF4-FFF2-40B4-BE49-F238E27FC236}">
                  <a16:creationId xmlns:a16="http://schemas.microsoft.com/office/drawing/2014/main" id="{8E32EDCE-2BF9-7947-A432-066664942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ro.png">
              <a:extLst>
                <a:ext uri="{FF2B5EF4-FFF2-40B4-BE49-F238E27FC236}">
                  <a16:creationId xmlns:a16="http://schemas.microsoft.com/office/drawing/2014/main" id="{7B9D6BD3-18E7-7C46-8D98-7331FC5B5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se.png">
              <a:extLst>
                <a:ext uri="{FF2B5EF4-FFF2-40B4-BE49-F238E27FC236}">
                  <a16:creationId xmlns:a16="http://schemas.microsoft.com/office/drawing/2014/main" id="{FBCF430A-87CA-7B41-BDC4-85E2193D7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uk.png">
              <a:extLst>
                <a:ext uri="{FF2B5EF4-FFF2-40B4-BE49-F238E27FC236}">
                  <a16:creationId xmlns:a16="http://schemas.microsoft.com/office/drawing/2014/main" id="{C48A51B0-9DC2-954B-BCE4-D39ED45C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ca.png">
              <a:extLst>
                <a:ext uri="{FF2B5EF4-FFF2-40B4-BE49-F238E27FC236}">
                  <a16:creationId xmlns:a16="http://schemas.microsoft.com/office/drawing/2014/main" id="{742227DB-87E4-584F-B9C2-CF1F8B66B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B6468480-DF52-2445-9C28-D09A22CAF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8" name="Picture 247" descr="si.png">
              <a:extLst>
                <a:ext uri="{FF2B5EF4-FFF2-40B4-BE49-F238E27FC236}">
                  <a16:creationId xmlns:a16="http://schemas.microsoft.com/office/drawing/2014/main" id="{92833B06-1D55-DF47-8181-43026BA13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913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072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81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430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783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683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6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3C7F1E-0F53-4C44-8CB0-D8D28BDFD86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9F8CBE46-CFD4-C040-B51C-81CC9C0B8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BDA6C7BF-CB4E-0845-8B4B-A93C1FB2B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5FF7F18D-B1A6-E348-B0CA-F76DDC411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8F88A83-E552-C44E-960D-36DD19AD9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C0890234-E227-FB48-ACF3-96A7279C9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995B88F2-9D49-D045-86EE-586F43241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1EA4F2ED-4713-114B-A49C-7EC620A23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20920ABB-FA8D-124E-8E8A-A64AB48AD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1B5A6296-342F-864A-8089-B3210DF42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9C61EC06-B596-4A49-A689-E1A6F429E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4C5BB55F-ABBA-0A4F-A216-F9534F838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6548D9D-9644-D142-87A1-60FD07059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77FC7B12-E67A-344D-B320-8A7461C3B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A9E8E719-B353-3045-BCA5-95B75A61C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17362415-64B8-9245-BDF6-34E0E2F36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F3EBE3-0ED9-C046-9781-9C4BF469B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AEA6720C-ADA9-9243-8D72-E1C77D4AB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323922CD-CAF9-5C4F-9772-D5E06ED4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BEF6A8ED-A687-3641-8A3D-98FF1EB38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69AEB582-CE13-BD44-9CD0-8FA60F42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89B4A3B4-1FF5-AA40-9772-04813357D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C7D1DAA6-12E5-ED4D-994E-5D93AC358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CE976845-3E82-C142-91FA-28486F469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CB4DE45-98CA-5E44-95BD-CF8058D02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23F0595E-6C5F-0146-BCD0-5905CAC1C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906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9933853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411BC9-CCA6-1E4E-B8D9-B88A6706D28F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22BE22C5-BEB6-6544-A756-E7C18DB36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E42ED649-6E58-3547-86C1-C4B547F84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7BFD50EA-8FEE-DE46-9380-5D08D9DE92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AE34DBD1-1BC0-3F4D-B2DC-5E4110AB8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E0AF12B9-32DA-7E47-80B6-0B80430F6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02410907-428B-B342-8D89-9D5ABA54D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B55D9AC-CF4B-E042-A945-162E589F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647BE302-A348-DB40-97B9-875EC2039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6A560263-39A2-A847-ABFA-69CB817B7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1FE7A2A4-9C0D-844B-B995-498B3F910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4B2314C-BB25-0F4A-896D-4F9E74542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E5ECFD0D-50C6-5047-A0ED-629A1A29A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B60C288-3D1E-A745-AFFF-9839830AB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4078DA4C-5209-AE4B-B55E-3F076E941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E90B1D5-F160-4E46-A6ED-7CA100E32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3604560C-FE16-1D4E-93B5-550DB325B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FDE91A33-E5AF-1A45-AF1B-AD5A4F809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02CBAB74-52BF-424A-B290-F3E52411E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5AD31351-CC0A-9C4D-94F0-D31DD71E6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E6B637EA-B222-CC4B-A20D-DF7B0E58E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285839FE-DF59-BA44-819C-483C81AC4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5DF5D998-65C3-E749-B0DA-ADC7E2519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820FDFF3-0480-F34E-8366-282C3336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320E3863-E16A-1040-8CB2-EBED88461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5E8B372F-C0DB-2145-98A6-DA9A1AC8F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35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83639943"/>
              </p:ext>
            </p:extLst>
          </p:nvPr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61476C-7879-6F49-90D8-B385D0639AC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C4090C0D-7B60-9F41-B7D8-AB17CD4A3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0CA5F9EA-5BE1-8F45-89C7-C285B715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2C1C5C79-9FC3-5A4F-9F5C-A54CDDBC6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CA76D5F-7AA0-FE46-9C6A-BF6400A8E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D1E4418F-9421-BF4E-8BE9-8F20B4565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EEA03E79-AA50-BB41-85B6-B0868E070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A59CD69-9182-8741-A417-84C988C25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C26D31E8-DCA0-E049-B12B-B0E3270B7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865A4892-EDD2-0249-A218-18F1EB4F2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D9D81215-FCC2-F446-9DFD-F2EAC1706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1B41A6E-74FD-D540-9489-640A21AD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1ADCF6C-B73A-DF48-B2FD-9FC11E040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054F8EB4-7D41-D140-9BDE-CDF347703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FC57BAA7-6D0B-8847-B03F-5A3CA06F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8EE43D0E-8923-7244-957B-ED6CDC270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BE2A36-D8B3-C549-852D-42CBDF209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19BCE3D1-336F-FD46-A49F-2F1873D82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8D41C1AF-A451-0C45-A7C0-5A749C7C60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1746A750-BB27-8C41-8F3C-B28F6ADA0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C2DD2117-9A53-D64D-AAB0-87655A53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955D720C-6F99-0841-A309-EBF974588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8D91453F-AAB3-5D4D-9759-4A6A7D5C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C376826-B3B5-984F-8DF8-37D874AB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D870D81-987E-1340-AD11-1DD4FA3D30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3B731A3B-1F04-4443-AFD5-59ED5250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4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07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476CF1-11C4-2147-86FF-1759CB5D90C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0F994223-E721-EB4A-9222-B4A0CD3F9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56EA2E5E-6C1A-5941-A416-6689ED6FD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0B6F3CCB-8C21-3B42-98F2-C4FF64C70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B9440B64-71E4-D14A-B374-B4772E8C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32B7B46D-B904-E640-B66E-51B446AE9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570F3668-71B2-ED48-AB90-71CE54D84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26FA3841-B950-6D4D-8E46-A15AB3DA9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DB270974-D81B-DB4A-8CE9-EFF3066DA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FBEF8624-686B-1546-9183-CF7C6DE8D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C3113024-B002-F24F-8675-04B97B3C77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7F129C17-128D-AB49-849F-1F3DEAC1B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767EADFA-A694-CB40-A8E8-39699024B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803007F-3ADD-F848-AA1E-C46768AF3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BF5DA83E-DEA5-114D-8BD1-6980A641B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B43628F-C66C-C740-BF8E-B6D888C5E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C5504D92-6BE4-7F4D-B056-AF08F4D45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6F5E613F-6EAD-2D44-A93B-645519B12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4D39AAC5-03EF-5146-9E6F-32BA98370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A60782A6-4E08-7146-A69C-A7C18DCED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8E34E23A-A2EF-4040-BF15-B1752FC95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554DF9B3-6770-9D4E-9935-2BCB266B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A0725F54-647B-F948-B98D-E2741F91C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BF7F6D7-227C-474D-893A-320E0AEA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9691B05-C6BF-5B4C-B9A4-84D041617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E0098E4C-7487-4A44-AA8E-24EBE35E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3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3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4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6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5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5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3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6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  <p:sldLayoutId id="2147487105" r:id="rId2"/>
    <p:sldLayoutId id="2147487106" r:id="rId3"/>
    <p:sldLayoutId id="2147487107" r:id="rId4"/>
    <p:sldLayoutId id="2147487108" r:id="rId5"/>
    <p:sldLayoutId id="2147487109" r:id="rId6"/>
    <p:sldLayoutId id="2147487110" r:id="rId7"/>
    <p:sldLayoutId id="2147487111" r:id="rId8"/>
    <p:sldLayoutId id="2147487114" r:id="rId9"/>
    <p:sldLayoutId id="2147487116" r:id="rId10"/>
    <p:sldLayoutId id="2147487117" r:id="rId11"/>
    <p:sldLayoutId id="2147487118" r:id="rId12"/>
    <p:sldLayoutId id="2147487119" r:id="rId13"/>
    <p:sldLayoutId id="2147487120" r:id="rId14"/>
    <p:sldLayoutId id="2147487121" r:id="rId15"/>
    <p:sldLayoutId id="2147487122" r:id="rId16"/>
    <p:sldLayoutId id="214748712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" y="-8965"/>
            <a:ext cx="12192000" cy="6858000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1134835"/>
            <a:ext cx="11763662" cy="50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9" y="156382"/>
            <a:ext cx="9383165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35042" y="6428414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31954EFA-EEA7-4A99-AE36-2A5CD236ACD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4" y="0"/>
            <a:ext cx="979524" cy="107254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A2D28-A522-4369-8857-1ECD3B805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9633" y="6203962"/>
            <a:ext cx="959825" cy="215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87ADF-471E-48E2-A586-B4A9C1A2B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916" y="6203791"/>
            <a:ext cx="946941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This is the footer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854B-23C2-4003-A1DE-B05DE0A1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199" y="6208735"/>
            <a:ext cx="85571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7422A85-F2FB-4BE3-8EC9-625DE2A6C1F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  <p:sldLayoutId id="2147487137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130" r:id="rId2"/>
    <p:sldLayoutId id="2147487090" r:id="rId3"/>
    <p:sldLayoutId id="2147487033" r:id="rId4"/>
    <p:sldLayoutId id="2147487035" r:id="rId5"/>
    <p:sldLayoutId id="2147487096" r:id="rId6"/>
    <p:sldLayoutId id="2147487125" r:id="rId7"/>
    <p:sldLayoutId id="2147487126" r:id="rId8"/>
    <p:sldLayoutId id="2147487127" r:id="rId9"/>
    <p:sldLayoutId id="2147487128" r:id="rId10"/>
    <p:sldLayoutId id="214748713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" y="-8965"/>
            <a:ext cx="12192000" cy="6858000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1134835"/>
            <a:ext cx="11763662" cy="50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9" y="156382"/>
            <a:ext cx="9383165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35042" y="6428414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31954EFA-EEA7-4A99-AE36-2A5CD236ACD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4" y="0"/>
            <a:ext cx="979524" cy="107254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A2D28-A522-4369-8857-1ECD3B805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9633" y="6203962"/>
            <a:ext cx="959825" cy="215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87ADF-471E-48E2-A586-B4A9C1A2B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916" y="6203791"/>
            <a:ext cx="946941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This is the footer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854B-23C2-4003-A1DE-B05DE0A1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199" y="6208735"/>
            <a:ext cx="85571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7422A85-F2FB-4BE3-8EC9-625DE2A6C1F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7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2" r:id="rId1"/>
    <p:sldLayoutId id="214748714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  <p:sldLayoutId id="2147487157" r:id="rId13"/>
    <p:sldLayoutId id="2147487158" r:id="rId14"/>
    <p:sldLayoutId id="2147487159" r:id="rId15"/>
    <p:sldLayoutId id="2147487160" r:id="rId16"/>
    <p:sldLayoutId id="2147487161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ndara" panose="020E0502030303020204" pitchFamily="34" charset="0"/>
              </a:rPr>
              <a:t>EO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smtClean="0">
                <a:latin typeface="Candara" panose="020E0502030303020204" pitchFamily="34" charset="0"/>
              </a:rPr>
              <a:t>AFRICA</a:t>
            </a:r>
            <a:r>
              <a:rPr lang="en-GB" sz="3200" i="1" dirty="0">
                <a:latin typeface="Candara" panose="020E0502030303020204" pitchFamily="34" charset="0"/>
              </a:rPr>
              <a:t/>
            </a:r>
            <a:br>
              <a:rPr lang="en-GB" sz="3200" i="1" dirty="0">
                <a:latin typeface="Candara" panose="020E0502030303020204" pitchFamily="34" charset="0"/>
              </a:rPr>
            </a:br>
            <a:r>
              <a:rPr lang="en-GB" sz="3200" i="1" dirty="0">
                <a:latin typeface="Candara" panose="020E0502030303020204" pitchFamily="34" charset="0"/>
              </a:rPr>
              <a:t/>
            </a:r>
            <a:br>
              <a:rPr lang="en-GB" sz="3200" i="1" dirty="0">
                <a:latin typeface="Candara" panose="020E0502030303020204" pitchFamily="34" charset="0"/>
              </a:rPr>
            </a:br>
            <a:r>
              <a:rPr lang="en-GB" sz="3200" i="1" dirty="0">
                <a:latin typeface="Candara" panose="020E0502030303020204" pitchFamily="34" charset="0"/>
              </a:rPr>
              <a:t>C</a:t>
            </a:r>
            <a:r>
              <a:rPr lang="en-GB" sz="3200" dirty="0">
                <a:latin typeface="Candara" panose="020E0502030303020204" pitchFamily="34" charset="0"/>
              </a:rPr>
              <a:t>hapter 6 </a:t>
            </a:r>
            <a:r>
              <a:rPr lang="en-GB" sz="3200" b="0" dirty="0">
                <a:latin typeface="Candara" panose="020E0502030303020204" pitchFamily="34" charset="0"/>
              </a:rPr>
              <a:t>| </a:t>
            </a:r>
            <a:r>
              <a:rPr lang="en-GB" sz="3200" b="0" dirty="0" smtClean="0">
                <a:latin typeface="Candara" panose="020E0502030303020204" pitchFamily="34" charset="0"/>
              </a:rPr>
              <a:t>xx</a:t>
            </a:r>
            <a:r>
              <a:rPr lang="en-GB" sz="3200" b="0" dirty="0">
                <a:latin typeface="Candara" panose="020E0502030303020204" pitchFamily="34" charset="0"/>
              </a:rPr>
              <a:t/>
            </a:r>
            <a:br>
              <a:rPr lang="en-GB" sz="3200" b="0" dirty="0">
                <a:latin typeface="Candara" panose="020E0502030303020204" pitchFamily="34" charset="0"/>
              </a:rPr>
            </a:br>
            <a:r>
              <a:rPr lang="en-GB" sz="3200" b="0" dirty="0">
                <a:latin typeface="Candara" panose="020E0502030303020204" pitchFamily="34" charset="0"/>
              </a:rPr>
              <a:t/>
            </a:r>
            <a:br>
              <a:rPr lang="en-GB" sz="3200" b="0" dirty="0">
                <a:latin typeface="Candara" panose="020E0502030303020204" pitchFamily="34" charset="0"/>
              </a:rPr>
            </a:br>
            <a:r>
              <a:rPr lang="en-GB" sz="3200" dirty="0">
                <a:latin typeface="Candara" panose="020E0502030303020204" pitchFamily="34" charset="0"/>
              </a:rPr>
              <a:t/>
            </a:r>
            <a:br>
              <a:rPr lang="en-GB" sz="3200" dirty="0">
                <a:latin typeface="Candara" panose="020E0502030303020204" pitchFamily="34" charset="0"/>
              </a:rPr>
            </a:br>
            <a:r>
              <a:rPr lang="en-GB" sz="3200" b="0" i="1" dirty="0" err="1" smtClean="0">
                <a:latin typeface="Candara" panose="020E0502030303020204" pitchFamily="34" charset="0"/>
              </a:rPr>
              <a:t>zz</a:t>
            </a:r>
            <a:r>
              <a:rPr lang="en-GB" sz="3200" b="0" i="1" dirty="0" smtClean="0">
                <a:latin typeface="Candara" panose="020E0502030303020204" pitchFamily="34" charset="0"/>
              </a:rPr>
              <a:t>, XX</a:t>
            </a:r>
            <a:endParaRPr lang="en-GB" sz="3200" b="0" i="1" dirty="0"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192429-32D3-4C7D-917A-C33BD4C2D10F}"/>
              </a:ext>
            </a:extLst>
          </p:cNvPr>
          <p:cNvSpPr txBox="1">
            <a:spLocks/>
          </p:cNvSpPr>
          <p:nvPr/>
        </p:nvSpPr>
        <p:spPr>
          <a:xfrm>
            <a:off x="285698" y="3912902"/>
            <a:ext cx="5224579" cy="221199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en-GB" i="1" kern="0" dirty="0">
              <a:latin typeface="Candara" panose="020E0502030303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CD9EEE6-FD91-4A8D-B323-E2AD2B95C5F8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003246"/>
              </a:clrFrom>
              <a:clrTo>
                <a:srgbClr val="0032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t="22019" r="22425" b="29215"/>
          <a:stretch/>
        </p:blipFill>
        <p:spPr>
          <a:xfrm>
            <a:off x="3612884" y="1027634"/>
            <a:ext cx="5184000" cy="52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374">
        <p159:morph option="byObject"/>
      </p:transition>
    </mc:Choice>
    <mc:Fallback xmlns="">
      <p:transition spd="slow" advTm="153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CB72D6-0CBC-4DF3-8895-241F1A05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40" y="164737"/>
            <a:ext cx="9566461" cy="553998"/>
          </a:xfrm>
        </p:spPr>
        <p:txBody>
          <a:bodyPr/>
          <a:lstStyle/>
          <a:p>
            <a:r>
              <a:rPr lang="en-GB" sz="3000" b="1" dirty="0">
                <a:latin typeface="Candara" panose="020E0502030303020204" pitchFamily="34" charset="0"/>
              </a:rPr>
              <a:t>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10F526-2C2E-4308-BD69-29883C27F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003246"/>
              </a:clrFrom>
              <a:clrTo>
                <a:srgbClr val="0032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t="22019" r="22425" b="29215"/>
          <a:stretch/>
        </p:blipFill>
        <p:spPr>
          <a:xfrm>
            <a:off x="4033678" y="212170"/>
            <a:ext cx="680489" cy="6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6304">
        <p159:morph option="byObject"/>
      </p:transition>
    </mc:Choice>
    <mc:Fallback xmlns="">
      <p:transition spd="slow" advTm="36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ndara" panose="020E0502030303020204" pitchFamily="34" charset="0"/>
              </a:rPr>
              <a:t>EO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smtClean="0">
                <a:latin typeface="Candara" panose="020E0502030303020204" pitchFamily="34" charset="0"/>
              </a:rPr>
              <a:t>AFRICA</a:t>
            </a:r>
            <a:r>
              <a:rPr lang="en-GB" sz="3200" i="1" dirty="0">
                <a:latin typeface="Candara" panose="020E0502030303020204" pitchFamily="34" charset="0"/>
              </a:rPr>
              <a:t/>
            </a:r>
            <a:br>
              <a:rPr lang="en-GB" sz="3200" i="1" dirty="0">
                <a:latin typeface="Candara" panose="020E0502030303020204" pitchFamily="34" charset="0"/>
              </a:rPr>
            </a:br>
            <a:r>
              <a:rPr lang="en-GB" sz="3200" i="1" dirty="0">
                <a:latin typeface="Candara" panose="020E0502030303020204" pitchFamily="34" charset="0"/>
              </a:rPr>
              <a:t/>
            </a:r>
            <a:br>
              <a:rPr lang="en-GB" sz="3200" i="1" dirty="0">
                <a:latin typeface="Candara" panose="020E0502030303020204" pitchFamily="34" charset="0"/>
              </a:rPr>
            </a:br>
            <a:r>
              <a:rPr lang="en-GB" sz="3200" i="1" dirty="0">
                <a:latin typeface="Candara" panose="020E0502030303020204" pitchFamily="34" charset="0"/>
              </a:rPr>
              <a:t>C</a:t>
            </a:r>
            <a:r>
              <a:rPr lang="en-GB" sz="3200" dirty="0">
                <a:latin typeface="Candara" panose="020E0502030303020204" pitchFamily="34" charset="0"/>
              </a:rPr>
              <a:t>hapter 6 </a:t>
            </a:r>
            <a:r>
              <a:rPr lang="en-GB" sz="3200" b="0" dirty="0">
                <a:latin typeface="Candara" panose="020E0502030303020204" pitchFamily="34" charset="0"/>
              </a:rPr>
              <a:t>| </a:t>
            </a:r>
            <a:r>
              <a:rPr lang="en-GB" sz="3200" b="0" dirty="0" err="1" smtClean="0">
                <a:latin typeface="Candara" panose="020E0502030303020204" pitchFamily="34" charset="0"/>
              </a:rPr>
              <a:t>qq</a:t>
            </a:r>
            <a:r>
              <a:rPr lang="en-GB" sz="3200" b="0" dirty="0">
                <a:latin typeface="Candara" panose="020E0502030303020204" pitchFamily="34" charset="0"/>
              </a:rPr>
              <a:t/>
            </a:r>
            <a:br>
              <a:rPr lang="en-GB" sz="3200" b="0" dirty="0">
                <a:latin typeface="Candara" panose="020E0502030303020204" pitchFamily="34" charset="0"/>
              </a:rPr>
            </a:br>
            <a:r>
              <a:rPr lang="en-GB" sz="3200" b="0" dirty="0">
                <a:latin typeface="Candara" panose="020E0502030303020204" pitchFamily="34" charset="0"/>
              </a:rPr>
              <a:t/>
            </a:r>
            <a:br>
              <a:rPr lang="en-GB" sz="3200" b="0" dirty="0">
                <a:latin typeface="Candara" panose="020E0502030303020204" pitchFamily="34" charset="0"/>
              </a:rPr>
            </a:br>
            <a:r>
              <a:rPr lang="en-GB" sz="3200" dirty="0">
                <a:latin typeface="Candara" panose="020E0502030303020204" pitchFamily="34" charset="0"/>
              </a:rPr>
              <a:t/>
            </a:r>
            <a:br>
              <a:rPr lang="en-GB" sz="3200" dirty="0">
                <a:latin typeface="Candara" panose="020E0502030303020204" pitchFamily="34" charset="0"/>
              </a:rPr>
            </a:br>
            <a:r>
              <a:rPr lang="en-GB" sz="3200" b="0" i="1" dirty="0" err="1" smtClean="0">
                <a:latin typeface="Candara" panose="020E0502030303020204" pitchFamily="34" charset="0"/>
              </a:rPr>
              <a:t>zz</a:t>
            </a:r>
            <a:r>
              <a:rPr lang="en-GB" sz="3200" b="0" i="1" dirty="0" smtClean="0">
                <a:latin typeface="Candara" panose="020E0502030303020204" pitchFamily="34" charset="0"/>
              </a:rPr>
              <a:t>, SS</a:t>
            </a:r>
            <a:endParaRPr lang="en-GB" sz="3200" b="0" i="1" dirty="0"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192429-32D3-4C7D-917A-C33BD4C2D10F}"/>
              </a:ext>
            </a:extLst>
          </p:cNvPr>
          <p:cNvSpPr txBox="1">
            <a:spLocks/>
          </p:cNvSpPr>
          <p:nvPr/>
        </p:nvSpPr>
        <p:spPr>
          <a:xfrm>
            <a:off x="285698" y="3912902"/>
            <a:ext cx="5224579" cy="221199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en-GB" i="1" kern="0" dirty="0">
              <a:latin typeface="Candara" panose="020E0502030303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CD9EEE6-FD91-4A8D-B323-E2AD2B95C5F8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003246"/>
              </a:clrFrom>
              <a:clrTo>
                <a:srgbClr val="0032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t="22019" r="22425" b="29215"/>
          <a:stretch/>
        </p:blipFill>
        <p:spPr>
          <a:xfrm>
            <a:off x="5529460" y="63946"/>
            <a:ext cx="5184000" cy="5208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749FB0-89F8-4BC2-972B-FFCE50907F8F}"/>
              </a:ext>
            </a:extLst>
          </p:cNvPr>
          <p:cNvSpPr txBox="1">
            <a:spLocks/>
          </p:cNvSpPr>
          <p:nvPr/>
        </p:nvSpPr>
        <p:spPr>
          <a:xfrm>
            <a:off x="6967421" y="3757811"/>
            <a:ext cx="5224579" cy="221199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Arial" charset="0"/>
              </a:rPr>
              <a:t>Thank you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91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306">
        <p159:morph option="byObject"/>
      </p:transition>
    </mc:Choice>
    <mc:Fallback xmlns="">
      <p:transition spd="slow" advTm="93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EO Africa slide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1_EO Africa slide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6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EEB1D096C984CA1E2FB11F9065F39" ma:contentTypeVersion="12" ma:contentTypeDescription="Create a new document." ma:contentTypeScope="" ma:versionID="0c363e8ed6a137eb902672ece3e18972">
  <xsd:schema xmlns:xsd="http://www.w3.org/2001/XMLSchema" xmlns:xs="http://www.w3.org/2001/XMLSchema" xmlns:p="http://schemas.microsoft.com/office/2006/metadata/properties" xmlns:ns2="55d63ad3-8964-4e82-b0bd-0da6298ca9ca" xmlns:ns3="8edd6fa7-a8f3-466e-bfb8-89c4ebf78df5" targetNamespace="http://schemas.microsoft.com/office/2006/metadata/properties" ma:root="true" ma:fieldsID="35e50d6dfe9858c79ff003cb68e7de1d" ns2:_="" ns3:_="">
    <xsd:import namespace="55d63ad3-8964-4e82-b0bd-0da6298ca9ca"/>
    <xsd:import namespace="8edd6fa7-a8f3-466e-bfb8-89c4ebf78d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63ad3-8964-4e82-b0bd-0da6298ca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d6fa7-a8f3-466e-bfb8-89c4ebf78d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C2952-C7E6-47A4-A4DF-355CCD916F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6CAD7-9040-4CCE-9235-8F2FB444E617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8edd6fa7-a8f3-466e-bfb8-89c4ebf78df5"/>
    <ds:schemaRef ds:uri="55d63ad3-8964-4e82-b0bd-0da6298ca9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24107D-05CE-49F6-9740-387D90BEE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63ad3-8964-4e82-b0bd-0da6298ca9ca"/>
    <ds:schemaRef ds:uri="8edd6fa7-a8f3-466e-bfb8-89c4ebf78d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10967</TotalTime>
  <Words>33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Candara</vt:lpstr>
      <vt:lpstr>MS PGothic</vt:lpstr>
      <vt:lpstr>Verdana</vt:lpstr>
      <vt:lpstr>ESA_Presentation_DARK</vt:lpstr>
      <vt:lpstr>EO Africa slide</vt:lpstr>
      <vt:lpstr>ESA_Presentation_CLEAR</vt:lpstr>
      <vt:lpstr>ESA_Presentation_CLEAR_BG</vt:lpstr>
      <vt:lpstr>1_EO Africa slide</vt:lpstr>
      <vt:lpstr>1_ESA_Presentation_DARK</vt:lpstr>
      <vt:lpstr>EO AFRICA  Chapter 6 | xx   zz, XX</vt:lpstr>
      <vt:lpstr>Introduction</vt:lpstr>
      <vt:lpstr>EO AFRICA  Chapter 6 | qq   zz, SS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Surname</dc:creator>
  <cp:lastModifiedBy>Bie, C.A.J.M. de (ITC)</cp:lastModifiedBy>
  <cp:revision>1336</cp:revision>
  <cp:lastPrinted>2019-04-05T12:22:34Z</cp:lastPrinted>
  <dcterms:created xsi:type="dcterms:W3CDTF">2015-07-01T15:01:13Z</dcterms:created>
  <dcterms:modified xsi:type="dcterms:W3CDTF">2022-02-28T09:27:30Z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ContentTypeId">
    <vt:lpwstr>0x010100FD4EEB1D096C984CA1E2FB11F9065F39</vt:lpwstr>
  </property>
</Properties>
</file>