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7103" r:id="rId4"/>
    <p:sldMasterId id="2147487131" r:id="rId5"/>
    <p:sldMasterId id="2147483928" r:id="rId6"/>
    <p:sldMasterId id="2147487132" r:id="rId7"/>
  </p:sldMasterIdLst>
  <p:notesMasterIdLst>
    <p:notesMasterId r:id="rId39"/>
  </p:notesMasterIdLst>
  <p:handoutMasterIdLst>
    <p:handoutMasterId r:id="rId40"/>
  </p:handoutMasterIdLst>
  <p:sldIdLst>
    <p:sldId id="405" r:id="rId8"/>
    <p:sldId id="406" r:id="rId9"/>
    <p:sldId id="376" r:id="rId10"/>
    <p:sldId id="380" r:id="rId11"/>
    <p:sldId id="381" r:id="rId12"/>
    <p:sldId id="382" r:id="rId13"/>
    <p:sldId id="383" r:id="rId14"/>
    <p:sldId id="389" r:id="rId15"/>
    <p:sldId id="384" r:id="rId16"/>
    <p:sldId id="385" r:id="rId17"/>
    <p:sldId id="386" r:id="rId18"/>
    <p:sldId id="387" r:id="rId19"/>
    <p:sldId id="400" r:id="rId20"/>
    <p:sldId id="388" r:id="rId21"/>
    <p:sldId id="391" r:id="rId22"/>
    <p:sldId id="390" r:id="rId23"/>
    <p:sldId id="392" r:id="rId24"/>
    <p:sldId id="394" r:id="rId25"/>
    <p:sldId id="395" r:id="rId26"/>
    <p:sldId id="396" r:id="rId27"/>
    <p:sldId id="399" r:id="rId28"/>
    <p:sldId id="397" r:id="rId29"/>
    <p:sldId id="401" r:id="rId30"/>
    <p:sldId id="402" r:id="rId31"/>
    <p:sldId id="403" r:id="rId32"/>
    <p:sldId id="404" r:id="rId33"/>
    <p:sldId id="398" r:id="rId34"/>
    <p:sldId id="393" r:id="rId35"/>
    <p:sldId id="377" r:id="rId36"/>
    <p:sldId id="407" r:id="rId37"/>
    <p:sldId id="408" r:id="rId38"/>
  </p:sldIdLst>
  <p:sldSz cx="12192000" cy="6858000"/>
  <p:notesSz cx="6797675" cy="9926638"/>
  <p:embeddedFontLst>
    <p:embeddedFont>
      <p:font typeface="Verdana" panose="020B0604030504040204" pitchFamily="34" charset="0"/>
      <p:regular r:id="rId41"/>
      <p:bold r:id="rId42"/>
      <p:italic r:id="rId43"/>
      <p:boldItalic r:id="rId44"/>
    </p:embeddedFont>
    <p:embeddedFont>
      <p:font typeface="Candara" panose="020E0502030303020204" pitchFamily="3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MS PGothic" panose="020B0600070205080204" pitchFamily="34" charset="-128"/>
      <p:regular r:id="rId53"/>
    </p:embeddedFont>
  </p:embeddedFontLst>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FFFF"/>
    <a:srgbClr val="000F1C"/>
    <a:srgbClr val="0C424C"/>
    <a:srgbClr val="EFEEE4"/>
    <a:srgbClr val="00AE9C"/>
    <a:srgbClr val="8197A6"/>
    <a:srgbClr val="003249"/>
    <a:srgbClr val="F1666A"/>
    <a:srgbClr val="960136"/>
    <a:srgbClr val="FBA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E22CA-61DD-4B06-9302-F3665AD64CEC}" v="14" dt="2021-11-10T10:27:28.804"/>
    <p1510:client id="{A12B0705-4D5E-4853-9297-3D00417FD1D0}" v="1104" dt="2021-11-10T20:18:22.9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0" autoAdjust="0"/>
    <p:restoredTop sz="94694"/>
  </p:normalViewPr>
  <p:slideViewPr>
    <p:cSldViewPr snapToGrid="0">
      <p:cViewPr varScale="1">
        <p:scale>
          <a:sx n="79" d="100"/>
          <a:sy n="79" d="100"/>
        </p:scale>
        <p:origin x="686" y="149"/>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6.fntdata"/><Relationship Id="rId59"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Andy (UT-ITC)" userId="8c3bbbfd-8b33-433e-9e71-44d1c0c1ea42" providerId="ADAL" clId="{A12B0705-4D5E-4853-9297-3D00417FD1D0}"/>
    <pc:docChg chg="undo redo custSel addSld delSld modSld sldOrd">
      <pc:chgData name="Nelson, Andy (UT-ITC)" userId="8c3bbbfd-8b33-433e-9e71-44d1c0c1ea42" providerId="ADAL" clId="{A12B0705-4D5E-4853-9297-3D00417FD1D0}" dt="2021-11-10T20:18:22.971" v="18863"/>
      <pc:docMkLst>
        <pc:docMk/>
      </pc:docMkLst>
      <pc:sldChg chg="addSp delSp modSp mod ord modTransition">
        <pc:chgData name="Nelson, Andy (UT-ITC)" userId="8c3bbbfd-8b33-433e-9e71-44d1c0c1ea42" providerId="ADAL" clId="{A12B0705-4D5E-4853-9297-3D00417FD1D0}" dt="2021-11-10T20:18:22.971" v="18863"/>
        <pc:sldMkLst>
          <pc:docMk/>
          <pc:sldMk cId="574419954" sldId="256"/>
        </pc:sldMkLst>
        <pc:spChg chg="mod">
          <ac:chgData name="Nelson, Andy (UT-ITC)" userId="8c3bbbfd-8b33-433e-9e71-44d1c0c1ea42" providerId="ADAL" clId="{A12B0705-4D5E-4853-9297-3D00417FD1D0}" dt="2021-11-09T20:24:28.174" v="16538" actId="20577"/>
          <ac:spMkLst>
            <pc:docMk/>
            <pc:sldMk cId="574419954" sldId="256"/>
            <ac:spMk id="2" creationId="{3FED2508-10A6-8945-A31B-FB5133FA3685}"/>
          </ac:spMkLst>
        </pc:spChg>
        <pc:spChg chg="add mod">
          <ac:chgData name="Nelson, Andy (UT-ITC)" userId="8c3bbbfd-8b33-433e-9e71-44d1c0c1ea42" providerId="ADAL" clId="{A12B0705-4D5E-4853-9297-3D00417FD1D0}" dt="2021-11-03T14:25:55.067" v="207" actId="21"/>
          <ac:spMkLst>
            <pc:docMk/>
            <pc:sldMk cId="574419954" sldId="256"/>
            <ac:spMk id="4" creationId="{79192429-32D3-4C7D-917A-C33BD4C2D10F}"/>
          </ac:spMkLst>
        </pc:spChg>
        <pc:spChg chg="add mod">
          <ac:chgData name="Nelson, Andy (UT-ITC)" userId="8c3bbbfd-8b33-433e-9e71-44d1c0c1ea42" providerId="ADAL" clId="{A12B0705-4D5E-4853-9297-3D00417FD1D0}" dt="2021-11-09T20:24:41.748" v="16557" actId="1076"/>
          <ac:spMkLst>
            <pc:docMk/>
            <pc:sldMk cId="574419954" sldId="256"/>
            <ac:spMk id="7" creationId="{F36E690D-5F45-4325-9572-1E6EA42A9E90}"/>
          </ac:spMkLst>
        </pc:spChg>
        <pc:picChg chg="add mod">
          <ac:chgData name="Nelson, Andy (UT-ITC)" userId="8c3bbbfd-8b33-433e-9e71-44d1c0c1ea42" providerId="ADAL" clId="{A12B0705-4D5E-4853-9297-3D00417FD1D0}" dt="2021-11-10T20:18:22.971" v="18863"/>
          <ac:picMkLst>
            <pc:docMk/>
            <pc:sldMk cId="574419954" sldId="256"/>
            <ac:picMk id="5" creationId="{006B5900-DCD8-4A36-81DF-F520B19E7E03}"/>
          </ac:picMkLst>
        </pc:picChg>
        <pc:picChg chg="add mod modCrop">
          <ac:chgData name="Nelson, Andy (UT-ITC)" userId="8c3bbbfd-8b33-433e-9e71-44d1c0c1ea42" providerId="ADAL" clId="{A12B0705-4D5E-4853-9297-3D00417FD1D0}" dt="2021-11-03T14:24:19.319" v="153" actId="1035"/>
          <ac:picMkLst>
            <pc:docMk/>
            <pc:sldMk cId="574419954" sldId="256"/>
            <ac:picMk id="6" creationId="{DCD9EEE6-FD91-4A8D-B323-E2AD2B95C5F8}"/>
          </ac:picMkLst>
        </pc:picChg>
        <pc:picChg chg="add del mod">
          <ac:chgData name="Nelson, Andy (UT-ITC)" userId="8c3bbbfd-8b33-433e-9e71-44d1c0c1ea42" providerId="ADAL" clId="{A12B0705-4D5E-4853-9297-3D00417FD1D0}" dt="2021-11-03T14:22:49.477" v="83" actId="478"/>
          <ac:picMkLst>
            <pc:docMk/>
            <pc:sldMk cId="574419954" sldId="256"/>
            <ac:picMk id="8" creationId="{AF1AC979-D70F-4673-BB55-9EF5897E4A87}"/>
          </ac:picMkLst>
        </pc:picChg>
      </pc:sldChg>
      <pc:sldChg chg="del">
        <pc:chgData name="Nelson, Andy (UT-ITC)" userId="8c3bbbfd-8b33-433e-9e71-44d1c0c1ea42" providerId="ADAL" clId="{A12B0705-4D5E-4853-9297-3D00417FD1D0}" dt="2021-11-09T20:08:40.875" v="15542" actId="47"/>
        <pc:sldMkLst>
          <pc:docMk/>
          <pc:sldMk cId="2343524896" sldId="258"/>
        </pc:sldMkLst>
      </pc:sldChg>
      <pc:sldChg chg="del">
        <pc:chgData name="Nelson, Andy (UT-ITC)" userId="8c3bbbfd-8b33-433e-9e71-44d1c0c1ea42" providerId="ADAL" clId="{A12B0705-4D5E-4853-9297-3D00417FD1D0}" dt="2021-11-09T20:08:40.875" v="15542" actId="47"/>
        <pc:sldMkLst>
          <pc:docMk/>
          <pc:sldMk cId="1777230901" sldId="260"/>
        </pc:sldMkLst>
      </pc:sldChg>
      <pc:sldChg chg="del">
        <pc:chgData name="Nelson, Andy (UT-ITC)" userId="8c3bbbfd-8b33-433e-9e71-44d1c0c1ea42" providerId="ADAL" clId="{A12B0705-4D5E-4853-9297-3D00417FD1D0}" dt="2021-11-09T20:08:40.875" v="15542" actId="47"/>
        <pc:sldMkLst>
          <pc:docMk/>
          <pc:sldMk cId="53866997" sldId="261"/>
        </pc:sldMkLst>
      </pc:sldChg>
      <pc:sldChg chg="del">
        <pc:chgData name="Nelson, Andy (UT-ITC)" userId="8c3bbbfd-8b33-433e-9e71-44d1c0c1ea42" providerId="ADAL" clId="{A12B0705-4D5E-4853-9297-3D00417FD1D0}" dt="2021-11-09T20:08:40.875" v="15542" actId="47"/>
        <pc:sldMkLst>
          <pc:docMk/>
          <pc:sldMk cId="2600928900" sldId="264"/>
        </pc:sldMkLst>
      </pc:sldChg>
      <pc:sldChg chg="del">
        <pc:chgData name="Nelson, Andy (UT-ITC)" userId="8c3bbbfd-8b33-433e-9e71-44d1c0c1ea42" providerId="ADAL" clId="{A12B0705-4D5E-4853-9297-3D00417FD1D0}" dt="2021-11-09T20:08:40.875" v="15542" actId="47"/>
        <pc:sldMkLst>
          <pc:docMk/>
          <pc:sldMk cId="2770039997" sldId="272"/>
        </pc:sldMkLst>
      </pc:sldChg>
      <pc:sldChg chg="del">
        <pc:chgData name="Nelson, Andy (UT-ITC)" userId="8c3bbbfd-8b33-433e-9e71-44d1c0c1ea42" providerId="ADAL" clId="{A12B0705-4D5E-4853-9297-3D00417FD1D0}" dt="2021-11-09T20:08:40.875" v="15542" actId="47"/>
        <pc:sldMkLst>
          <pc:docMk/>
          <pc:sldMk cId="734904834" sldId="273"/>
        </pc:sldMkLst>
      </pc:sldChg>
      <pc:sldChg chg="del">
        <pc:chgData name="Nelson, Andy (UT-ITC)" userId="8c3bbbfd-8b33-433e-9e71-44d1c0c1ea42" providerId="ADAL" clId="{A12B0705-4D5E-4853-9297-3D00417FD1D0}" dt="2021-11-09T20:08:40.875" v="15542" actId="47"/>
        <pc:sldMkLst>
          <pc:docMk/>
          <pc:sldMk cId="2364606739" sldId="274"/>
        </pc:sldMkLst>
      </pc:sldChg>
      <pc:sldChg chg="addSp delSp modSp mod modTransition">
        <pc:chgData name="Nelson, Andy (UT-ITC)" userId="8c3bbbfd-8b33-433e-9e71-44d1c0c1ea42" providerId="ADAL" clId="{A12B0705-4D5E-4853-9297-3D00417FD1D0}" dt="2021-11-10T20:18:22.971" v="18863"/>
        <pc:sldMkLst>
          <pc:docMk/>
          <pc:sldMk cId="1021837136" sldId="276"/>
        </pc:sldMkLst>
        <pc:spChg chg="mod">
          <ac:chgData name="Nelson, Andy (UT-ITC)" userId="8c3bbbfd-8b33-433e-9e71-44d1c0c1ea42" providerId="ADAL" clId="{A12B0705-4D5E-4853-9297-3D00417FD1D0}" dt="2021-11-03T14:31:16.463" v="383" actId="255"/>
          <ac:spMkLst>
            <pc:docMk/>
            <pc:sldMk cId="1021837136" sldId="276"/>
            <ac:spMk id="4" creationId="{23CB72D6-0CBC-4DF3-8895-241F1A055F9A}"/>
          </ac:spMkLst>
        </pc:spChg>
        <pc:spChg chg="mod">
          <ac:chgData name="Nelson, Andy (UT-ITC)" userId="8c3bbbfd-8b33-433e-9e71-44d1c0c1ea42" providerId="ADAL" clId="{A12B0705-4D5E-4853-9297-3D00417FD1D0}" dt="2021-11-04T16:25:06.971" v="7032" actId="20577"/>
          <ac:spMkLst>
            <pc:docMk/>
            <pc:sldMk cId="1021837136" sldId="276"/>
            <ac:spMk id="5" creationId="{889B22E4-EC6E-4044-B8BD-7B717A41E58A}"/>
          </ac:spMkLst>
        </pc:spChg>
        <pc:spChg chg="add mod">
          <ac:chgData name="Nelson, Andy (UT-ITC)" userId="8c3bbbfd-8b33-433e-9e71-44d1c0c1ea42" providerId="ADAL" clId="{A12B0705-4D5E-4853-9297-3D00417FD1D0}" dt="2021-11-09T19:46:48.273" v="14999" actId="20577"/>
          <ac:spMkLst>
            <pc:docMk/>
            <pc:sldMk cId="1021837136" sldId="276"/>
            <ac:spMk id="7" creationId="{4F7F0829-5043-4CA9-9509-5244CA0423E7}"/>
          </ac:spMkLst>
        </pc:spChg>
        <pc:spChg chg="add mod">
          <ac:chgData name="Nelson, Andy (UT-ITC)" userId="8c3bbbfd-8b33-433e-9e71-44d1c0c1ea42" providerId="ADAL" clId="{A12B0705-4D5E-4853-9297-3D00417FD1D0}" dt="2021-11-10T19:15:17.036" v="18772" actId="6549"/>
          <ac:spMkLst>
            <pc:docMk/>
            <pc:sldMk cId="1021837136" sldId="276"/>
            <ac:spMk id="8" creationId="{BF7A156C-2007-4ACA-A263-6815CCB94286}"/>
          </ac:spMkLst>
        </pc:spChg>
        <pc:spChg chg="add mod">
          <ac:chgData name="Nelson, Andy (UT-ITC)" userId="8c3bbbfd-8b33-433e-9e71-44d1c0c1ea42" providerId="ADAL" clId="{A12B0705-4D5E-4853-9297-3D00417FD1D0}" dt="2021-11-03T14:42:25.674" v="712" actId="113"/>
          <ac:spMkLst>
            <pc:docMk/>
            <pc:sldMk cId="1021837136" sldId="276"/>
            <ac:spMk id="9" creationId="{6D325F87-A94F-4C83-B739-AD9A2C739C10}"/>
          </ac:spMkLst>
        </pc:spChg>
        <pc:spChg chg="add mod ord">
          <ac:chgData name="Nelson, Andy (UT-ITC)" userId="8c3bbbfd-8b33-433e-9e71-44d1c0c1ea42" providerId="ADAL" clId="{A12B0705-4D5E-4853-9297-3D00417FD1D0}" dt="2021-11-04T16:23:57.131" v="6815" actId="167"/>
          <ac:spMkLst>
            <pc:docMk/>
            <pc:sldMk cId="1021837136" sldId="276"/>
            <ac:spMk id="10" creationId="{D711E34D-5027-45FC-A742-92603DE6D047}"/>
          </ac:spMkLst>
        </pc:spChg>
        <pc:picChg chg="add mod">
          <ac:chgData name="Nelson, Andy (UT-ITC)" userId="8c3bbbfd-8b33-433e-9e71-44d1c0c1ea42" providerId="ADAL" clId="{A12B0705-4D5E-4853-9297-3D00417FD1D0}" dt="2021-11-10T20:18:22.971" v="18863"/>
          <ac:picMkLst>
            <pc:docMk/>
            <pc:sldMk cId="1021837136" sldId="276"/>
            <ac:picMk id="2" creationId="{9744474C-49DB-48BB-A424-06C26EE269CA}"/>
          </ac:picMkLst>
        </pc:picChg>
        <pc:picChg chg="add mod">
          <ac:chgData name="Nelson, Andy (UT-ITC)" userId="8c3bbbfd-8b33-433e-9e71-44d1c0c1ea42" providerId="ADAL" clId="{A12B0705-4D5E-4853-9297-3D00417FD1D0}" dt="2021-11-04T16:25:00.602" v="7022" actId="1036"/>
          <ac:picMkLst>
            <pc:docMk/>
            <pc:sldMk cId="1021837136" sldId="276"/>
            <ac:picMk id="3" creationId="{AD4E151F-4DC0-4040-A2B3-D48C87E1FA48}"/>
          </ac:picMkLst>
        </pc:picChg>
        <pc:picChg chg="add mod">
          <ac:chgData name="Nelson, Andy (UT-ITC)" userId="8c3bbbfd-8b33-433e-9e71-44d1c0c1ea42" providerId="ADAL" clId="{A12B0705-4D5E-4853-9297-3D00417FD1D0}" dt="2021-11-03T14:25:04.078" v="205" actId="14100"/>
          <ac:picMkLst>
            <pc:docMk/>
            <pc:sldMk cId="1021837136" sldId="276"/>
            <ac:picMk id="6" creationId="{F610F526-2C2E-4308-BD69-29883C27F5C3}"/>
          </ac:picMkLst>
        </pc:picChg>
        <pc:cxnChg chg="add del mod">
          <ac:chgData name="Nelson, Andy (UT-ITC)" userId="8c3bbbfd-8b33-433e-9e71-44d1c0c1ea42" providerId="ADAL" clId="{A12B0705-4D5E-4853-9297-3D00417FD1D0}" dt="2021-11-03T14:41:25.575" v="665" actId="478"/>
          <ac:cxnSpMkLst>
            <pc:docMk/>
            <pc:sldMk cId="1021837136" sldId="276"/>
            <ac:cxnSpMk id="11" creationId="{557B0DDB-7AD8-448F-9646-055DADF93780}"/>
          </ac:cxnSpMkLst>
        </pc:cxnChg>
      </pc:sldChg>
      <pc:sldChg chg="addSp delSp modSp mod">
        <pc:chgData name="Nelson, Andy (UT-ITC)" userId="8c3bbbfd-8b33-433e-9e71-44d1c0c1ea42" providerId="ADAL" clId="{A12B0705-4D5E-4853-9297-3D00417FD1D0}" dt="2021-11-10T20:18:22.971" v="18863"/>
        <pc:sldMkLst>
          <pc:docMk/>
          <pc:sldMk cId="954977156" sldId="277"/>
        </pc:sldMkLst>
        <pc:spChg chg="del">
          <ac:chgData name="Nelson, Andy (UT-ITC)" userId="8c3bbbfd-8b33-433e-9e71-44d1c0c1ea42" providerId="ADAL" clId="{A12B0705-4D5E-4853-9297-3D00417FD1D0}" dt="2021-11-09T12:38:18.833" v="10380" actId="478"/>
          <ac:spMkLst>
            <pc:docMk/>
            <pc:sldMk cId="954977156" sldId="277"/>
            <ac:spMk id="2" creationId="{2C1CD46E-22EB-4C1B-B8D1-37968A0B9898}"/>
          </ac:spMkLst>
        </pc:spChg>
        <pc:spChg chg="del">
          <ac:chgData name="Nelson, Andy (UT-ITC)" userId="8c3bbbfd-8b33-433e-9e71-44d1c0c1ea42" providerId="ADAL" clId="{A12B0705-4D5E-4853-9297-3D00417FD1D0}" dt="2021-11-09T13:02:23.099" v="11001" actId="478"/>
          <ac:spMkLst>
            <pc:docMk/>
            <pc:sldMk cId="954977156" sldId="277"/>
            <ac:spMk id="3" creationId="{B6F21B78-9D67-4719-8077-9337360B176B}"/>
          </ac:spMkLst>
        </pc:spChg>
        <pc:spChg chg="del">
          <ac:chgData name="Nelson, Andy (UT-ITC)" userId="8c3bbbfd-8b33-433e-9e71-44d1c0c1ea42" providerId="ADAL" clId="{A12B0705-4D5E-4853-9297-3D00417FD1D0}" dt="2021-11-09T13:02:23.099" v="11001" actId="478"/>
          <ac:spMkLst>
            <pc:docMk/>
            <pc:sldMk cId="954977156" sldId="277"/>
            <ac:spMk id="4" creationId="{5ECB73DE-C8F5-4230-9F15-817CCCAF96B7}"/>
          </ac:spMkLst>
        </pc:spChg>
        <pc:spChg chg="del">
          <ac:chgData name="Nelson, Andy (UT-ITC)" userId="8c3bbbfd-8b33-433e-9e71-44d1c0c1ea42" providerId="ADAL" clId="{A12B0705-4D5E-4853-9297-3D00417FD1D0}" dt="2021-11-09T13:02:19.052" v="11000" actId="478"/>
          <ac:spMkLst>
            <pc:docMk/>
            <pc:sldMk cId="954977156" sldId="277"/>
            <ac:spMk id="5" creationId="{B34EC72E-AD51-45BE-AC70-A3A6133AB932}"/>
          </ac:spMkLst>
        </pc:spChg>
        <pc:spChg chg="add del mod">
          <ac:chgData name="Nelson, Andy (UT-ITC)" userId="8c3bbbfd-8b33-433e-9e71-44d1c0c1ea42" providerId="ADAL" clId="{A12B0705-4D5E-4853-9297-3D00417FD1D0}" dt="2021-11-09T12:38:21.183" v="10381" actId="478"/>
          <ac:spMkLst>
            <pc:docMk/>
            <pc:sldMk cId="954977156" sldId="277"/>
            <ac:spMk id="7" creationId="{9CA214F4-0676-4F8F-A3ED-E759089732AA}"/>
          </ac:spMkLst>
        </pc:spChg>
        <pc:spChg chg="add mod">
          <ac:chgData name="Nelson, Andy (UT-ITC)" userId="8c3bbbfd-8b33-433e-9e71-44d1c0c1ea42" providerId="ADAL" clId="{A12B0705-4D5E-4853-9297-3D00417FD1D0}" dt="2021-11-09T13:07:27.662" v="11073" actId="6549"/>
          <ac:spMkLst>
            <pc:docMk/>
            <pc:sldMk cId="954977156" sldId="277"/>
            <ac:spMk id="8" creationId="{2B152706-E8F9-4ED5-B38D-06BFF21B41D1}"/>
          </ac:spMkLst>
        </pc:spChg>
        <pc:spChg chg="add mod">
          <ac:chgData name="Nelson, Andy (UT-ITC)" userId="8c3bbbfd-8b33-433e-9e71-44d1c0c1ea42" providerId="ADAL" clId="{A12B0705-4D5E-4853-9297-3D00417FD1D0}" dt="2021-11-09T13:02:26.132" v="11002"/>
          <ac:spMkLst>
            <pc:docMk/>
            <pc:sldMk cId="954977156" sldId="277"/>
            <ac:spMk id="9" creationId="{B59B4790-9021-4083-A7EF-21DF0E68F4BF}"/>
          </ac:spMkLst>
        </pc:spChg>
        <pc:spChg chg="add mod">
          <ac:chgData name="Nelson, Andy (UT-ITC)" userId="8c3bbbfd-8b33-433e-9e71-44d1c0c1ea42" providerId="ADAL" clId="{A12B0705-4D5E-4853-9297-3D00417FD1D0}" dt="2021-11-09T13:02:26.132" v="11002"/>
          <ac:spMkLst>
            <pc:docMk/>
            <pc:sldMk cId="954977156" sldId="277"/>
            <ac:spMk id="10" creationId="{75679469-CC26-4C6E-BC01-3DC2C1472501}"/>
          </ac:spMkLst>
        </pc:spChg>
        <pc:spChg chg="add mod">
          <ac:chgData name="Nelson, Andy (UT-ITC)" userId="8c3bbbfd-8b33-433e-9e71-44d1c0c1ea42" providerId="ADAL" clId="{A12B0705-4D5E-4853-9297-3D00417FD1D0}" dt="2021-11-09T13:12:05.210" v="11547" actId="6549"/>
          <ac:spMkLst>
            <pc:docMk/>
            <pc:sldMk cId="954977156" sldId="277"/>
            <ac:spMk id="11" creationId="{7E388EF2-1398-4EDD-AC3D-55DA832FBD16}"/>
          </ac:spMkLst>
        </pc:spChg>
        <pc:spChg chg="add del mod">
          <ac:chgData name="Nelson, Andy (UT-ITC)" userId="8c3bbbfd-8b33-433e-9e71-44d1c0c1ea42" providerId="ADAL" clId="{A12B0705-4D5E-4853-9297-3D00417FD1D0}" dt="2021-11-09T13:07:51.146" v="11080" actId="478"/>
          <ac:spMkLst>
            <pc:docMk/>
            <pc:sldMk cId="954977156" sldId="277"/>
            <ac:spMk id="12" creationId="{891B497C-4083-4217-99CF-BA414D8049BC}"/>
          </ac:spMkLst>
        </pc:spChg>
        <pc:spChg chg="add mod">
          <ac:chgData name="Nelson, Andy (UT-ITC)" userId="8c3bbbfd-8b33-433e-9e71-44d1c0c1ea42" providerId="ADAL" clId="{A12B0705-4D5E-4853-9297-3D00417FD1D0}" dt="2021-11-09T20:27:04.037" v="16587" actId="20577"/>
          <ac:spMkLst>
            <pc:docMk/>
            <pc:sldMk cId="954977156" sldId="277"/>
            <ac:spMk id="15" creationId="{F9A9929D-1924-4E89-B2C7-66C76F570613}"/>
          </ac:spMkLst>
        </pc:spChg>
        <pc:picChg chg="add mod">
          <ac:chgData name="Nelson, Andy (UT-ITC)" userId="8c3bbbfd-8b33-433e-9e71-44d1c0c1ea42" providerId="ADAL" clId="{A12B0705-4D5E-4853-9297-3D00417FD1D0}" dt="2021-11-10T20:18:22.971" v="18863"/>
          <ac:picMkLst>
            <pc:docMk/>
            <pc:sldMk cId="954977156" sldId="277"/>
            <ac:picMk id="2" creationId="{97BAFA0D-BD66-4B8C-B99A-6330FA93C205}"/>
          </ac:picMkLst>
        </pc:picChg>
        <pc:picChg chg="add del mod">
          <ac:chgData name="Nelson, Andy (UT-ITC)" userId="8c3bbbfd-8b33-433e-9e71-44d1c0c1ea42" providerId="ADAL" clId="{A12B0705-4D5E-4853-9297-3D00417FD1D0}" dt="2021-11-09T13:08:46.762" v="11134" actId="478"/>
          <ac:picMkLst>
            <pc:docMk/>
            <pc:sldMk cId="954977156" sldId="277"/>
            <ac:picMk id="13" creationId="{D33F8194-A324-4C07-B1F5-6E3A9D9D1DE7}"/>
          </ac:picMkLst>
        </pc:picChg>
        <pc:picChg chg="add mod">
          <ac:chgData name="Nelson, Andy (UT-ITC)" userId="8c3bbbfd-8b33-433e-9e71-44d1c0c1ea42" providerId="ADAL" clId="{A12B0705-4D5E-4853-9297-3D00417FD1D0}" dt="2021-11-09T13:08:13.142" v="11088" actId="14861"/>
          <ac:picMkLst>
            <pc:docMk/>
            <pc:sldMk cId="954977156" sldId="277"/>
            <ac:picMk id="14" creationId="{EF077A2D-D0F8-44D7-BA63-BAFC4C8467C7}"/>
          </ac:picMkLst>
        </pc:picChg>
      </pc:sldChg>
      <pc:sldChg chg="del">
        <pc:chgData name="Nelson, Andy (UT-ITC)" userId="8c3bbbfd-8b33-433e-9e71-44d1c0c1ea42" providerId="ADAL" clId="{A12B0705-4D5E-4853-9297-3D00417FD1D0}" dt="2021-11-09T20:08:40.875" v="15542" actId="47"/>
        <pc:sldMkLst>
          <pc:docMk/>
          <pc:sldMk cId="3589119369" sldId="278"/>
        </pc:sldMkLst>
      </pc:sldChg>
      <pc:sldChg chg="del">
        <pc:chgData name="Nelson, Andy (UT-ITC)" userId="8c3bbbfd-8b33-433e-9e71-44d1c0c1ea42" providerId="ADAL" clId="{A12B0705-4D5E-4853-9297-3D00417FD1D0}" dt="2021-11-09T20:08:40.875" v="15542" actId="47"/>
        <pc:sldMkLst>
          <pc:docMk/>
          <pc:sldMk cId="2445378960" sldId="279"/>
        </pc:sldMkLst>
      </pc:sldChg>
      <pc:sldChg chg="del">
        <pc:chgData name="Nelson, Andy (UT-ITC)" userId="8c3bbbfd-8b33-433e-9e71-44d1c0c1ea42" providerId="ADAL" clId="{A12B0705-4D5E-4853-9297-3D00417FD1D0}" dt="2021-11-09T20:08:40.875" v="15542" actId="47"/>
        <pc:sldMkLst>
          <pc:docMk/>
          <pc:sldMk cId="3729571336" sldId="280"/>
        </pc:sldMkLst>
      </pc:sldChg>
      <pc:sldChg chg="del">
        <pc:chgData name="Nelson, Andy (UT-ITC)" userId="8c3bbbfd-8b33-433e-9e71-44d1c0c1ea42" providerId="ADAL" clId="{A12B0705-4D5E-4853-9297-3D00417FD1D0}" dt="2021-11-09T20:08:40.875" v="15542" actId="47"/>
        <pc:sldMkLst>
          <pc:docMk/>
          <pc:sldMk cId="1196683212" sldId="282"/>
        </pc:sldMkLst>
      </pc:sldChg>
      <pc:sldChg chg="del">
        <pc:chgData name="Nelson, Andy (UT-ITC)" userId="8c3bbbfd-8b33-433e-9e71-44d1c0c1ea42" providerId="ADAL" clId="{A12B0705-4D5E-4853-9297-3D00417FD1D0}" dt="2021-11-09T20:08:40.875" v="15542" actId="47"/>
        <pc:sldMkLst>
          <pc:docMk/>
          <pc:sldMk cId="1552983805" sldId="283"/>
        </pc:sldMkLst>
      </pc:sldChg>
      <pc:sldChg chg="del">
        <pc:chgData name="Nelson, Andy (UT-ITC)" userId="8c3bbbfd-8b33-433e-9e71-44d1c0c1ea42" providerId="ADAL" clId="{A12B0705-4D5E-4853-9297-3D00417FD1D0}" dt="2021-11-09T20:08:40.875" v="15542" actId="47"/>
        <pc:sldMkLst>
          <pc:docMk/>
          <pc:sldMk cId="1071317117" sldId="284"/>
        </pc:sldMkLst>
      </pc:sldChg>
      <pc:sldChg chg="del">
        <pc:chgData name="Nelson, Andy (UT-ITC)" userId="8c3bbbfd-8b33-433e-9e71-44d1c0c1ea42" providerId="ADAL" clId="{A12B0705-4D5E-4853-9297-3D00417FD1D0}" dt="2021-11-09T20:08:40.875" v="15542" actId="47"/>
        <pc:sldMkLst>
          <pc:docMk/>
          <pc:sldMk cId="619868060" sldId="285"/>
        </pc:sldMkLst>
      </pc:sldChg>
      <pc:sldChg chg="del">
        <pc:chgData name="Nelson, Andy (UT-ITC)" userId="8c3bbbfd-8b33-433e-9e71-44d1c0c1ea42" providerId="ADAL" clId="{A12B0705-4D5E-4853-9297-3D00417FD1D0}" dt="2021-11-09T20:08:40.875" v="15542" actId="47"/>
        <pc:sldMkLst>
          <pc:docMk/>
          <pc:sldMk cId="2967908113" sldId="287"/>
        </pc:sldMkLst>
      </pc:sldChg>
      <pc:sldChg chg="del">
        <pc:chgData name="Nelson, Andy (UT-ITC)" userId="8c3bbbfd-8b33-433e-9e71-44d1c0c1ea42" providerId="ADAL" clId="{A12B0705-4D5E-4853-9297-3D00417FD1D0}" dt="2021-11-09T20:08:40.875" v="15542" actId="47"/>
        <pc:sldMkLst>
          <pc:docMk/>
          <pc:sldMk cId="186723636" sldId="288"/>
        </pc:sldMkLst>
      </pc:sldChg>
      <pc:sldChg chg="del">
        <pc:chgData name="Nelson, Andy (UT-ITC)" userId="8c3bbbfd-8b33-433e-9e71-44d1c0c1ea42" providerId="ADAL" clId="{A12B0705-4D5E-4853-9297-3D00417FD1D0}" dt="2021-11-09T20:08:40.875" v="15542" actId="47"/>
        <pc:sldMkLst>
          <pc:docMk/>
          <pc:sldMk cId="284286161" sldId="289"/>
        </pc:sldMkLst>
      </pc:sldChg>
      <pc:sldChg chg="del">
        <pc:chgData name="Nelson, Andy (UT-ITC)" userId="8c3bbbfd-8b33-433e-9e71-44d1c0c1ea42" providerId="ADAL" clId="{A12B0705-4D5E-4853-9297-3D00417FD1D0}" dt="2021-11-09T20:08:40.875" v="15542" actId="47"/>
        <pc:sldMkLst>
          <pc:docMk/>
          <pc:sldMk cId="443319083" sldId="291"/>
        </pc:sldMkLst>
      </pc:sldChg>
      <pc:sldChg chg="del">
        <pc:chgData name="Nelson, Andy (UT-ITC)" userId="8c3bbbfd-8b33-433e-9e71-44d1c0c1ea42" providerId="ADAL" clId="{A12B0705-4D5E-4853-9297-3D00417FD1D0}" dt="2021-11-09T20:08:40.875" v="15542" actId="47"/>
        <pc:sldMkLst>
          <pc:docMk/>
          <pc:sldMk cId="1323723040" sldId="292"/>
        </pc:sldMkLst>
      </pc:sldChg>
      <pc:sldChg chg="del">
        <pc:chgData name="Nelson, Andy (UT-ITC)" userId="8c3bbbfd-8b33-433e-9e71-44d1c0c1ea42" providerId="ADAL" clId="{A12B0705-4D5E-4853-9297-3D00417FD1D0}" dt="2021-11-09T20:08:40.875" v="15542" actId="47"/>
        <pc:sldMkLst>
          <pc:docMk/>
          <pc:sldMk cId="1130513786" sldId="293"/>
        </pc:sldMkLst>
      </pc:sldChg>
      <pc:sldChg chg="del">
        <pc:chgData name="Nelson, Andy (UT-ITC)" userId="8c3bbbfd-8b33-433e-9e71-44d1c0c1ea42" providerId="ADAL" clId="{A12B0705-4D5E-4853-9297-3D00417FD1D0}" dt="2021-11-09T20:08:40.875" v="15542" actId="47"/>
        <pc:sldMkLst>
          <pc:docMk/>
          <pc:sldMk cId="2107559388" sldId="294"/>
        </pc:sldMkLst>
      </pc:sldChg>
      <pc:sldChg chg="del">
        <pc:chgData name="Nelson, Andy (UT-ITC)" userId="8c3bbbfd-8b33-433e-9e71-44d1c0c1ea42" providerId="ADAL" clId="{A12B0705-4D5E-4853-9297-3D00417FD1D0}" dt="2021-11-09T20:08:40.875" v="15542" actId="47"/>
        <pc:sldMkLst>
          <pc:docMk/>
          <pc:sldMk cId="2435998600" sldId="295"/>
        </pc:sldMkLst>
      </pc:sldChg>
      <pc:sldChg chg="del">
        <pc:chgData name="Nelson, Andy (UT-ITC)" userId="8c3bbbfd-8b33-433e-9e71-44d1c0c1ea42" providerId="ADAL" clId="{A12B0705-4D5E-4853-9297-3D00417FD1D0}" dt="2021-11-09T20:08:40.875" v="15542" actId="47"/>
        <pc:sldMkLst>
          <pc:docMk/>
          <pc:sldMk cId="2303845836" sldId="296"/>
        </pc:sldMkLst>
      </pc:sldChg>
      <pc:sldChg chg="del">
        <pc:chgData name="Nelson, Andy (UT-ITC)" userId="8c3bbbfd-8b33-433e-9e71-44d1c0c1ea42" providerId="ADAL" clId="{A12B0705-4D5E-4853-9297-3D00417FD1D0}" dt="2021-11-09T20:08:40.875" v="15542" actId="47"/>
        <pc:sldMkLst>
          <pc:docMk/>
          <pc:sldMk cId="2456179895" sldId="321"/>
        </pc:sldMkLst>
      </pc:sldChg>
      <pc:sldChg chg="del">
        <pc:chgData name="Nelson, Andy (UT-ITC)" userId="8c3bbbfd-8b33-433e-9e71-44d1c0c1ea42" providerId="ADAL" clId="{A12B0705-4D5E-4853-9297-3D00417FD1D0}" dt="2021-11-09T20:08:40.875" v="15542" actId="47"/>
        <pc:sldMkLst>
          <pc:docMk/>
          <pc:sldMk cId="1922435674" sldId="322"/>
        </pc:sldMkLst>
      </pc:sldChg>
      <pc:sldChg chg="del">
        <pc:chgData name="Nelson, Andy (UT-ITC)" userId="8c3bbbfd-8b33-433e-9e71-44d1c0c1ea42" providerId="ADAL" clId="{A12B0705-4D5E-4853-9297-3D00417FD1D0}" dt="2021-11-09T20:08:40.875" v="15542" actId="47"/>
        <pc:sldMkLst>
          <pc:docMk/>
          <pc:sldMk cId="857508966" sldId="323"/>
        </pc:sldMkLst>
      </pc:sldChg>
      <pc:sldChg chg="del">
        <pc:chgData name="Nelson, Andy (UT-ITC)" userId="8c3bbbfd-8b33-433e-9e71-44d1c0c1ea42" providerId="ADAL" clId="{A12B0705-4D5E-4853-9297-3D00417FD1D0}" dt="2021-11-09T20:08:40.875" v="15542" actId="47"/>
        <pc:sldMkLst>
          <pc:docMk/>
          <pc:sldMk cId="3353748375" sldId="324"/>
        </pc:sldMkLst>
      </pc:sldChg>
      <pc:sldChg chg="addSp delSp modSp add mod modNotesTx">
        <pc:chgData name="Nelson, Andy (UT-ITC)" userId="8c3bbbfd-8b33-433e-9e71-44d1c0c1ea42" providerId="ADAL" clId="{A12B0705-4D5E-4853-9297-3D00417FD1D0}" dt="2021-11-10T20:18:22.971" v="18863"/>
        <pc:sldMkLst>
          <pc:docMk/>
          <pc:sldMk cId="145504274" sldId="325"/>
        </pc:sldMkLst>
        <pc:spChg chg="mod">
          <ac:chgData name="Nelson, Andy (UT-ITC)" userId="8c3bbbfd-8b33-433e-9e71-44d1c0c1ea42" providerId="ADAL" clId="{A12B0705-4D5E-4853-9297-3D00417FD1D0}" dt="2021-11-03T14:46:53.655" v="764" actId="20577"/>
          <ac:spMkLst>
            <pc:docMk/>
            <pc:sldMk cId="145504274" sldId="325"/>
            <ac:spMk id="4" creationId="{23CB72D6-0CBC-4DF3-8895-241F1A055F9A}"/>
          </ac:spMkLst>
        </pc:spChg>
        <pc:spChg chg="mod">
          <ac:chgData name="Nelson, Andy (UT-ITC)" userId="8c3bbbfd-8b33-433e-9e71-44d1c0c1ea42" providerId="ADAL" clId="{A12B0705-4D5E-4853-9297-3D00417FD1D0}" dt="2021-11-10T17:08:58.317" v="17619" actId="14100"/>
          <ac:spMkLst>
            <pc:docMk/>
            <pc:sldMk cId="145504274" sldId="325"/>
            <ac:spMk id="5" creationId="{889B22E4-EC6E-4044-B8BD-7B717A41E58A}"/>
          </ac:spMkLst>
        </pc:spChg>
        <pc:spChg chg="del">
          <ac:chgData name="Nelson, Andy (UT-ITC)" userId="8c3bbbfd-8b33-433e-9e71-44d1c0c1ea42" providerId="ADAL" clId="{A12B0705-4D5E-4853-9297-3D00417FD1D0}" dt="2021-11-03T14:50:38.243" v="780" actId="478"/>
          <ac:spMkLst>
            <pc:docMk/>
            <pc:sldMk cId="145504274" sldId="325"/>
            <ac:spMk id="7" creationId="{4F7F0829-5043-4CA9-9509-5244CA0423E7}"/>
          </ac:spMkLst>
        </pc:spChg>
        <pc:spChg chg="del">
          <ac:chgData name="Nelson, Andy (UT-ITC)" userId="8c3bbbfd-8b33-433e-9e71-44d1c0c1ea42" providerId="ADAL" clId="{A12B0705-4D5E-4853-9297-3D00417FD1D0}" dt="2021-11-03T14:50:40.437" v="781" actId="478"/>
          <ac:spMkLst>
            <pc:docMk/>
            <pc:sldMk cId="145504274" sldId="325"/>
            <ac:spMk id="9" creationId="{6D325F87-A94F-4C83-B739-AD9A2C739C10}"/>
          </ac:spMkLst>
        </pc:spChg>
        <pc:spChg chg="add mod">
          <ac:chgData name="Nelson, Andy (UT-ITC)" userId="8c3bbbfd-8b33-433e-9e71-44d1c0c1ea42" providerId="ADAL" clId="{A12B0705-4D5E-4853-9297-3D00417FD1D0}" dt="2021-11-09T12:44:02.782" v="10550" actId="255"/>
          <ac:spMkLst>
            <pc:docMk/>
            <pc:sldMk cId="145504274" sldId="325"/>
            <ac:spMk id="13" creationId="{929D3D17-84B1-4C2E-9C07-E90E68B19827}"/>
          </ac:spMkLst>
        </pc:spChg>
        <pc:spChg chg="add mod">
          <ac:chgData name="Nelson, Andy (UT-ITC)" userId="8c3bbbfd-8b33-433e-9e71-44d1c0c1ea42" providerId="ADAL" clId="{A12B0705-4D5E-4853-9297-3D00417FD1D0}" dt="2021-11-09T12:44:06.974" v="10551" actId="255"/>
          <ac:spMkLst>
            <pc:docMk/>
            <pc:sldMk cId="145504274" sldId="325"/>
            <ac:spMk id="14" creationId="{7FE4A30E-97B3-4551-91B4-85E1CE988CA1}"/>
          </ac:spMkLst>
        </pc:spChg>
        <pc:picChg chg="add mod">
          <ac:chgData name="Nelson, Andy (UT-ITC)" userId="8c3bbbfd-8b33-433e-9e71-44d1c0c1ea42" providerId="ADAL" clId="{A12B0705-4D5E-4853-9297-3D00417FD1D0}" dt="2021-11-03T14:53:31.075" v="812" actId="14100"/>
          <ac:picMkLst>
            <pc:docMk/>
            <pc:sldMk cId="145504274" sldId="325"/>
            <ac:picMk id="2" creationId="{0835EE0A-02FC-4B94-846F-745FADF781F0}"/>
          </ac:picMkLst>
        </pc:picChg>
        <pc:picChg chg="del">
          <ac:chgData name="Nelson, Andy (UT-ITC)" userId="8c3bbbfd-8b33-433e-9e71-44d1c0c1ea42" providerId="ADAL" clId="{A12B0705-4D5E-4853-9297-3D00417FD1D0}" dt="2021-11-03T15:44:54.311" v="1388" actId="478"/>
          <ac:picMkLst>
            <pc:docMk/>
            <pc:sldMk cId="145504274" sldId="325"/>
            <ac:picMk id="3" creationId="{AD4E151F-4DC0-4040-A2B3-D48C87E1FA48}"/>
          </ac:picMkLst>
        </pc:picChg>
        <pc:picChg chg="add mod">
          <ac:chgData name="Nelson, Andy (UT-ITC)" userId="8c3bbbfd-8b33-433e-9e71-44d1c0c1ea42" providerId="ADAL" clId="{A12B0705-4D5E-4853-9297-3D00417FD1D0}" dt="2021-11-10T20:18:22.971" v="18863"/>
          <ac:picMkLst>
            <pc:docMk/>
            <pc:sldMk cId="145504274" sldId="325"/>
            <ac:picMk id="3" creationId="{EA12953F-FDED-46F8-9926-D51070A66380}"/>
          </ac:picMkLst>
        </pc:picChg>
        <pc:picChg chg="del">
          <ac:chgData name="Nelson, Andy (UT-ITC)" userId="8c3bbbfd-8b33-433e-9e71-44d1c0c1ea42" providerId="ADAL" clId="{A12B0705-4D5E-4853-9297-3D00417FD1D0}" dt="2021-11-03T15:44:44.985" v="1387" actId="478"/>
          <ac:picMkLst>
            <pc:docMk/>
            <pc:sldMk cId="145504274" sldId="325"/>
            <ac:picMk id="6" creationId="{F610F526-2C2E-4308-BD69-29883C27F5C3}"/>
          </ac:picMkLst>
        </pc:picChg>
        <pc:picChg chg="add del mod">
          <ac:chgData name="Nelson, Andy (UT-ITC)" userId="8c3bbbfd-8b33-433e-9e71-44d1c0c1ea42" providerId="ADAL" clId="{A12B0705-4D5E-4853-9297-3D00417FD1D0}" dt="2021-11-03T14:53:00.116" v="808" actId="478"/>
          <ac:picMkLst>
            <pc:docMk/>
            <pc:sldMk cId="145504274" sldId="325"/>
            <ac:picMk id="8" creationId="{D906E30C-046C-4DB3-ADE3-661C8CC65544}"/>
          </ac:picMkLst>
        </pc:picChg>
        <pc:picChg chg="add del mod">
          <ac:chgData name="Nelson, Andy (UT-ITC)" userId="8c3bbbfd-8b33-433e-9e71-44d1c0c1ea42" providerId="ADAL" clId="{A12B0705-4D5E-4853-9297-3D00417FD1D0}" dt="2021-11-03T14:52:59.316" v="807" actId="478"/>
          <ac:picMkLst>
            <pc:docMk/>
            <pc:sldMk cId="145504274" sldId="325"/>
            <ac:picMk id="10" creationId="{12CDA2F1-E1CF-4D58-B3D4-81E01C45E131}"/>
          </ac:picMkLst>
        </pc:picChg>
        <pc:picChg chg="add mod modCrop">
          <ac:chgData name="Nelson, Andy (UT-ITC)" userId="8c3bbbfd-8b33-433e-9e71-44d1c0c1ea42" providerId="ADAL" clId="{A12B0705-4D5E-4853-9297-3D00417FD1D0}" dt="2021-11-03T15:28:38.839" v="1249" actId="732"/>
          <ac:picMkLst>
            <pc:docMk/>
            <pc:sldMk cId="145504274" sldId="325"/>
            <ac:picMk id="12" creationId="{FA96CA7E-3C7E-4DA4-A97E-A52451A25472}"/>
          </ac:picMkLst>
        </pc:picChg>
      </pc:sldChg>
      <pc:sldChg chg="addSp delSp modSp add mod modNotesTx">
        <pc:chgData name="Nelson, Andy (UT-ITC)" userId="8c3bbbfd-8b33-433e-9e71-44d1c0c1ea42" providerId="ADAL" clId="{A12B0705-4D5E-4853-9297-3D00417FD1D0}" dt="2021-11-10T20:18:22.971" v="18863"/>
        <pc:sldMkLst>
          <pc:docMk/>
          <pc:sldMk cId="4054278968" sldId="326"/>
        </pc:sldMkLst>
        <pc:spChg chg="mod">
          <ac:chgData name="Nelson, Andy (UT-ITC)" userId="8c3bbbfd-8b33-433e-9e71-44d1c0c1ea42" providerId="ADAL" clId="{A12B0705-4D5E-4853-9297-3D00417FD1D0}" dt="2021-11-03T15:44:30.250" v="1382" actId="20577"/>
          <ac:spMkLst>
            <pc:docMk/>
            <pc:sldMk cId="4054278968" sldId="326"/>
            <ac:spMk id="4" creationId="{23CB72D6-0CBC-4DF3-8895-241F1A055F9A}"/>
          </ac:spMkLst>
        </pc:spChg>
        <pc:spChg chg="del mod">
          <ac:chgData name="Nelson, Andy (UT-ITC)" userId="8c3bbbfd-8b33-433e-9e71-44d1c0c1ea42" providerId="ADAL" clId="{A12B0705-4D5E-4853-9297-3D00417FD1D0}" dt="2021-11-03T15:44:32.903" v="1383" actId="478"/>
          <ac:spMkLst>
            <pc:docMk/>
            <pc:sldMk cId="4054278968" sldId="326"/>
            <ac:spMk id="5" creationId="{889B22E4-EC6E-4044-B8BD-7B717A41E58A}"/>
          </ac:spMkLst>
        </pc:spChg>
        <pc:spChg chg="add del mod">
          <ac:chgData name="Nelson, Andy (UT-ITC)" userId="8c3bbbfd-8b33-433e-9e71-44d1c0c1ea42" providerId="ADAL" clId="{A12B0705-4D5E-4853-9297-3D00417FD1D0}" dt="2021-11-03T15:44:39.081" v="1386" actId="478"/>
          <ac:spMkLst>
            <pc:docMk/>
            <pc:sldMk cId="4054278968" sldId="326"/>
            <ac:spMk id="8" creationId="{24386E64-1FD4-49BF-8413-F57F8F20C443}"/>
          </ac:spMkLst>
        </pc:spChg>
        <pc:spChg chg="add del mod">
          <ac:chgData name="Nelson, Andy (UT-ITC)" userId="8c3bbbfd-8b33-433e-9e71-44d1c0c1ea42" providerId="ADAL" clId="{A12B0705-4D5E-4853-9297-3D00417FD1D0}" dt="2021-11-03T15:47:42.984" v="1395" actId="478"/>
          <ac:spMkLst>
            <pc:docMk/>
            <pc:sldMk cId="4054278968" sldId="326"/>
            <ac:spMk id="9" creationId="{79AD85E8-614C-47B7-9339-DCD9CCA073B3}"/>
          </ac:spMkLst>
        </pc:spChg>
        <pc:spChg chg="add mod">
          <ac:chgData name="Nelson, Andy (UT-ITC)" userId="8c3bbbfd-8b33-433e-9e71-44d1c0c1ea42" providerId="ADAL" clId="{A12B0705-4D5E-4853-9297-3D00417FD1D0}" dt="2021-11-03T14:55:04.948" v="834" actId="20577"/>
          <ac:spMkLst>
            <pc:docMk/>
            <pc:sldMk cId="4054278968" sldId="326"/>
            <ac:spMk id="10" creationId="{12353E0D-A9DA-48E8-935A-C0843A0097E2}"/>
          </ac:spMkLst>
        </pc:spChg>
        <pc:spChg chg="add mod ord">
          <ac:chgData name="Nelson, Andy (UT-ITC)" userId="8c3bbbfd-8b33-433e-9e71-44d1c0c1ea42" providerId="ADAL" clId="{A12B0705-4D5E-4853-9297-3D00417FD1D0}" dt="2021-11-09T12:43:57.693" v="10549" actId="255"/>
          <ac:spMkLst>
            <pc:docMk/>
            <pc:sldMk cId="4054278968" sldId="326"/>
            <ac:spMk id="13" creationId="{921B0BD3-0820-4142-9EE5-C9223B29D9A4}"/>
          </ac:spMkLst>
        </pc:spChg>
        <pc:spChg chg="add mod">
          <ac:chgData name="Nelson, Andy (UT-ITC)" userId="8c3bbbfd-8b33-433e-9e71-44d1c0c1ea42" providerId="ADAL" clId="{A12B0705-4D5E-4853-9297-3D00417FD1D0}" dt="2021-11-10T19:17:08.300" v="18773" actId="6549"/>
          <ac:spMkLst>
            <pc:docMk/>
            <pc:sldMk cId="4054278968" sldId="326"/>
            <ac:spMk id="15" creationId="{B3138F88-BA22-4CE1-A45C-DE42A6F9D495}"/>
          </ac:spMkLst>
        </pc:spChg>
        <pc:spChg chg="add mod">
          <ac:chgData name="Nelson, Andy (UT-ITC)" userId="8c3bbbfd-8b33-433e-9e71-44d1c0c1ea42" providerId="ADAL" clId="{A12B0705-4D5E-4853-9297-3D00417FD1D0}" dt="2021-11-03T15:55:22.149" v="1521" actId="14100"/>
          <ac:spMkLst>
            <pc:docMk/>
            <pc:sldMk cId="4054278968" sldId="326"/>
            <ac:spMk id="18" creationId="{03CEF04F-7559-454A-9051-3E5AEAD20C37}"/>
          </ac:spMkLst>
        </pc:spChg>
        <pc:spChg chg="add mod">
          <ac:chgData name="Nelson, Andy (UT-ITC)" userId="8c3bbbfd-8b33-433e-9e71-44d1c0c1ea42" providerId="ADAL" clId="{A12B0705-4D5E-4853-9297-3D00417FD1D0}" dt="2021-11-10T19:18:05.979" v="18774" actId="20577"/>
          <ac:spMkLst>
            <pc:docMk/>
            <pc:sldMk cId="4054278968" sldId="326"/>
            <ac:spMk id="20" creationId="{058F6882-9E0B-4AE0-8113-4CA172D48F40}"/>
          </ac:spMkLst>
        </pc:spChg>
        <pc:spChg chg="add del mod">
          <ac:chgData name="Nelson, Andy (UT-ITC)" userId="8c3bbbfd-8b33-433e-9e71-44d1c0c1ea42" providerId="ADAL" clId="{A12B0705-4D5E-4853-9297-3D00417FD1D0}" dt="2021-11-03T16:20:23.621" v="2582"/>
          <ac:spMkLst>
            <pc:docMk/>
            <pc:sldMk cId="4054278968" sldId="326"/>
            <ac:spMk id="21" creationId="{68398E5D-5550-4B48-9F6A-33005E848A5A}"/>
          </ac:spMkLst>
        </pc:spChg>
        <pc:spChg chg="add mod">
          <ac:chgData name="Nelson, Andy (UT-ITC)" userId="8c3bbbfd-8b33-433e-9e71-44d1c0c1ea42" providerId="ADAL" clId="{A12B0705-4D5E-4853-9297-3D00417FD1D0}" dt="2021-11-03T16:20:57.346" v="2598" actId="14100"/>
          <ac:spMkLst>
            <pc:docMk/>
            <pc:sldMk cId="4054278968" sldId="326"/>
            <ac:spMk id="22" creationId="{E763F74C-1357-439A-9054-6E1734F5F24E}"/>
          </ac:spMkLst>
        </pc:spChg>
        <pc:picChg chg="del">
          <ac:chgData name="Nelson, Andy (UT-ITC)" userId="8c3bbbfd-8b33-433e-9e71-44d1c0c1ea42" providerId="ADAL" clId="{A12B0705-4D5E-4853-9297-3D00417FD1D0}" dt="2021-11-03T15:44:34.489" v="1384" actId="478"/>
          <ac:picMkLst>
            <pc:docMk/>
            <pc:sldMk cId="4054278968" sldId="326"/>
            <ac:picMk id="2" creationId="{0835EE0A-02FC-4B94-846F-745FADF781F0}"/>
          </ac:picMkLst>
        </pc:picChg>
        <pc:picChg chg="add mod">
          <ac:chgData name="Nelson, Andy (UT-ITC)" userId="8c3bbbfd-8b33-433e-9e71-44d1c0c1ea42" providerId="ADAL" clId="{A12B0705-4D5E-4853-9297-3D00417FD1D0}" dt="2021-11-10T20:18:22.971" v="18863"/>
          <ac:picMkLst>
            <pc:docMk/>
            <pc:sldMk cId="4054278968" sldId="326"/>
            <ac:picMk id="2" creationId="{5F9860B9-A721-4C8C-A77A-010914F7245C}"/>
          </ac:picMkLst>
        </pc:picChg>
        <pc:picChg chg="del">
          <ac:chgData name="Nelson, Andy (UT-ITC)" userId="8c3bbbfd-8b33-433e-9e71-44d1c0c1ea42" providerId="ADAL" clId="{A12B0705-4D5E-4853-9297-3D00417FD1D0}" dt="2021-11-03T15:44:39.081" v="1386" actId="478"/>
          <ac:picMkLst>
            <pc:docMk/>
            <pc:sldMk cId="4054278968" sldId="326"/>
            <ac:picMk id="3" creationId="{AD4E151F-4DC0-4040-A2B3-D48C87E1FA48}"/>
          </ac:picMkLst>
        </pc:picChg>
        <pc:picChg chg="del mod">
          <ac:chgData name="Nelson, Andy (UT-ITC)" userId="8c3bbbfd-8b33-433e-9e71-44d1c0c1ea42" providerId="ADAL" clId="{A12B0705-4D5E-4853-9297-3D00417FD1D0}" dt="2021-11-03T15:44:35.560" v="1385" actId="478"/>
          <ac:picMkLst>
            <pc:docMk/>
            <pc:sldMk cId="4054278968" sldId="326"/>
            <ac:picMk id="12" creationId="{FA96CA7E-3C7E-4DA4-A97E-A52451A25472}"/>
          </ac:picMkLst>
        </pc:picChg>
        <pc:picChg chg="add mod modCrop">
          <ac:chgData name="Nelson, Andy (UT-ITC)" userId="8c3bbbfd-8b33-433e-9e71-44d1c0c1ea42" providerId="ADAL" clId="{A12B0705-4D5E-4853-9297-3D00417FD1D0}" dt="2021-11-03T15:55:15.301" v="1519" actId="14100"/>
          <ac:picMkLst>
            <pc:docMk/>
            <pc:sldMk cId="4054278968" sldId="326"/>
            <ac:picMk id="14" creationId="{B6C522C9-234D-40ED-BC9D-06EFA655220E}"/>
          </ac:picMkLst>
        </pc:picChg>
        <pc:picChg chg="add del mod">
          <ac:chgData name="Nelson, Andy (UT-ITC)" userId="8c3bbbfd-8b33-433e-9e71-44d1c0c1ea42" providerId="ADAL" clId="{A12B0705-4D5E-4853-9297-3D00417FD1D0}" dt="2021-11-03T15:54:02.774" v="1493" actId="478"/>
          <ac:picMkLst>
            <pc:docMk/>
            <pc:sldMk cId="4054278968" sldId="326"/>
            <ac:picMk id="17" creationId="{339FE5E2-D997-4697-AB3D-CB878EEEF7C1}"/>
          </ac:picMkLst>
        </pc:picChg>
      </pc:sldChg>
      <pc:sldChg chg="addSp delSp modSp add mod modNotesTx">
        <pc:chgData name="Nelson, Andy (UT-ITC)" userId="8c3bbbfd-8b33-433e-9e71-44d1c0c1ea42" providerId="ADAL" clId="{A12B0705-4D5E-4853-9297-3D00417FD1D0}" dt="2021-11-10T20:18:22.971" v="18863"/>
        <pc:sldMkLst>
          <pc:docMk/>
          <pc:sldMk cId="505170437" sldId="327"/>
        </pc:sldMkLst>
        <pc:spChg chg="mod">
          <ac:chgData name="Nelson, Andy (UT-ITC)" userId="8c3bbbfd-8b33-433e-9e71-44d1c0c1ea42" providerId="ADAL" clId="{A12B0705-4D5E-4853-9297-3D00417FD1D0}" dt="2021-11-04T16:04:43.661" v="5684" actId="20577"/>
          <ac:spMkLst>
            <pc:docMk/>
            <pc:sldMk cId="505170437" sldId="327"/>
            <ac:spMk id="4" creationId="{23CB72D6-0CBC-4DF3-8895-241F1A055F9A}"/>
          </ac:spMkLst>
        </pc:spChg>
        <pc:spChg chg="mod">
          <ac:chgData name="Nelson, Andy (UT-ITC)" userId="8c3bbbfd-8b33-433e-9e71-44d1c0c1ea42" providerId="ADAL" clId="{A12B0705-4D5E-4853-9297-3D00417FD1D0}" dt="2021-11-04T14:43:37.341" v="4203" actId="207"/>
          <ac:spMkLst>
            <pc:docMk/>
            <pc:sldMk cId="505170437" sldId="327"/>
            <ac:spMk id="8" creationId="{6AA9F8D1-3EC2-4ECE-9760-4C74F6AB3F06}"/>
          </ac:spMkLst>
        </pc:spChg>
        <pc:spChg chg="add mod">
          <ac:chgData name="Nelson, Andy (UT-ITC)" userId="8c3bbbfd-8b33-433e-9e71-44d1c0c1ea42" providerId="ADAL" clId="{A12B0705-4D5E-4853-9297-3D00417FD1D0}" dt="2021-11-04T16:33:19.940" v="7189" actId="20577"/>
          <ac:spMkLst>
            <pc:docMk/>
            <pc:sldMk cId="505170437" sldId="327"/>
            <ac:spMk id="9" creationId="{0C9768AA-5171-4F8C-B092-377355BAC217}"/>
          </ac:spMkLst>
        </pc:spChg>
        <pc:spChg chg="mod">
          <ac:chgData name="Nelson, Andy (UT-ITC)" userId="8c3bbbfd-8b33-433e-9e71-44d1c0c1ea42" providerId="ADAL" clId="{A12B0705-4D5E-4853-9297-3D00417FD1D0}" dt="2021-11-04T14:43:29.109" v="4202" actId="207"/>
          <ac:spMkLst>
            <pc:docMk/>
            <pc:sldMk cId="505170437" sldId="327"/>
            <ac:spMk id="11" creationId="{23A1A099-9E9E-46B2-BD17-C1701BCF3440}"/>
          </ac:spMkLst>
        </pc:spChg>
        <pc:spChg chg="mod">
          <ac:chgData name="Nelson, Andy (UT-ITC)" userId="8c3bbbfd-8b33-433e-9e71-44d1c0c1ea42" providerId="ADAL" clId="{A12B0705-4D5E-4853-9297-3D00417FD1D0}" dt="2021-11-04T14:34:22.771" v="3815" actId="165"/>
          <ac:spMkLst>
            <pc:docMk/>
            <pc:sldMk cId="505170437" sldId="327"/>
            <ac:spMk id="12" creationId="{2C866632-0507-4406-894E-46B06B629EF0}"/>
          </ac:spMkLst>
        </pc:spChg>
        <pc:spChg chg="mod">
          <ac:chgData name="Nelson, Andy (UT-ITC)" userId="8c3bbbfd-8b33-433e-9e71-44d1c0c1ea42" providerId="ADAL" clId="{A12B0705-4D5E-4853-9297-3D00417FD1D0}" dt="2021-11-09T12:43:53.070" v="10548" actId="255"/>
          <ac:spMkLst>
            <pc:docMk/>
            <pc:sldMk cId="505170437" sldId="327"/>
            <ac:spMk id="13" creationId="{921B0BD3-0820-4142-9EE5-C9223B29D9A4}"/>
          </ac:spMkLst>
        </pc:spChg>
        <pc:spChg chg="mod">
          <ac:chgData name="Nelson, Andy (UT-ITC)" userId="8c3bbbfd-8b33-433e-9e71-44d1c0c1ea42" providerId="ADAL" clId="{A12B0705-4D5E-4853-9297-3D00417FD1D0}" dt="2021-11-04T14:43:49.271" v="4204" actId="207"/>
          <ac:spMkLst>
            <pc:docMk/>
            <pc:sldMk cId="505170437" sldId="327"/>
            <ac:spMk id="14" creationId="{A7D4FFB7-8A5F-4A28-883E-FB40C37A3734}"/>
          </ac:spMkLst>
        </pc:spChg>
        <pc:spChg chg="mod">
          <ac:chgData name="Nelson, Andy (UT-ITC)" userId="8c3bbbfd-8b33-433e-9e71-44d1c0c1ea42" providerId="ADAL" clId="{A12B0705-4D5E-4853-9297-3D00417FD1D0}" dt="2021-11-04T14:58:06.752" v="4681" actId="20577"/>
          <ac:spMkLst>
            <pc:docMk/>
            <pc:sldMk cId="505170437" sldId="327"/>
            <ac:spMk id="15" creationId="{B3138F88-BA22-4CE1-A45C-DE42A6F9D495}"/>
          </ac:spMkLst>
        </pc:spChg>
        <pc:spChg chg="mod">
          <ac:chgData name="Nelson, Andy (UT-ITC)" userId="8c3bbbfd-8b33-433e-9e71-44d1c0c1ea42" providerId="ADAL" clId="{A12B0705-4D5E-4853-9297-3D00417FD1D0}" dt="2021-11-04T14:44:02.255" v="4205" actId="207"/>
          <ac:spMkLst>
            <pc:docMk/>
            <pc:sldMk cId="505170437" sldId="327"/>
            <ac:spMk id="16" creationId="{78FB0BAF-707A-422F-AFC4-61C7EAD684FC}"/>
          </ac:spMkLst>
        </pc:spChg>
        <pc:spChg chg="mod">
          <ac:chgData name="Nelson, Andy (UT-ITC)" userId="8c3bbbfd-8b33-433e-9e71-44d1c0c1ea42" providerId="ADAL" clId="{A12B0705-4D5E-4853-9297-3D00417FD1D0}" dt="2021-11-04T14:44:14.559" v="4206" actId="207"/>
          <ac:spMkLst>
            <pc:docMk/>
            <pc:sldMk cId="505170437" sldId="327"/>
            <ac:spMk id="17" creationId="{A5D75DEF-4D31-4A3B-BD4C-8F3F094515FB}"/>
          </ac:spMkLst>
        </pc:spChg>
        <pc:spChg chg="mod">
          <ac:chgData name="Nelson, Andy (UT-ITC)" userId="8c3bbbfd-8b33-433e-9e71-44d1c0c1ea42" providerId="ADAL" clId="{A12B0705-4D5E-4853-9297-3D00417FD1D0}" dt="2021-11-04T14:40:20.201" v="4193" actId="14100"/>
          <ac:spMkLst>
            <pc:docMk/>
            <pc:sldMk cId="505170437" sldId="327"/>
            <ac:spMk id="18" creationId="{03CEF04F-7559-454A-9051-3E5AEAD20C37}"/>
          </ac:spMkLst>
        </pc:spChg>
        <pc:spChg chg="mod">
          <ac:chgData name="Nelson, Andy (UT-ITC)" userId="8c3bbbfd-8b33-433e-9e71-44d1c0c1ea42" providerId="ADAL" clId="{A12B0705-4D5E-4853-9297-3D00417FD1D0}" dt="2021-11-04T14:34:22.771" v="3815" actId="165"/>
          <ac:spMkLst>
            <pc:docMk/>
            <pc:sldMk cId="505170437" sldId="327"/>
            <ac:spMk id="19" creationId="{579B8ADA-74FF-4997-B3EE-BF4D63E8C3CD}"/>
          </ac:spMkLst>
        </pc:spChg>
        <pc:spChg chg="del mod">
          <ac:chgData name="Nelson, Andy (UT-ITC)" userId="8c3bbbfd-8b33-433e-9e71-44d1c0c1ea42" providerId="ADAL" clId="{A12B0705-4D5E-4853-9297-3D00417FD1D0}" dt="2021-11-04T14:16:59.871" v="3126"/>
          <ac:spMkLst>
            <pc:docMk/>
            <pc:sldMk cId="505170437" sldId="327"/>
            <ac:spMk id="20" creationId="{058F6882-9E0B-4AE0-8113-4CA172D48F40}"/>
          </ac:spMkLst>
        </pc:spChg>
        <pc:spChg chg="mod">
          <ac:chgData name="Nelson, Andy (UT-ITC)" userId="8c3bbbfd-8b33-433e-9e71-44d1c0c1ea42" providerId="ADAL" clId="{A12B0705-4D5E-4853-9297-3D00417FD1D0}" dt="2021-11-04T14:34:22.771" v="3815" actId="165"/>
          <ac:spMkLst>
            <pc:docMk/>
            <pc:sldMk cId="505170437" sldId="327"/>
            <ac:spMk id="21" creationId="{FB65B8BC-B5A5-4BA4-BF32-7EE1DB17B112}"/>
          </ac:spMkLst>
        </pc:spChg>
        <pc:spChg chg="del">
          <ac:chgData name="Nelson, Andy (UT-ITC)" userId="8c3bbbfd-8b33-433e-9e71-44d1c0c1ea42" providerId="ADAL" clId="{A12B0705-4D5E-4853-9297-3D00417FD1D0}" dt="2021-11-03T16:29:59.719" v="2883" actId="478"/>
          <ac:spMkLst>
            <pc:docMk/>
            <pc:sldMk cId="505170437" sldId="327"/>
            <ac:spMk id="22" creationId="{E763F74C-1357-439A-9054-6E1734F5F24E}"/>
          </ac:spMkLst>
        </pc:spChg>
        <pc:spChg chg="mod">
          <ac:chgData name="Nelson, Andy (UT-ITC)" userId="8c3bbbfd-8b33-433e-9e71-44d1c0c1ea42" providerId="ADAL" clId="{A12B0705-4D5E-4853-9297-3D00417FD1D0}" dt="2021-11-04T14:34:22.771" v="3815" actId="165"/>
          <ac:spMkLst>
            <pc:docMk/>
            <pc:sldMk cId="505170437" sldId="327"/>
            <ac:spMk id="23" creationId="{BEC7F1EE-D60B-4B00-B58A-B1B40E262174}"/>
          </ac:spMkLst>
        </pc:spChg>
        <pc:spChg chg="mod">
          <ac:chgData name="Nelson, Andy (UT-ITC)" userId="8c3bbbfd-8b33-433e-9e71-44d1c0c1ea42" providerId="ADAL" clId="{A12B0705-4D5E-4853-9297-3D00417FD1D0}" dt="2021-11-04T14:34:22.771" v="3815" actId="165"/>
          <ac:spMkLst>
            <pc:docMk/>
            <pc:sldMk cId="505170437" sldId="327"/>
            <ac:spMk id="24" creationId="{4A22F2FF-BD5D-4191-8728-B165119D65F1}"/>
          </ac:spMkLst>
        </pc:spChg>
        <pc:spChg chg="mod">
          <ac:chgData name="Nelson, Andy (UT-ITC)" userId="8c3bbbfd-8b33-433e-9e71-44d1c0c1ea42" providerId="ADAL" clId="{A12B0705-4D5E-4853-9297-3D00417FD1D0}" dt="2021-11-04T14:34:22.771" v="3815" actId="165"/>
          <ac:spMkLst>
            <pc:docMk/>
            <pc:sldMk cId="505170437" sldId="327"/>
            <ac:spMk id="25" creationId="{844BA6FD-653A-47B9-A80E-252B6B3AECCD}"/>
          </ac:spMkLst>
        </pc:spChg>
        <pc:spChg chg="mod">
          <ac:chgData name="Nelson, Andy (UT-ITC)" userId="8c3bbbfd-8b33-433e-9e71-44d1c0c1ea42" providerId="ADAL" clId="{A12B0705-4D5E-4853-9297-3D00417FD1D0}" dt="2021-11-04T14:34:22.771" v="3815" actId="165"/>
          <ac:spMkLst>
            <pc:docMk/>
            <pc:sldMk cId="505170437" sldId="327"/>
            <ac:spMk id="26" creationId="{F866C389-52A7-4AF1-A6CD-B66E031FA87D}"/>
          </ac:spMkLst>
        </pc:spChg>
        <pc:spChg chg="mod">
          <ac:chgData name="Nelson, Andy (UT-ITC)" userId="8c3bbbfd-8b33-433e-9e71-44d1c0c1ea42" providerId="ADAL" clId="{A12B0705-4D5E-4853-9297-3D00417FD1D0}" dt="2021-11-04T14:34:22.771" v="3815" actId="165"/>
          <ac:spMkLst>
            <pc:docMk/>
            <pc:sldMk cId="505170437" sldId="327"/>
            <ac:spMk id="27" creationId="{080C4845-3F6F-4BC0-B355-02BFF8A9A0B0}"/>
          </ac:spMkLst>
        </pc:spChg>
        <pc:spChg chg="mod">
          <ac:chgData name="Nelson, Andy (UT-ITC)" userId="8c3bbbfd-8b33-433e-9e71-44d1c0c1ea42" providerId="ADAL" clId="{A12B0705-4D5E-4853-9297-3D00417FD1D0}" dt="2021-11-04T14:34:22.771" v="3815" actId="165"/>
          <ac:spMkLst>
            <pc:docMk/>
            <pc:sldMk cId="505170437" sldId="327"/>
            <ac:spMk id="28" creationId="{BF0EB665-D64C-4AE0-994F-E33862D4CFBA}"/>
          </ac:spMkLst>
        </pc:spChg>
        <pc:spChg chg="mod">
          <ac:chgData name="Nelson, Andy (UT-ITC)" userId="8c3bbbfd-8b33-433e-9e71-44d1c0c1ea42" providerId="ADAL" clId="{A12B0705-4D5E-4853-9297-3D00417FD1D0}" dt="2021-11-04T14:34:22.771" v="3815" actId="165"/>
          <ac:spMkLst>
            <pc:docMk/>
            <pc:sldMk cId="505170437" sldId="327"/>
            <ac:spMk id="29" creationId="{A23C33AE-86B9-481F-B0DA-A365D585FB89}"/>
          </ac:spMkLst>
        </pc:spChg>
        <pc:spChg chg="mod topLvl">
          <ac:chgData name="Nelson, Andy (UT-ITC)" userId="8c3bbbfd-8b33-433e-9e71-44d1c0c1ea42" providerId="ADAL" clId="{A12B0705-4D5E-4853-9297-3D00417FD1D0}" dt="2021-11-04T14:36:31.961" v="3856" actId="164"/>
          <ac:spMkLst>
            <pc:docMk/>
            <pc:sldMk cId="505170437" sldId="327"/>
            <ac:spMk id="30" creationId="{2EB4D732-B0AE-47B4-81AB-228A7E1A48BA}"/>
          </ac:spMkLst>
        </pc:spChg>
        <pc:spChg chg="mod topLvl">
          <ac:chgData name="Nelson, Andy (UT-ITC)" userId="8c3bbbfd-8b33-433e-9e71-44d1c0c1ea42" providerId="ADAL" clId="{A12B0705-4D5E-4853-9297-3D00417FD1D0}" dt="2021-11-04T14:36:31.961" v="3856" actId="164"/>
          <ac:spMkLst>
            <pc:docMk/>
            <pc:sldMk cId="505170437" sldId="327"/>
            <ac:spMk id="31" creationId="{69F806DC-A0A5-4402-9A6F-C37129B12227}"/>
          </ac:spMkLst>
        </pc:spChg>
        <pc:spChg chg="mod topLvl">
          <ac:chgData name="Nelson, Andy (UT-ITC)" userId="8c3bbbfd-8b33-433e-9e71-44d1c0c1ea42" providerId="ADAL" clId="{A12B0705-4D5E-4853-9297-3D00417FD1D0}" dt="2021-11-04T14:36:31.961" v="3856" actId="164"/>
          <ac:spMkLst>
            <pc:docMk/>
            <pc:sldMk cId="505170437" sldId="327"/>
            <ac:spMk id="1024" creationId="{6932591B-A975-448F-A6A9-6E836E18C241}"/>
          </ac:spMkLst>
        </pc:spChg>
        <pc:spChg chg="mod topLvl">
          <ac:chgData name="Nelson, Andy (UT-ITC)" userId="8c3bbbfd-8b33-433e-9e71-44d1c0c1ea42" providerId="ADAL" clId="{A12B0705-4D5E-4853-9297-3D00417FD1D0}" dt="2021-11-04T14:36:31.961" v="3856" actId="164"/>
          <ac:spMkLst>
            <pc:docMk/>
            <pc:sldMk cId="505170437" sldId="327"/>
            <ac:spMk id="1025" creationId="{3223BA1C-276A-4918-A676-3E5F79DDCDC8}"/>
          </ac:spMkLst>
        </pc:spChg>
        <pc:spChg chg="mod topLvl">
          <ac:chgData name="Nelson, Andy (UT-ITC)" userId="8c3bbbfd-8b33-433e-9e71-44d1c0c1ea42" providerId="ADAL" clId="{A12B0705-4D5E-4853-9297-3D00417FD1D0}" dt="2021-11-04T14:36:31.961" v="3856" actId="164"/>
          <ac:spMkLst>
            <pc:docMk/>
            <pc:sldMk cId="505170437" sldId="327"/>
            <ac:spMk id="1027" creationId="{2AD16614-9755-4B43-980F-DD81680F465C}"/>
          </ac:spMkLst>
        </pc:spChg>
        <pc:spChg chg="mod topLvl">
          <ac:chgData name="Nelson, Andy (UT-ITC)" userId="8c3bbbfd-8b33-433e-9e71-44d1c0c1ea42" providerId="ADAL" clId="{A12B0705-4D5E-4853-9297-3D00417FD1D0}" dt="2021-11-04T14:36:31.961" v="3856" actId="164"/>
          <ac:spMkLst>
            <pc:docMk/>
            <pc:sldMk cId="505170437" sldId="327"/>
            <ac:spMk id="1028" creationId="{A93027F8-9F19-4DD3-BB08-4473CE512983}"/>
          </ac:spMkLst>
        </pc:spChg>
        <pc:spChg chg="mod topLvl">
          <ac:chgData name="Nelson, Andy (UT-ITC)" userId="8c3bbbfd-8b33-433e-9e71-44d1c0c1ea42" providerId="ADAL" clId="{A12B0705-4D5E-4853-9297-3D00417FD1D0}" dt="2021-11-04T14:36:31.961" v="3856" actId="164"/>
          <ac:spMkLst>
            <pc:docMk/>
            <pc:sldMk cId="505170437" sldId="327"/>
            <ac:spMk id="1029" creationId="{482D7DDA-E47E-41B1-9E8E-628453796F6E}"/>
          </ac:spMkLst>
        </pc:spChg>
        <pc:spChg chg="mod topLvl">
          <ac:chgData name="Nelson, Andy (UT-ITC)" userId="8c3bbbfd-8b33-433e-9e71-44d1c0c1ea42" providerId="ADAL" clId="{A12B0705-4D5E-4853-9297-3D00417FD1D0}" dt="2021-11-04T14:36:31.961" v="3856" actId="164"/>
          <ac:spMkLst>
            <pc:docMk/>
            <pc:sldMk cId="505170437" sldId="327"/>
            <ac:spMk id="1030" creationId="{D5FC97AC-F0B3-4CD4-8044-0A714422BBA7}"/>
          </ac:spMkLst>
        </pc:spChg>
        <pc:spChg chg="mod topLvl">
          <ac:chgData name="Nelson, Andy (UT-ITC)" userId="8c3bbbfd-8b33-433e-9e71-44d1c0c1ea42" providerId="ADAL" clId="{A12B0705-4D5E-4853-9297-3D00417FD1D0}" dt="2021-11-04T14:36:31.961" v="3856" actId="164"/>
          <ac:spMkLst>
            <pc:docMk/>
            <pc:sldMk cId="505170437" sldId="327"/>
            <ac:spMk id="1031" creationId="{BCBADD7A-5499-479D-8910-5BAE14D995ED}"/>
          </ac:spMkLst>
        </pc:spChg>
        <pc:spChg chg="mod topLvl">
          <ac:chgData name="Nelson, Andy (UT-ITC)" userId="8c3bbbfd-8b33-433e-9e71-44d1c0c1ea42" providerId="ADAL" clId="{A12B0705-4D5E-4853-9297-3D00417FD1D0}" dt="2021-11-04T14:36:31.961" v="3856" actId="164"/>
          <ac:spMkLst>
            <pc:docMk/>
            <pc:sldMk cId="505170437" sldId="327"/>
            <ac:spMk id="1032" creationId="{7EA544D2-4D15-40AF-8BB0-0B25E07F5063}"/>
          </ac:spMkLst>
        </pc:spChg>
        <pc:spChg chg="mod topLvl">
          <ac:chgData name="Nelson, Andy (UT-ITC)" userId="8c3bbbfd-8b33-433e-9e71-44d1c0c1ea42" providerId="ADAL" clId="{A12B0705-4D5E-4853-9297-3D00417FD1D0}" dt="2021-11-04T14:36:31.961" v="3856" actId="164"/>
          <ac:spMkLst>
            <pc:docMk/>
            <pc:sldMk cId="505170437" sldId="327"/>
            <ac:spMk id="1033" creationId="{48219D9E-3B3B-491E-A0A5-3C5CD7E8D53A}"/>
          </ac:spMkLst>
        </pc:spChg>
        <pc:spChg chg="mod topLvl">
          <ac:chgData name="Nelson, Andy (UT-ITC)" userId="8c3bbbfd-8b33-433e-9e71-44d1c0c1ea42" providerId="ADAL" clId="{A12B0705-4D5E-4853-9297-3D00417FD1D0}" dt="2021-11-04T14:36:31.961" v="3856" actId="164"/>
          <ac:spMkLst>
            <pc:docMk/>
            <pc:sldMk cId="505170437" sldId="327"/>
            <ac:spMk id="1034" creationId="{C671F164-B464-475D-8C53-AE23B1A407A5}"/>
          </ac:spMkLst>
        </pc:spChg>
        <pc:spChg chg="mod topLvl">
          <ac:chgData name="Nelson, Andy (UT-ITC)" userId="8c3bbbfd-8b33-433e-9e71-44d1c0c1ea42" providerId="ADAL" clId="{A12B0705-4D5E-4853-9297-3D00417FD1D0}" dt="2021-11-04T16:33:41.548" v="7191" actId="1076"/>
          <ac:spMkLst>
            <pc:docMk/>
            <pc:sldMk cId="505170437" sldId="327"/>
            <ac:spMk id="1035" creationId="{C3E425E7-1F66-4F0B-9A63-CCF1C2EDE048}"/>
          </ac:spMkLst>
        </pc:spChg>
        <pc:spChg chg="mod topLvl">
          <ac:chgData name="Nelson, Andy (UT-ITC)" userId="8c3bbbfd-8b33-433e-9e71-44d1c0c1ea42" providerId="ADAL" clId="{A12B0705-4D5E-4853-9297-3D00417FD1D0}" dt="2021-11-04T14:36:31.961" v="3856" actId="164"/>
          <ac:spMkLst>
            <pc:docMk/>
            <pc:sldMk cId="505170437" sldId="327"/>
            <ac:spMk id="1036" creationId="{40BFEDA6-CD20-4BE5-B462-361A7922022F}"/>
          </ac:spMkLst>
        </pc:spChg>
        <pc:spChg chg="mod topLvl">
          <ac:chgData name="Nelson, Andy (UT-ITC)" userId="8c3bbbfd-8b33-433e-9e71-44d1c0c1ea42" providerId="ADAL" clId="{A12B0705-4D5E-4853-9297-3D00417FD1D0}" dt="2021-11-04T14:36:31.961" v="3856" actId="164"/>
          <ac:spMkLst>
            <pc:docMk/>
            <pc:sldMk cId="505170437" sldId="327"/>
            <ac:spMk id="1037" creationId="{CEDA6EC0-E313-4604-8107-BFB5C7D3B50B}"/>
          </ac:spMkLst>
        </pc:spChg>
        <pc:spChg chg="mod topLvl">
          <ac:chgData name="Nelson, Andy (UT-ITC)" userId="8c3bbbfd-8b33-433e-9e71-44d1c0c1ea42" providerId="ADAL" clId="{A12B0705-4D5E-4853-9297-3D00417FD1D0}" dt="2021-11-04T14:36:31.961" v="3856" actId="164"/>
          <ac:spMkLst>
            <pc:docMk/>
            <pc:sldMk cId="505170437" sldId="327"/>
            <ac:spMk id="1038" creationId="{88893B74-67E5-44C5-B11F-EE40D3F8272B}"/>
          </ac:spMkLst>
        </pc:spChg>
        <pc:spChg chg="mod topLvl">
          <ac:chgData name="Nelson, Andy (UT-ITC)" userId="8c3bbbfd-8b33-433e-9e71-44d1c0c1ea42" providerId="ADAL" clId="{A12B0705-4D5E-4853-9297-3D00417FD1D0}" dt="2021-11-04T14:36:31.961" v="3856" actId="164"/>
          <ac:spMkLst>
            <pc:docMk/>
            <pc:sldMk cId="505170437" sldId="327"/>
            <ac:spMk id="1039" creationId="{62E7B0E2-EB46-42E4-B82C-D16F5A7162B8}"/>
          </ac:spMkLst>
        </pc:spChg>
        <pc:spChg chg="mod topLvl">
          <ac:chgData name="Nelson, Andy (UT-ITC)" userId="8c3bbbfd-8b33-433e-9e71-44d1c0c1ea42" providerId="ADAL" clId="{A12B0705-4D5E-4853-9297-3D00417FD1D0}" dt="2021-11-04T14:36:31.961" v="3856" actId="164"/>
          <ac:spMkLst>
            <pc:docMk/>
            <pc:sldMk cId="505170437" sldId="327"/>
            <ac:spMk id="1040" creationId="{7BCB3AEE-B03D-4C1C-9857-6F16F331F03C}"/>
          </ac:spMkLst>
        </pc:spChg>
        <pc:spChg chg="mod topLvl">
          <ac:chgData name="Nelson, Andy (UT-ITC)" userId="8c3bbbfd-8b33-433e-9e71-44d1c0c1ea42" providerId="ADAL" clId="{A12B0705-4D5E-4853-9297-3D00417FD1D0}" dt="2021-11-04T14:36:31.961" v="3856" actId="164"/>
          <ac:spMkLst>
            <pc:docMk/>
            <pc:sldMk cId="505170437" sldId="327"/>
            <ac:spMk id="1041" creationId="{CA624C8A-C73B-4441-AD82-6B51AB172DB4}"/>
          </ac:spMkLst>
        </pc:spChg>
        <pc:spChg chg="mod topLvl">
          <ac:chgData name="Nelson, Andy (UT-ITC)" userId="8c3bbbfd-8b33-433e-9e71-44d1c0c1ea42" providerId="ADAL" clId="{A12B0705-4D5E-4853-9297-3D00417FD1D0}" dt="2021-11-04T14:36:31.961" v="3856" actId="164"/>
          <ac:spMkLst>
            <pc:docMk/>
            <pc:sldMk cId="505170437" sldId="327"/>
            <ac:spMk id="1042" creationId="{31B5BE56-6751-4A6E-AA7D-B21180170A0B}"/>
          </ac:spMkLst>
        </pc:spChg>
        <pc:spChg chg="mod topLvl">
          <ac:chgData name="Nelson, Andy (UT-ITC)" userId="8c3bbbfd-8b33-433e-9e71-44d1c0c1ea42" providerId="ADAL" clId="{A12B0705-4D5E-4853-9297-3D00417FD1D0}" dt="2021-11-04T14:36:31.961" v="3856" actId="164"/>
          <ac:spMkLst>
            <pc:docMk/>
            <pc:sldMk cId="505170437" sldId="327"/>
            <ac:spMk id="1043" creationId="{8817F7CB-E1FA-4A74-BDE4-9DA04B5E5CB9}"/>
          </ac:spMkLst>
        </pc:spChg>
        <pc:spChg chg="mod topLvl">
          <ac:chgData name="Nelson, Andy (UT-ITC)" userId="8c3bbbfd-8b33-433e-9e71-44d1c0c1ea42" providerId="ADAL" clId="{A12B0705-4D5E-4853-9297-3D00417FD1D0}" dt="2021-11-04T14:36:31.961" v="3856" actId="164"/>
          <ac:spMkLst>
            <pc:docMk/>
            <pc:sldMk cId="505170437" sldId="327"/>
            <ac:spMk id="1044" creationId="{F0C0BA7B-9B37-4740-B839-5DA7876F046E}"/>
          </ac:spMkLst>
        </pc:spChg>
        <pc:spChg chg="mod topLvl">
          <ac:chgData name="Nelson, Andy (UT-ITC)" userId="8c3bbbfd-8b33-433e-9e71-44d1c0c1ea42" providerId="ADAL" clId="{A12B0705-4D5E-4853-9297-3D00417FD1D0}" dt="2021-11-04T14:36:31.961" v="3856" actId="164"/>
          <ac:spMkLst>
            <pc:docMk/>
            <pc:sldMk cId="505170437" sldId="327"/>
            <ac:spMk id="1045" creationId="{16BC4043-1FCA-4B6F-8EFF-9640A3CEC61C}"/>
          </ac:spMkLst>
        </pc:spChg>
        <pc:spChg chg="mod topLvl">
          <ac:chgData name="Nelson, Andy (UT-ITC)" userId="8c3bbbfd-8b33-433e-9e71-44d1c0c1ea42" providerId="ADAL" clId="{A12B0705-4D5E-4853-9297-3D00417FD1D0}" dt="2021-11-04T14:36:31.961" v="3856" actId="164"/>
          <ac:spMkLst>
            <pc:docMk/>
            <pc:sldMk cId="505170437" sldId="327"/>
            <ac:spMk id="1046" creationId="{686397B6-351B-4150-98AF-BD8FBF1CA5BB}"/>
          </ac:spMkLst>
        </pc:spChg>
        <pc:spChg chg="mod topLvl">
          <ac:chgData name="Nelson, Andy (UT-ITC)" userId="8c3bbbfd-8b33-433e-9e71-44d1c0c1ea42" providerId="ADAL" clId="{A12B0705-4D5E-4853-9297-3D00417FD1D0}" dt="2021-11-04T14:36:31.961" v="3856" actId="164"/>
          <ac:spMkLst>
            <pc:docMk/>
            <pc:sldMk cId="505170437" sldId="327"/>
            <ac:spMk id="1047" creationId="{BE420F83-2221-4030-A86D-C845445C4C54}"/>
          </ac:spMkLst>
        </pc:spChg>
        <pc:spChg chg="mod topLvl">
          <ac:chgData name="Nelson, Andy (UT-ITC)" userId="8c3bbbfd-8b33-433e-9e71-44d1c0c1ea42" providerId="ADAL" clId="{A12B0705-4D5E-4853-9297-3D00417FD1D0}" dt="2021-11-04T14:36:31.961" v="3856" actId="164"/>
          <ac:spMkLst>
            <pc:docMk/>
            <pc:sldMk cId="505170437" sldId="327"/>
            <ac:spMk id="1048" creationId="{3A9A892A-9D7C-4D05-A7CC-0C5FA0214863}"/>
          </ac:spMkLst>
        </pc:spChg>
        <pc:spChg chg="mod topLvl">
          <ac:chgData name="Nelson, Andy (UT-ITC)" userId="8c3bbbfd-8b33-433e-9e71-44d1c0c1ea42" providerId="ADAL" clId="{A12B0705-4D5E-4853-9297-3D00417FD1D0}" dt="2021-11-04T14:36:31.961" v="3856" actId="164"/>
          <ac:spMkLst>
            <pc:docMk/>
            <pc:sldMk cId="505170437" sldId="327"/>
            <ac:spMk id="1049" creationId="{760FBE5E-23A3-4527-9887-849B9F0F32DB}"/>
          </ac:spMkLst>
        </pc:spChg>
        <pc:spChg chg="mod topLvl">
          <ac:chgData name="Nelson, Andy (UT-ITC)" userId="8c3bbbfd-8b33-433e-9e71-44d1c0c1ea42" providerId="ADAL" clId="{A12B0705-4D5E-4853-9297-3D00417FD1D0}" dt="2021-11-04T14:48:30.412" v="4309" actId="207"/>
          <ac:spMkLst>
            <pc:docMk/>
            <pc:sldMk cId="505170437" sldId="327"/>
            <ac:spMk id="1050" creationId="{52C1A318-A6D6-45E5-87BE-A56221C3C1F0}"/>
          </ac:spMkLst>
        </pc:spChg>
        <pc:spChg chg="mod topLvl">
          <ac:chgData name="Nelson, Andy (UT-ITC)" userId="8c3bbbfd-8b33-433e-9e71-44d1c0c1ea42" providerId="ADAL" clId="{A12B0705-4D5E-4853-9297-3D00417FD1D0}" dt="2021-11-04T14:48:32.697" v="4310" actId="207"/>
          <ac:spMkLst>
            <pc:docMk/>
            <pc:sldMk cId="505170437" sldId="327"/>
            <ac:spMk id="1051" creationId="{59642BA0-EDFC-4872-9833-4CAC64707580}"/>
          </ac:spMkLst>
        </pc:spChg>
        <pc:spChg chg="mod topLvl">
          <ac:chgData name="Nelson, Andy (UT-ITC)" userId="8c3bbbfd-8b33-433e-9e71-44d1c0c1ea42" providerId="ADAL" clId="{A12B0705-4D5E-4853-9297-3D00417FD1D0}" dt="2021-11-04T14:48:37.705" v="4312" actId="207"/>
          <ac:spMkLst>
            <pc:docMk/>
            <pc:sldMk cId="505170437" sldId="327"/>
            <ac:spMk id="1052" creationId="{CBA077C4-93DF-40AD-B0AF-F7187EEDA65D}"/>
          </ac:spMkLst>
        </pc:spChg>
        <pc:spChg chg="mod topLvl">
          <ac:chgData name="Nelson, Andy (UT-ITC)" userId="8c3bbbfd-8b33-433e-9e71-44d1c0c1ea42" providerId="ADAL" clId="{A12B0705-4D5E-4853-9297-3D00417FD1D0}" dt="2021-11-04T14:36:31.961" v="3856" actId="164"/>
          <ac:spMkLst>
            <pc:docMk/>
            <pc:sldMk cId="505170437" sldId="327"/>
            <ac:spMk id="1053" creationId="{711EED7F-2F63-4945-88AD-D73767DCCFFA}"/>
          </ac:spMkLst>
        </pc:spChg>
        <pc:spChg chg="mod topLvl">
          <ac:chgData name="Nelson, Andy (UT-ITC)" userId="8c3bbbfd-8b33-433e-9e71-44d1c0c1ea42" providerId="ADAL" clId="{A12B0705-4D5E-4853-9297-3D00417FD1D0}" dt="2021-11-04T14:48:35.018" v="4311" actId="207"/>
          <ac:spMkLst>
            <pc:docMk/>
            <pc:sldMk cId="505170437" sldId="327"/>
            <ac:spMk id="1054" creationId="{12C1ED5E-898E-4402-939E-36E630CBFAB7}"/>
          </ac:spMkLst>
        </pc:spChg>
        <pc:spChg chg="mod topLvl">
          <ac:chgData name="Nelson, Andy (UT-ITC)" userId="8c3bbbfd-8b33-433e-9e71-44d1c0c1ea42" providerId="ADAL" clId="{A12B0705-4D5E-4853-9297-3D00417FD1D0}" dt="2021-11-04T14:36:31.961" v="3856" actId="164"/>
          <ac:spMkLst>
            <pc:docMk/>
            <pc:sldMk cId="505170437" sldId="327"/>
            <ac:spMk id="1055" creationId="{AD89B854-3C02-4DFA-A0B5-43F2DB0297D2}"/>
          </ac:spMkLst>
        </pc:spChg>
        <pc:spChg chg="mod topLvl">
          <ac:chgData name="Nelson, Andy (UT-ITC)" userId="8c3bbbfd-8b33-433e-9e71-44d1c0c1ea42" providerId="ADAL" clId="{A12B0705-4D5E-4853-9297-3D00417FD1D0}" dt="2021-11-04T14:36:31.961" v="3856" actId="164"/>
          <ac:spMkLst>
            <pc:docMk/>
            <pc:sldMk cId="505170437" sldId="327"/>
            <ac:spMk id="1056" creationId="{10FAFAAC-35F1-48B4-BC3F-9D4D4D500192}"/>
          </ac:spMkLst>
        </pc:spChg>
        <pc:spChg chg="mod topLvl">
          <ac:chgData name="Nelson, Andy (UT-ITC)" userId="8c3bbbfd-8b33-433e-9e71-44d1c0c1ea42" providerId="ADAL" clId="{A12B0705-4D5E-4853-9297-3D00417FD1D0}" dt="2021-11-04T14:36:31.961" v="3856" actId="164"/>
          <ac:spMkLst>
            <pc:docMk/>
            <pc:sldMk cId="505170437" sldId="327"/>
            <ac:spMk id="1057" creationId="{91871E3D-1A04-4E94-B5FC-A0E16E6A5184}"/>
          </ac:spMkLst>
        </pc:spChg>
        <pc:spChg chg="mod topLvl">
          <ac:chgData name="Nelson, Andy (UT-ITC)" userId="8c3bbbfd-8b33-433e-9e71-44d1c0c1ea42" providerId="ADAL" clId="{A12B0705-4D5E-4853-9297-3D00417FD1D0}" dt="2021-11-04T14:36:31.961" v="3856" actId="164"/>
          <ac:spMkLst>
            <pc:docMk/>
            <pc:sldMk cId="505170437" sldId="327"/>
            <ac:spMk id="1058" creationId="{202FF6E5-98EB-4BB6-8AE9-14CF0170F5BE}"/>
          </ac:spMkLst>
        </pc:spChg>
        <pc:spChg chg="mod topLvl">
          <ac:chgData name="Nelson, Andy (UT-ITC)" userId="8c3bbbfd-8b33-433e-9e71-44d1c0c1ea42" providerId="ADAL" clId="{A12B0705-4D5E-4853-9297-3D00417FD1D0}" dt="2021-11-04T14:36:31.961" v="3856" actId="164"/>
          <ac:spMkLst>
            <pc:docMk/>
            <pc:sldMk cId="505170437" sldId="327"/>
            <ac:spMk id="1059" creationId="{4B93329A-76ED-4957-877A-2A13689503BD}"/>
          </ac:spMkLst>
        </pc:spChg>
        <pc:spChg chg="mod topLvl">
          <ac:chgData name="Nelson, Andy (UT-ITC)" userId="8c3bbbfd-8b33-433e-9e71-44d1c0c1ea42" providerId="ADAL" clId="{A12B0705-4D5E-4853-9297-3D00417FD1D0}" dt="2021-11-04T14:36:31.961" v="3856" actId="164"/>
          <ac:spMkLst>
            <pc:docMk/>
            <pc:sldMk cId="505170437" sldId="327"/>
            <ac:spMk id="1060" creationId="{355739AF-138C-4BF4-9E01-78E65953C4A9}"/>
          </ac:spMkLst>
        </pc:spChg>
        <pc:spChg chg="mod topLvl">
          <ac:chgData name="Nelson, Andy (UT-ITC)" userId="8c3bbbfd-8b33-433e-9e71-44d1c0c1ea42" providerId="ADAL" clId="{A12B0705-4D5E-4853-9297-3D00417FD1D0}" dt="2021-11-04T14:36:31.961" v="3856" actId="164"/>
          <ac:spMkLst>
            <pc:docMk/>
            <pc:sldMk cId="505170437" sldId="327"/>
            <ac:spMk id="1061" creationId="{D3039650-C1CE-4FF9-A82A-DDD1B1230386}"/>
          </ac:spMkLst>
        </pc:spChg>
        <pc:grpChg chg="del mod">
          <ac:chgData name="Nelson, Andy (UT-ITC)" userId="8c3bbbfd-8b33-433e-9e71-44d1c0c1ea42" providerId="ADAL" clId="{A12B0705-4D5E-4853-9297-3D00417FD1D0}" dt="2021-11-04T14:34:22.771" v="3815" actId="165"/>
          <ac:grpSpMkLst>
            <pc:docMk/>
            <pc:sldMk cId="505170437" sldId="327"/>
            <ac:grpSpMk id="5" creationId="{A5A67326-2D8D-4A6C-84C2-0128C0CC5D1E}"/>
          </ac:grpSpMkLst>
        </pc:grpChg>
        <pc:grpChg chg="mod topLvl">
          <ac:chgData name="Nelson, Andy (UT-ITC)" userId="8c3bbbfd-8b33-433e-9e71-44d1c0c1ea42" providerId="ADAL" clId="{A12B0705-4D5E-4853-9297-3D00417FD1D0}" dt="2021-11-04T14:36:31.961" v="3856" actId="164"/>
          <ac:grpSpMkLst>
            <pc:docMk/>
            <pc:sldMk cId="505170437" sldId="327"/>
            <ac:grpSpMk id="7" creationId="{A94D8D19-F540-4B21-8D8B-B474A42C1E99}"/>
          </ac:grpSpMkLst>
        </pc:grpChg>
        <pc:grpChg chg="mod topLvl">
          <ac:chgData name="Nelson, Andy (UT-ITC)" userId="8c3bbbfd-8b33-433e-9e71-44d1c0c1ea42" providerId="ADAL" clId="{A12B0705-4D5E-4853-9297-3D00417FD1D0}" dt="2021-11-04T14:36:31.961" v="3856" actId="164"/>
          <ac:grpSpMkLst>
            <pc:docMk/>
            <pc:sldMk cId="505170437" sldId="327"/>
            <ac:grpSpMk id="22" creationId="{0F7BAEE3-B952-4764-9289-15455185EBB4}"/>
          </ac:grpSpMkLst>
        </pc:grpChg>
        <pc:grpChg chg="add mod">
          <ac:chgData name="Nelson, Andy (UT-ITC)" userId="8c3bbbfd-8b33-433e-9e71-44d1c0c1ea42" providerId="ADAL" clId="{A12B0705-4D5E-4853-9297-3D00417FD1D0}" dt="2021-11-04T14:52:08.498" v="4598" actId="1035"/>
          <ac:grpSpMkLst>
            <pc:docMk/>
            <pc:sldMk cId="505170437" sldId="327"/>
            <ac:grpSpMk id="1062" creationId="{29535A85-6027-4F08-B04F-83A971E931E1}"/>
          </ac:grpSpMkLst>
        </pc:grpChg>
        <pc:picChg chg="add mod">
          <ac:chgData name="Nelson, Andy (UT-ITC)" userId="8c3bbbfd-8b33-433e-9e71-44d1c0c1ea42" providerId="ADAL" clId="{A12B0705-4D5E-4853-9297-3D00417FD1D0}" dt="2021-11-10T20:18:22.971" v="18863"/>
          <ac:picMkLst>
            <pc:docMk/>
            <pc:sldMk cId="505170437" sldId="327"/>
            <ac:picMk id="2" creationId="{DA9CCA35-A2AE-4241-8073-5AE0C8504389}"/>
          </ac:picMkLst>
        </pc:picChg>
        <pc:picChg chg="add del mod">
          <ac:chgData name="Nelson, Andy (UT-ITC)" userId="8c3bbbfd-8b33-433e-9e71-44d1c0c1ea42" providerId="ADAL" clId="{A12B0705-4D5E-4853-9297-3D00417FD1D0}" dt="2021-11-04T14:33:56.321" v="3811" actId="27803"/>
          <ac:picMkLst>
            <pc:docMk/>
            <pc:sldMk cId="505170437" sldId="327"/>
            <ac:picMk id="3" creationId="{5136926A-66A6-490D-99E6-F7626964C4DB}"/>
          </ac:picMkLst>
        </pc:picChg>
        <pc:picChg chg="del">
          <ac:chgData name="Nelson, Andy (UT-ITC)" userId="8c3bbbfd-8b33-433e-9e71-44d1c0c1ea42" providerId="ADAL" clId="{A12B0705-4D5E-4853-9297-3D00417FD1D0}" dt="2021-11-03T16:29:57.239" v="2882" actId="478"/>
          <ac:picMkLst>
            <pc:docMk/>
            <pc:sldMk cId="505170437" sldId="327"/>
            <ac:picMk id="14" creationId="{B6C522C9-234D-40ED-BC9D-06EFA655220E}"/>
          </ac:picMkLst>
        </pc:picChg>
        <pc:picChg chg="add del mod">
          <ac:chgData name="Nelson, Andy (UT-ITC)" userId="8c3bbbfd-8b33-433e-9e71-44d1c0c1ea42" providerId="ADAL" clId="{A12B0705-4D5E-4853-9297-3D00417FD1D0}" dt="2021-11-04T14:33:41.659" v="3805" actId="478"/>
          <ac:picMkLst>
            <pc:docMk/>
            <pc:sldMk cId="505170437" sldId="327"/>
            <ac:picMk id="1026" creationId="{4CC93ECF-0339-469C-9AA2-A0A0E20F7840}"/>
          </ac:picMkLst>
        </pc:picChg>
      </pc:sldChg>
      <pc:sldChg chg="modSp add del mod">
        <pc:chgData name="Nelson, Andy (UT-ITC)" userId="8c3bbbfd-8b33-433e-9e71-44d1c0c1ea42" providerId="ADAL" clId="{A12B0705-4D5E-4853-9297-3D00417FD1D0}" dt="2021-11-03T16:27:14.775" v="2838" actId="2696"/>
        <pc:sldMkLst>
          <pc:docMk/>
          <pc:sldMk cId="2444954773" sldId="327"/>
        </pc:sldMkLst>
        <pc:spChg chg="mod">
          <ac:chgData name="Nelson, Andy (UT-ITC)" userId="8c3bbbfd-8b33-433e-9e71-44d1c0c1ea42" providerId="ADAL" clId="{A12B0705-4D5E-4853-9297-3D00417FD1D0}" dt="2021-11-03T16:24:16.158" v="2769" actId="14100"/>
          <ac:spMkLst>
            <pc:docMk/>
            <pc:sldMk cId="2444954773" sldId="327"/>
            <ac:spMk id="13" creationId="{929D3D17-84B1-4C2E-9C07-E90E68B19827}"/>
          </ac:spMkLst>
        </pc:spChg>
        <pc:spChg chg="mod">
          <ac:chgData name="Nelson, Andy (UT-ITC)" userId="8c3bbbfd-8b33-433e-9e71-44d1c0c1ea42" providerId="ADAL" clId="{A12B0705-4D5E-4853-9297-3D00417FD1D0}" dt="2021-11-03T16:24:23.973" v="2801" actId="14100"/>
          <ac:spMkLst>
            <pc:docMk/>
            <pc:sldMk cId="2444954773" sldId="327"/>
            <ac:spMk id="14" creationId="{7FE4A30E-97B3-4551-91B4-85E1CE988CA1}"/>
          </ac:spMkLst>
        </pc:spChg>
        <pc:picChg chg="mod modCrop">
          <ac:chgData name="Nelson, Andy (UT-ITC)" userId="8c3bbbfd-8b33-433e-9e71-44d1c0c1ea42" providerId="ADAL" clId="{A12B0705-4D5E-4853-9297-3D00417FD1D0}" dt="2021-11-03T16:22:42.014" v="2648" actId="732"/>
          <ac:picMkLst>
            <pc:docMk/>
            <pc:sldMk cId="2444954773" sldId="327"/>
            <ac:picMk id="2" creationId="{0835EE0A-02FC-4B94-846F-745FADF781F0}"/>
          </ac:picMkLst>
        </pc:picChg>
        <pc:picChg chg="mod modCrop">
          <ac:chgData name="Nelson, Andy (UT-ITC)" userId="8c3bbbfd-8b33-433e-9e71-44d1c0c1ea42" providerId="ADAL" clId="{A12B0705-4D5E-4853-9297-3D00417FD1D0}" dt="2021-11-03T16:24:00.971" v="2717" actId="732"/>
          <ac:picMkLst>
            <pc:docMk/>
            <pc:sldMk cId="2444954773" sldId="327"/>
            <ac:picMk id="12" creationId="{FA96CA7E-3C7E-4DA4-A97E-A52451A25472}"/>
          </ac:picMkLst>
        </pc:picChg>
      </pc:sldChg>
      <pc:sldChg chg="addSp delSp modSp add mod ord modNotesTx">
        <pc:chgData name="Nelson, Andy (UT-ITC)" userId="8c3bbbfd-8b33-433e-9e71-44d1c0c1ea42" providerId="ADAL" clId="{A12B0705-4D5E-4853-9297-3D00417FD1D0}" dt="2021-11-10T20:18:22.971" v="18863"/>
        <pc:sldMkLst>
          <pc:docMk/>
          <pc:sldMk cId="319417625" sldId="328"/>
        </pc:sldMkLst>
        <pc:spChg chg="add del mod">
          <ac:chgData name="Nelson, Andy (UT-ITC)" userId="8c3bbbfd-8b33-433e-9e71-44d1c0c1ea42" providerId="ADAL" clId="{A12B0705-4D5E-4853-9297-3D00417FD1D0}" dt="2021-11-04T16:44:22.878" v="7398" actId="478"/>
          <ac:spMkLst>
            <pc:docMk/>
            <pc:sldMk cId="319417625" sldId="328"/>
            <ac:spMk id="2" creationId="{9208A22D-AF47-4243-A263-46AA0B781F8A}"/>
          </ac:spMkLst>
        </pc:spChg>
        <pc:spChg chg="mod">
          <ac:chgData name="Nelson, Andy (UT-ITC)" userId="8c3bbbfd-8b33-433e-9e71-44d1c0c1ea42" providerId="ADAL" clId="{A12B0705-4D5E-4853-9297-3D00417FD1D0}" dt="2021-11-04T15:55:04.725" v="5679" actId="20577"/>
          <ac:spMkLst>
            <pc:docMk/>
            <pc:sldMk cId="319417625" sldId="328"/>
            <ac:spMk id="4" creationId="{23CB72D6-0CBC-4DF3-8895-241F1A055F9A}"/>
          </ac:spMkLst>
        </pc:spChg>
        <pc:spChg chg="mod">
          <ac:chgData name="Nelson, Andy (UT-ITC)" userId="8c3bbbfd-8b33-433e-9e71-44d1c0c1ea42" providerId="ADAL" clId="{A12B0705-4D5E-4853-9297-3D00417FD1D0}" dt="2021-11-10T19:24:33.222" v="18777" actId="20577"/>
          <ac:spMkLst>
            <pc:docMk/>
            <pc:sldMk cId="319417625" sldId="328"/>
            <ac:spMk id="9" creationId="{0C9768AA-5171-4F8C-B092-377355BAC217}"/>
          </ac:spMkLst>
        </pc:spChg>
        <pc:spChg chg="mod">
          <ac:chgData name="Nelson, Andy (UT-ITC)" userId="8c3bbbfd-8b33-433e-9e71-44d1c0c1ea42" providerId="ADAL" clId="{A12B0705-4D5E-4853-9297-3D00417FD1D0}" dt="2021-11-09T12:44:19.630" v="10552" actId="255"/>
          <ac:spMkLst>
            <pc:docMk/>
            <pc:sldMk cId="319417625" sldId="328"/>
            <ac:spMk id="13" creationId="{921B0BD3-0820-4142-9EE5-C9223B29D9A4}"/>
          </ac:spMkLst>
        </pc:spChg>
        <pc:spChg chg="add del mod">
          <ac:chgData name="Nelson, Andy (UT-ITC)" userId="8c3bbbfd-8b33-433e-9e71-44d1c0c1ea42" providerId="ADAL" clId="{A12B0705-4D5E-4853-9297-3D00417FD1D0}" dt="2021-11-04T16:44:22.878" v="7398" actId="478"/>
          <ac:spMkLst>
            <pc:docMk/>
            <pc:sldMk cId="319417625" sldId="328"/>
            <ac:spMk id="15" creationId="{B3138F88-BA22-4CE1-A45C-DE42A6F9D495}"/>
          </ac:spMkLst>
        </pc:spChg>
        <pc:spChg chg="mod">
          <ac:chgData name="Nelson, Andy (UT-ITC)" userId="8c3bbbfd-8b33-433e-9e71-44d1c0c1ea42" providerId="ADAL" clId="{A12B0705-4D5E-4853-9297-3D00417FD1D0}" dt="2021-11-04T16:44:29.050" v="7399" actId="14100"/>
          <ac:spMkLst>
            <pc:docMk/>
            <pc:sldMk cId="319417625" sldId="328"/>
            <ac:spMk id="18" creationId="{03CEF04F-7559-454A-9051-3E5AEAD20C37}"/>
          </ac:spMkLst>
        </pc:spChg>
        <pc:grpChg chg="del">
          <ac:chgData name="Nelson, Andy (UT-ITC)" userId="8c3bbbfd-8b33-433e-9e71-44d1c0c1ea42" providerId="ADAL" clId="{A12B0705-4D5E-4853-9297-3D00417FD1D0}" dt="2021-11-04T16:43:06.700" v="7389" actId="478"/>
          <ac:grpSpMkLst>
            <pc:docMk/>
            <pc:sldMk cId="319417625" sldId="328"/>
            <ac:grpSpMk id="1062" creationId="{29535A85-6027-4F08-B04F-83A971E931E1}"/>
          </ac:grpSpMkLst>
        </pc:grpChg>
        <pc:picChg chg="add mod">
          <ac:chgData name="Nelson, Andy (UT-ITC)" userId="8c3bbbfd-8b33-433e-9e71-44d1c0c1ea42" providerId="ADAL" clId="{A12B0705-4D5E-4853-9297-3D00417FD1D0}" dt="2021-11-10T20:18:22.971" v="18863"/>
          <ac:picMkLst>
            <pc:docMk/>
            <pc:sldMk cId="319417625" sldId="328"/>
            <ac:picMk id="2" creationId="{D302C854-CA81-4871-9144-E4F06521F587}"/>
          </ac:picMkLst>
        </pc:picChg>
        <pc:picChg chg="add mod">
          <ac:chgData name="Nelson, Andy (UT-ITC)" userId="8c3bbbfd-8b33-433e-9e71-44d1c0c1ea42" providerId="ADAL" clId="{A12B0705-4D5E-4853-9297-3D00417FD1D0}" dt="2021-11-04T16:43:21.130" v="7396" actId="14100"/>
          <ac:picMkLst>
            <pc:docMk/>
            <pc:sldMk cId="319417625" sldId="328"/>
            <ac:picMk id="2050" creationId="{EFBB584A-790B-4CA8-B24E-7DE629992043}"/>
          </ac:picMkLst>
        </pc:picChg>
      </pc:sldChg>
      <pc:sldChg chg="addSp delSp modSp add mod modNotesTx">
        <pc:chgData name="Nelson, Andy (UT-ITC)" userId="8c3bbbfd-8b33-433e-9e71-44d1c0c1ea42" providerId="ADAL" clId="{A12B0705-4D5E-4853-9297-3D00417FD1D0}" dt="2021-11-10T20:18:22.971" v="18863"/>
        <pc:sldMkLst>
          <pc:docMk/>
          <pc:sldMk cId="1165263517" sldId="329"/>
        </pc:sldMkLst>
        <pc:spChg chg="mod">
          <ac:chgData name="Nelson, Andy (UT-ITC)" userId="8c3bbbfd-8b33-433e-9e71-44d1c0c1ea42" providerId="ADAL" clId="{A12B0705-4D5E-4853-9297-3D00417FD1D0}" dt="2021-11-04T15:54:57.581" v="5659" actId="20577"/>
          <ac:spMkLst>
            <pc:docMk/>
            <pc:sldMk cId="1165263517" sldId="329"/>
            <ac:spMk id="4" creationId="{23CB72D6-0CBC-4DF3-8895-241F1A055F9A}"/>
          </ac:spMkLst>
        </pc:spChg>
        <pc:spChg chg="mod">
          <ac:chgData name="Nelson, Andy (UT-ITC)" userId="8c3bbbfd-8b33-433e-9e71-44d1c0c1ea42" providerId="ADAL" clId="{A12B0705-4D5E-4853-9297-3D00417FD1D0}" dt="2021-11-04T17:30:51.511" v="9501"/>
          <ac:spMkLst>
            <pc:docMk/>
            <pc:sldMk cId="1165263517" sldId="329"/>
            <ac:spMk id="9" creationId="{0C9768AA-5171-4F8C-B092-377355BAC217}"/>
          </ac:spMkLst>
        </pc:spChg>
        <pc:spChg chg="mod">
          <ac:chgData name="Nelson, Andy (UT-ITC)" userId="8c3bbbfd-8b33-433e-9e71-44d1c0c1ea42" providerId="ADAL" clId="{A12B0705-4D5E-4853-9297-3D00417FD1D0}" dt="2021-11-09T12:44:25.645" v="10553" actId="255"/>
          <ac:spMkLst>
            <pc:docMk/>
            <pc:sldMk cId="1165263517" sldId="329"/>
            <ac:spMk id="13" creationId="{921B0BD3-0820-4142-9EE5-C9223B29D9A4}"/>
          </ac:spMkLst>
        </pc:spChg>
        <pc:spChg chg="mod">
          <ac:chgData name="Nelson, Andy (UT-ITC)" userId="8c3bbbfd-8b33-433e-9e71-44d1c0c1ea42" providerId="ADAL" clId="{A12B0705-4D5E-4853-9297-3D00417FD1D0}" dt="2021-11-04T17:30:20.576" v="9485" actId="20577"/>
          <ac:spMkLst>
            <pc:docMk/>
            <pc:sldMk cId="1165263517" sldId="329"/>
            <ac:spMk id="15" creationId="{B3138F88-BA22-4CE1-A45C-DE42A6F9D495}"/>
          </ac:spMkLst>
        </pc:spChg>
        <pc:spChg chg="ord">
          <ac:chgData name="Nelson, Andy (UT-ITC)" userId="8c3bbbfd-8b33-433e-9e71-44d1c0c1ea42" providerId="ADAL" clId="{A12B0705-4D5E-4853-9297-3D00417FD1D0}" dt="2021-11-04T17:05:11.169" v="8173" actId="166"/>
          <ac:spMkLst>
            <pc:docMk/>
            <pc:sldMk cId="1165263517" sldId="329"/>
            <ac:spMk id="18" creationId="{03CEF04F-7559-454A-9051-3E5AEAD20C37}"/>
          </ac:spMkLst>
        </pc:spChg>
        <pc:grpChg chg="del">
          <ac:chgData name="Nelson, Andy (UT-ITC)" userId="8c3bbbfd-8b33-433e-9e71-44d1c0c1ea42" providerId="ADAL" clId="{A12B0705-4D5E-4853-9297-3D00417FD1D0}" dt="2021-11-04T17:04:17.744" v="8161" actId="478"/>
          <ac:grpSpMkLst>
            <pc:docMk/>
            <pc:sldMk cId="1165263517" sldId="329"/>
            <ac:grpSpMk id="1062" creationId="{29535A85-6027-4F08-B04F-83A971E931E1}"/>
          </ac:grpSpMkLst>
        </pc:grpChg>
        <pc:picChg chg="add mod">
          <ac:chgData name="Nelson, Andy (UT-ITC)" userId="8c3bbbfd-8b33-433e-9e71-44d1c0c1ea42" providerId="ADAL" clId="{A12B0705-4D5E-4853-9297-3D00417FD1D0}" dt="2021-11-10T20:18:22.971" v="18863"/>
          <ac:picMkLst>
            <pc:docMk/>
            <pc:sldMk cId="1165263517" sldId="329"/>
            <ac:picMk id="2" creationId="{34E12761-7C7F-4A3A-956A-2E8344784CCD}"/>
          </ac:picMkLst>
        </pc:picChg>
        <pc:picChg chg="add del mod">
          <ac:chgData name="Nelson, Andy (UT-ITC)" userId="8c3bbbfd-8b33-433e-9e71-44d1c0c1ea42" providerId="ADAL" clId="{A12B0705-4D5E-4853-9297-3D00417FD1D0}" dt="2021-11-04T17:02:04.176" v="7975" actId="478"/>
          <ac:picMkLst>
            <pc:docMk/>
            <pc:sldMk cId="1165263517" sldId="329"/>
            <ac:picMk id="3" creationId="{A91EA98C-B515-41AF-905D-39E74BEEDA4C}"/>
          </ac:picMkLst>
        </pc:picChg>
        <pc:picChg chg="add mod">
          <ac:chgData name="Nelson, Andy (UT-ITC)" userId="8c3bbbfd-8b33-433e-9e71-44d1c0c1ea42" providerId="ADAL" clId="{A12B0705-4D5E-4853-9297-3D00417FD1D0}" dt="2021-11-04T17:29:45.311" v="9457" actId="14100"/>
          <ac:picMkLst>
            <pc:docMk/>
            <pc:sldMk cId="1165263517" sldId="329"/>
            <ac:picMk id="20" creationId="{4A3527D0-D306-4F57-96DF-787F90FBEADD}"/>
          </ac:picMkLst>
        </pc:picChg>
      </pc:sldChg>
      <pc:sldChg chg="addSp delSp modSp add mod modNotesTx">
        <pc:chgData name="Nelson, Andy (UT-ITC)" userId="8c3bbbfd-8b33-433e-9e71-44d1c0c1ea42" providerId="ADAL" clId="{A12B0705-4D5E-4853-9297-3D00417FD1D0}" dt="2021-11-10T20:18:22.971" v="18863"/>
        <pc:sldMkLst>
          <pc:docMk/>
          <pc:sldMk cId="1226088456" sldId="330"/>
        </pc:sldMkLst>
        <pc:spChg chg="mod">
          <ac:chgData name="Nelson, Andy (UT-ITC)" userId="8c3bbbfd-8b33-433e-9e71-44d1c0c1ea42" providerId="ADAL" clId="{A12B0705-4D5E-4853-9297-3D00417FD1D0}" dt="2021-11-04T16:04:49.613" v="5700" actId="20577"/>
          <ac:spMkLst>
            <pc:docMk/>
            <pc:sldMk cId="1226088456" sldId="330"/>
            <ac:spMk id="4" creationId="{23CB72D6-0CBC-4DF3-8895-241F1A055F9A}"/>
          </ac:spMkLst>
        </pc:spChg>
        <pc:spChg chg="mod">
          <ac:chgData name="Nelson, Andy (UT-ITC)" userId="8c3bbbfd-8b33-433e-9e71-44d1c0c1ea42" providerId="ADAL" clId="{A12B0705-4D5E-4853-9297-3D00417FD1D0}" dt="2021-11-04T15:53:26.973" v="5607"/>
          <ac:spMkLst>
            <pc:docMk/>
            <pc:sldMk cId="1226088456" sldId="330"/>
            <ac:spMk id="9" creationId="{0C9768AA-5171-4F8C-B092-377355BAC217}"/>
          </ac:spMkLst>
        </pc:spChg>
        <pc:spChg chg="mod">
          <ac:chgData name="Nelson, Andy (UT-ITC)" userId="8c3bbbfd-8b33-433e-9e71-44d1c0c1ea42" providerId="ADAL" clId="{A12B0705-4D5E-4853-9297-3D00417FD1D0}" dt="2021-11-04T15:50:52.022" v="5586" actId="1036"/>
          <ac:spMkLst>
            <pc:docMk/>
            <pc:sldMk cId="1226088456" sldId="330"/>
            <ac:spMk id="13" creationId="{921B0BD3-0820-4142-9EE5-C9223B29D9A4}"/>
          </ac:spMkLst>
        </pc:spChg>
        <pc:spChg chg="mod">
          <ac:chgData name="Nelson, Andy (UT-ITC)" userId="8c3bbbfd-8b33-433e-9e71-44d1c0c1ea42" providerId="ADAL" clId="{A12B0705-4D5E-4853-9297-3D00417FD1D0}" dt="2021-11-04T15:49:35.302" v="5574" actId="6549"/>
          <ac:spMkLst>
            <pc:docMk/>
            <pc:sldMk cId="1226088456" sldId="330"/>
            <ac:spMk id="15" creationId="{B3138F88-BA22-4CE1-A45C-DE42A6F9D495}"/>
          </ac:spMkLst>
        </pc:spChg>
        <pc:grpChg chg="del">
          <ac:chgData name="Nelson, Andy (UT-ITC)" userId="8c3bbbfd-8b33-433e-9e71-44d1c0c1ea42" providerId="ADAL" clId="{A12B0705-4D5E-4853-9297-3D00417FD1D0}" dt="2021-11-04T15:49:37.303" v="5575" actId="478"/>
          <ac:grpSpMkLst>
            <pc:docMk/>
            <pc:sldMk cId="1226088456" sldId="330"/>
            <ac:grpSpMk id="1062" creationId="{29535A85-6027-4F08-B04F-83A971E931E1}"/>
          </ac:grpSpMkLst>
        </pc:grpChg>
        <pc:picChg chg="add mod">
          <ac:chgData name="Nelson, Andy (UT-ITC)" userId="8c3bbbfd-8b33-433e-9e71-44d1c0c1ea42" providerId="ADAL" clId="{A12B0705-4D5E-4853-9297-3D00417FD1D0}" dt="2021-11-10T20:18:22.971" v="18863"/>
          <ac:picMkLst>
            <pc:docMk/>
            <pc:sldMk cId="1226088456" sldId="330"/>
            <ac:picMk id="2" creationId="{FDF2D5FD-B3B6-4A32-B5E5-66BE1BABBF21}"/>
          </ac:picMkLst>
        </pc:picChg>
        <pc:picChg chg="add del mod">
          <ac:chgData name="Nelson, Andy (UT-ITC)" userId="8c3bbbfd-8b33-433e-9e71-44d1c0c1ea42" providerId="ADAL" clId="{A12B0705-4D5E-4853-9297-3D00417FD1D0}" dt="2021-11-04T15:13:00.268" v="5459" actId="478"/>
          <ac:picMkLst>
            <pc:docMk/>
            <pc:sldMk cId="1226088456" sldId="330"/>
            <ac:picMk id="3" creationId="{A296F7AA-EF0D-4BBC-AC71-8BC2B9A8A900}"/>
          </ac:picMkLst>
        </pc:picChg>
        <pc:picChg chg="add mod">
          <ac:chgData name="Nelson, Andy (UT-ITC)" userId="8c3bbbfd-8b33-433e-9e71-44d1c0c1ea42" providerId="ADAL" clId="{A12B0705-4D5E-4853-9297-3D00417FD1D0}" dt="2021-11-04T15:49:56.853" v="5580" actId="14100"/>
          <ac:picMkLst>
            <pc:docMk/>
            <pc:sldMk cId="1226088456" sldId="330"/>
            <ac:picMk id="1026" creationId="{D6DCA629-6ED7-498F-A98B-F485FDB3900B}"/>
          </ac:picMkLst>
        </pc:picChg>
      </pc:sldChg>
      <pc:sldChg chg="addSp delSp modSp add del mod">
        <pc:chgData name="Nelson, Andy (UT-ITC)" userId="8c3bbbfd-8b33-433e-9e71-44d1c0c1ea42" providerId="ADAL" clId="{A12B0705-4D5E-4853-9297-3D00417FD1D0}" dt="2021-11-10T20:18:22.971" v="18863"/>
        <pc:sldMkLst>
          <pc:docMk/>
          <pc:sldMk cId="53911310" sldId="331"/>
        </pc:sldMkLst>
        <pc:spChg chg="mod">
          <ac:chgData name="Nelson, Andy (UT-ITC)" userId="8c3bbbfd-8b33-433e-9e71-44d1c0c1ea42" providerId="ADAL" clId="{A12B0705-4D5E-4853-9297-3D00417FD1D0}" dt="2021-11-04T16:26:20.083" v="7069" actId="20577"/>
          <ac:spMkLst>
            <pc:docMk/>
            <pc:sldMk cId="53911310" sldId="331"/>
            <ac:spMk id="4" creationId="{23CB72D6-0CBC-4DF3-8895-241F1A055F9A}"/>
          </ac:spMkLst>
        </pc:spChg>
        <pc:spChg chg="del">
          <ac:chgData name="Nelson, Andy (UT-ITC)" userId="8c3bbbfd-8b33-433e-9e71-44d1c0c1ea42" providerId="ADAL" clId="{A12B0705-4D5E-4853-9297-3D00417FD1D0}" dt="2021-11-04T16:16:27.347" v="6298" actId="478"/>
          <ac:spMkLst>
            <pc:docMk/>
            <pc:sldMk cId="53911310" sldId="331"/>
            <ac:spMk id="9" creationId="{0C9768AA-5171-4F8C-B092-377355BAC217}"/>
          </ac:spMkLst>
        </pc:spChg>
        <pc:spChg chg="mod">
          <ac:chgData name="Nelson, Andy (UT-ITC)" userId="8c3bbbfd-8b33-433e-9e71-44d1c0c1ea42" providerId="ADAL" clId="{A12B0705-4D5E-4853-9297-3D00417FD1D0}" dt="2021-11-04T16:16:59.299" v="6313" actId="1036"/>
          <ac:spMkLst>
            <pc:docMk/>
            <pc:sldMk cId="53911310" sldId="331"/>
            <ac:spMk id="13" creationId="{921B0BD3-0820-4142-9EE5-C9223B29D9A4}"/>
          </ac:spMkLst>
        </pc:spChg>
        <pc:spChg chg="mod">
          <ac:chgData name="Nelson, Andy (UT-ITC)" userId="8c3bbbfd-8b33-433e-9e71-44d1c0c1ea42" providerId="ADAL" clId="{A12B0705-4D5E-4853-9297-3D00417FD1D0}" dt="2021-11-10T19:23:01.103" v="18775" actId="20577"/>
          <ac:spMkLst>
            <pc:docMk/>
            <pc:sldMk cId="53911310" sldId="331"/>
            <ac:spMk id="15" creationId="{B3138F88-BA22-4CE1-A45C-DE42A6F9D495}"/>
          </ac:spMkLst>
        </pc:spChg>
        <pc:spChg chg="del">
          <ac:chgData name="Nelson, Andy (UT-ITC)" userId="8c3bbbfd-8b33-433e-9e71-44d1c0c1ea42" providerId="ADAL" clId="{A12B0705-4D5E-4853-9297-3D00417FD1D0}" dt="2021-11-04T16:16:32.522" v="6300" actId="478"/>
          <ac:spMkLst>
            <pc:docMk/>
            <pc:sldMk cId="53911310" sldId="331"/>
            <ac:spMk id="18" creationId="{03CEF04F-7559-454A-9051-3E5AEAD20C37}"/>
          </ac:spMkLst>
        </pc:spChg>
        <pc:picChg chg="add mod">
          <ac:chgData name="Nelson, Andy (UT-ITC)" userId="8c3bbbfd-8b33-433e-9e71-44d1c0c1ea42" providerId="ADAL" clId="{A12B0705-4D5E-4853-9297-3D00417FD1D0}" dt="2021-11-10T20:18:22.971" v="18863"/>
          <ac:picMkLst>
            <pc:docMk/>
            <pc:sldMk cId="53911310" sldId="331"/>
            <ac:picMk id="2" creationId="{5D2D87FB-63D8-49A0-A38B-A37198FD8F68}"/>
          </ac:picMkLst>
        </pc:picChg>
        <pc:picChg chg="add mod">
          <ac:chgData name="Nelson, Andy (UT-ITC)" userId="8c3bbbfd-8b33-433e-9e71-44d1c0c1ea42" providerId="ADAL" clId="{A12B0705-4D5E-4853-9297-3D00417FD1D0}" dt="2021-11-04T16:31:38.163" v="7155" actId="14100"/>
          <ac:picMkLst>
            <pc:docMk/>
            <pc:sldMk cId="53911310" sldId="331"/>
            <ac:picMk id="3" creationId="{8E199AB6-9793-40A8-8B09-C73FFCF65BC9}"/>
          </ac:picMkLst>
        </pc:picChg>
        <pc:picChg chg="del">
          <ac:chgData name="Nelson, Andy (UT-ITC)" userId="8c3bbbfd-8b33-433e-9e71-44d1c0c1ea42" providerId="ADAL" clId="{A12B0705-4D5E-4853-9297-3D00417FD1D0}" dt="2021-11-04T16:14:30.762" v="5885" actId="478"/>
          <ac:picMkLst>
            <pc:docMk/>
            <pc:sldMk cId="53911310" sldId="331"/>
            <ac:picMk id="1026" creationId="{D6DCA629-6ED7-498F-A98B-F485FDB3900B}"/>
          </ac:picMkLst>
        </pc:picChg>
      </pc:sldChg>
      <pc:sldChg chg="addSp delSp modSp add mod ord">
        <pc:chgData name="Nelson, Andy (UT-ITC)" userId="8c3bbbfd-8b33-433e-9e71-44d1c0c1ea42" providerId="ADAL" clId="{A12B0705-4D5E-4853-9297-3D00417FD1D0}" dt="2021-11-10T20:18:22.971" v="18863"/>
        <pc:sldMkLst>
          <pc:docMk/>
          <pc:sldMk cId="1469431545" sldId="332"/>
        </pc:sldMkLst>
        <pc:spChg chg="mod">
          <ac:chgData name="Nelson, Andy (UT-ITC)" userId="8c3bbbfd-8b33-433e-9e71-44d1c0c1ea42" providerId="ADAL" clId="{A12B0705-4D5E-4853-9297-3D00417FD1D0}" dt="2021-11-09T12:40:54.845" v="10402" actId="20577"/>
          <ac:spMkLst>
            <pc:docMk/>
            <pc:sldMk cId="1469431545" sldId="332"/>
            <ac:spMk id="4" creationId="{23CB72D6-0CBC-4DF3-8895-241F1A055F9A}"/>
          </ac:spMkLst>
        </pc:spChg>
        <pc:spChg chg="add del mod">
          <ac:chgData name="Nelson, Andy (UT-ITC)" userId="8c3bbbfd-8b33-433e-9e71-44d1c0c1ea42" providerId="ADAL" clId="{A12B0705-4D5E-4853-9297-3D00417FD1D0}" dt="2021-11-04T17:12:58.608" v="8682"/>
          <ac:spMkLst>
            <pc:docMk/>
            <pc:sldMk cId="1469431545" sldId="332"/>
            <ac:spMk id="9" creationId="{0C9768AA-5171-4F8C-B092-377355BAC217}"/>
          </ac:spMkLst>
        </pc:spChg>
        <pc:spChg chg="add mod">
          <ac:chgData name="Nelson, Andy (UT-ITC)" userId="8c3bbbfd-8b33-433e-9e71-44d1c0c1ea42" providerId="ADAL" clId="{A12B0705-4D5E-4853-9297-3D00417FD1D0}" dt="2021-11-09T12:42:13.632" v="10478" actId="20577"/>
          <ac:spMkLst>
            <pc:docMk/>
            <pc:sldMk cId="1469431545" sldId="332"/>
            <ac:spMk id="11" creationId="{7B4BDC52-48E4-45D3-9AE2-C8AFCCE66A4B}"/>
          </ac:spMkLst>
        </pc:spChg>
        <pc:spChg chg="add del mod">
          <ac:chgData name="Nelson, Andy (UT-ITC)" userId="8c3bbbfd-8b33-433e-9e71-44d1c0c1ea42" providerId="ADAL" clId="{A12B0705-4D5E-4853-9297-3D00417FD1D0}" dt="2021-11-09T12:25:52.614" v="9707" actId="14100"/>
          <ac:spMkLst>
            <pc:docMk/>
            <pc:sldMk cId="1469431545" sldId="332"/>
            <ac:spMk id="12" creationId="{222E98B7-F584-42F8-8D28-EAB44907F7D7}"/>
          </ac:spMkLst>
        </pc:spChg>
        <pc:spChg chg="del mod">
          <ac:chgData name="Nelson, Andy (UT-ITC)" userId="8c3bbbfd-8b33-433e-9e71-44d1c0c1ea42" providerId="ADAL" clId="{A12B0705-4D5E-4853-9297-3D00417FD1D0}" dt="2021-11-04T17:20:23.375" v="9284"/>
          <ac:spMkLst>
            <pc:docMk/>
            <pc:sldMk cId="1469431545" sldId="332"/>
            <ac:spMk id="13" creationId="{921B0BD3-0820-4142-9EE5-C9223B29D9A4}"/>
          </ac:spMkLst>
        </pc:spChg>
        <pc:spChg chg="add del mod">
          <ac:chgData name="Nelson, Andy (UT-ITC)" userId="8c3bbbfd-8b33-433e-9e71-44d1c0c1ea42" providerId="ADAL" clId="{A12B0705-4D5E-4853-9297-3D00417FD1D0}" dt="2021-11-09T12:24:23.287" v="9679" actId="22"/>
          <ac:spMkLst>
            <pc:docMk/>
            <pc:sldMk cId="1469431545" sldId="332"/>
            <ac:spMk id="16" creationId="{C6417FE4-6EE9-4CEF-BCAD-B7E857EBF7D5}"/>
          </ac:spMkLst>
        </pc:spChg>
        <pc:spChg chg="add del mod">
          <ac:chgData name="Nelson, Andy (UT-ITC)" userId="8c3bbbfd-8b33-433e-9e71-44d1c0c1ea42" providerId="ADAL" clId="{A12B0705-4D5E-4853-9297-3D00417FD1D0}" dt="2021-11-09T12:25:02.343" v="9688" actId="478"/>
          <ac:spMkLst>
            <pc:docMk/>
            <pc:sldMk cId="1469431545" sldId="332"/>
            <ac:spMk id="17" creationId="{568DF3F6-774B-4A33-9780-248684685CCA}"/>
          </ac:spMkLst>
        </pc:spChg>
        <pc:picChg chg="add mod">
          <ac:chgData name="Nelson, Andy (UT-ITC)" userId="8c3bbbfd-8b33-433e-9e71-44d1c0c1ea42" providerId="ADAL" clId="{A12B0705-4D5E-4853-9297-3D00417FD1D0}" dt="2021-11-09T12:37:58.191" v="10362" actId="1035"/>
          <ac:picMkLst>
            <pc:docMk/>
            <pc:sldMk cId="1469431545" sldId="332"/>
            <ac:picMk id="3" creationId="{8DC2B763-9D16-48A2-B000-DD3C5F5B1F9F}"/>
          </ac:picMkLst>
        </pc:picChg>
        <pc:picChg chg="add mod">
          <ac:chgData name="Nelson, Andy (UT-ITC)" userId="8c3bbbfd-8b33-433e-9e71-44d1c0c1ea42" providerId="ADAL" clId="{A12B0705-4D5E-4853-9297-3D00417FD1D0}" dt="2021-11-10T19:30:08.753" v="18782" actId="1076"/>
          <ac:picMkLst>
            <pc:docMk/>
            <pc:sldMk cId="1469431545" sldId="332"/>
            <ac:picMk id="5" creationId="{5CE5D089-4249-4AB5-B8F0-574C86347CE3}"/>
          </ac:picMkLst>
        </pc:picChg>
        <pc:picChg chg="add mod">
          <ac:chgData name="Nelson, Andy (UT-ITC)" userId="8c3bbbfd-8b33-433e-9e71-44d1c0c1ea42" providerId="ADAL" clId="{A12B0705-4D5E-4853-9297-3D00417FD1D0}" dt="2021-11-09T12:37:58.191" v="10362" actId="1035"/>
          <ac:picMkLst>
            <pc:docMk/>
            <pc:sldMk cId="1469431545" sldId="332"/>
            <ac:picMk id="7" creationId="{781DDD6D-85DD-4DB3-B79B-FFF3A579CFFC}"/>
          </ac:picMkLst>
        </pc:picChg>
        <pc:picChg chg="add mod">
          <ac:chgData name="Nelson, Andy (UT-ITC)" userId="8c3bbbfd-8b33-433e-9e71-44d1c0c1ea42" providerId="ADAL" clId="{A12B0705-4D5E-4853-9297-3D00417FD1D0}" dt="2021-11-09T12:38:01.983" v="10377" actId="1035"/>
          <ac:picMkLst>
            <pc:docMk/>
            <pc:sldMk cId="1469431545" sldId="332"/>
            <ac:picMk id="8" creationId="{126D2469-8E06-4F12-B986-93F5273028C0}"/>
          </ac:picMkLst>
        </pc:picChg>
        <pc:picChg chg="add mod">
          <ac:chgData name="Nelson, Andy (UT-ITC)" userId="8c3bbbfd-8b33-433e-9e71-44d1c0c1ea42" providerId="ADAL" clId="{A12B0705-4D5E-4853-9297-3D00417FD1D0}" dt="2021-11-10T20:18:22.971" v="18863"/>
          <ac:picMkLst>
            <pc:docMk/>
            <pc:sldMk cId="1469431545" sldId="332"/>
            <ac:picMk id="9" creationId="{EFBC12A5-5504-4E72-A884-F4344C2DF4B5}"/>
          </ac:picMkLst>
        </pc:picChg>
        <pc:picChg chg="add del mod">
          <ac:chgData name="Nelson, Andy (UT-ITC)" userId="8c3bbbfd-8b33-433e-9e71-44d1c0c1ea42" providerId="ADAL" clId="{A12B0705-4D5E-4853-9297-3D00417FD1D0}" dt="2021-11-04T17:24:49.895" v="9358" actId="478"/>
          <ac:picMkLst>
            <pc:docMk/>
            <pc:sldMk cId="1469431545" sldId="332"/>
            <ac:picMk id="12" creationId="{D65DCA20-6223-4C07-8448-EFEC5E83156E}"/>
          </ac:picMkLst>
        </pc:picChg>
        <pc:picChg chg="add del mod">
          <ac:chgData name="Nelson, Andy (UT-ITC)" userId="8c3bbbfd-8b33-433e-9e71-44d1c0c1ea42" providerId="ADAL" clId="{A12B0705-4D5E-4853-9297-3D00417FD1D0}" dt="2021-11-10T19:30:05.780" v="18781" actId="478"/>
          <ac:picMkLst>
            <pc:docMk/>
            <pc:sldMk cId="1469431545" sldId="332"/>
            <ac:picMk id="13" creationId="{00A2AEDC-8C1B-4931-B021-75E6ABF69E8D}"/>
          </ac:picMkLst>
        </pc:picChg>
        <pc:picChg chg="add del mod">
          <ac:chgData name="Nelson, Andy (UT-ITC)" userId="8c3bbbfd-8b33-433e-9e71-44d1c0c1ea42" providerId="ADAL" clId="{A12B0705-4D5E-4853-9297-3D00417FD1D0}" dt="2021-11-09T12:32:51.395" v="9894" actId="478"/>
          <ac:picMkLst>
            <pc:docMk/>
            <pc:sldMk cId="1469431545" sldId="332"/>
            <ac:picMk id="14" creationId="{442A746E-9391-480E-BBFF-6461FF10E67D}"/>
          </ac:picMkLst>
        </pc:picChg>
        <pc:picChg chg="add del mod">
          <ac:chgData name="Nelson, Andy (UT-ITC)" userId="8c3bbbfd-8b33-433e-9e71-44d1c0c1ea42" providerId="ADAL" clId="{A12B0705-4D5E-4853-9297-3D00417FD1D0}" dt="2021-11-04T17:24:15.454" v="9337" actId="478"/>
          <ac:picMkLst>
            <pc:docMk/>
            <pc:sldMk cId="1469431545" sldId="332"/>
            <ac:picMk id="17" creationId="{83C70FCC-425C-40E3-9BBD-545087182E7A}"/>
          </ac:picMkLst>
        </pc:picChg>
        <pc:picChg chg="add del mod">
          <ac:chgData name="Nelson, Andy (UT-ITC)" userId="8c3bbbfd-8b33-433e-9e71-44d1c0c1ea42" providerId="ADAL" clId="{A12B0705-4D5E-4853-9297-3D00417FD1D0}" dt="2021-11-09T12:32:51.395" v="9894" actId="478"/>
          <ac:picMkLst>
            <pc:docMk/>
            <pc:sldMk cId="1469431545" sldId="332"/>
            <ac:picMk id="20" creationId="{7A41DA7F-384B-4733-B77E-BF25D14E2C6E}"/>
          </ac:picMkLst>
        </pc:picChg>
        <pc:picChg chg="add mod">
          <ac:chgData name="Nelson, Andy (UT-ITC)" userId="8c3bbbfd-8b33-433e-9e71-44d1c0c1ea42" providerId="ADAL" clId="{A12B0705-4D5E-4853-9297-3D00417FD1D0}" dt="2021-11-09T12:44:37.667" v="10554"/>
          <ac:picMkLst>
            <pc:docMk/>
            <pc:sldMk cId="1469431545" sldId="332"/>
            <ac:picMk id="21" creationId="{BF3AE7D1-8399-4487-89D4-25E47554BA03}"/>
          </ac:picMkLst>
        </pc:picChg>
        <pc:picChg chg="del">
          <ac:chgData name="Nelson, Andy (UT-ITC)" userId="8c3bbbfd-8b33-433e-9e71-44d1c0c1ea42" providerId="ADAL" clId="{A12B0705-4D5E-4853-9297-3D00417FD1D0}" dt="2021-11-04T17:11:23.951" v="8588" actId="478"/>
          <ac:picMkLst>
            <pc:docMk/>
            <pc:sldMk cId="1469431545" sldId="332"/>
            <ac:picMk id="2050" creationId="{EFBB584A-790B-4CA8-B24E-7DE629992043}"/>
          </ac:picMkLst>
        </pc:picChg>
      </pc:sldChg>
      <pc:sldChg chg="delSp modSp add del mod">
        <pc:chgData name="Nelson, Andy (UT-ITC)" userId="8c3bbbfd-8b33-433e-9e71-44d1c0c1ea42" providerId="ADAL" clId="{A12B0705-4D5E-4853-9297-3D00417FD1D0}" dt="2021-11-10T17:16:31.555" v="17853" actId="47"/>
        <pc:sldMkLst>
          <pc:docMk/>
          <pc:sldMk cId="3619704577" sldId="333"/>
        </pc:sldMkLst>
        <pc:spChg chg="mod">
          <ac:chgData name="Nelson, Andy (UT-ITC)" userId="8c3bbbfd-8b33-433e-9e71-44d1c0c1ea42" providerId="ADAL" clId="{A12B0705-4D5E-4853-9297-3D00417FD1D0}" dt="2021-11-10T17:13:44.568" v="17705" actId="20577"/>
          <ac:spMkLst>
            <pc:docMk/>
            <pc:sldMk cId="3619704577" sldId="333"/>
            <ac:spMk id="4" creationId="{23CB72D6-0CBC-4DF3-8895-241F1A055F9A}"/>
          </ac:spMkLst>
        </pc:spChg>
        <pc:spChg chg="mod">
          <ac:chgData name="Nelson, Andy (UT-ITC)" userId="8c3bbbfd-8b33-433e-9e71-44d1c0c1ea42" providerId="ADAL" clId="{A12B0705-4D5E-4853-9297-3D00417FD1D0}" dt="2021-11-10T16:38:02.728" v="16646" actId="20577"/>
          <ac:spMkLst>
            <pc:docMk/>
            <pc:sldMk cId="3619704577" sldId="333"/>
            <ac:spMk id="11" creationId="{7B4BDC52-48E4-45D3-9AE2-C8AFCCE66A4B}"/>
          </ac:spMkLst>
        </pc:spChg>
        <pc:spChg chg="mod">
          <ac:chgData name="Nelson, Andy (UT-ITC)" userId="8c3bbbfd-8b33-433e-9e71-44d1c0c1ea42" providerId="ADAL" clId="{A12B0705-4D5E-4853-9297-3D00417FD1D0}" dt="2021-11-10T17:14:37.109" v="17797" actId="20577"/>
          <ac:spMkLst>
            <pc:docMk/>
            <pc:sldMk cId="3619704577" sldId="333"/>
            <ac:spMk id="12" creationId="{222E98B7-F584-42F8-8D28-EAB44907F7D7}"/>
          </ac:spMkLst>
        </pc:spChg>
        <pc:picChg chg="del">
          <ac:chgData name="Nelson, Andy (UT-ITC)" userId="8c3bbbfd-8b33-433e-9e71-44d1c0c1ea42" providerId="ADAL" clId="{A12B0705-4D5E-4853-9297-3D00417FD1D0}" dt="2021-11-09T12:46:20.189" v="10838" actId="478"/>
          <ac:picMkLst>
            <pc:docMk/>
            <pc:sldMk cId="3619704577" sldId="333"/>
            <ac:picMk id="3" creationId="{8DC2B763-9D16-48A2-B000-DD3C5F5B1F9F}"/>
          </ac:picMkLst>
        </pc:picChg>
        <pc:picChg chg="del">
          <ac:chgData name="Nelson, Andy (UT-ITC)" userId="8c3bbbfd-8b33-433e-9e71-44d1c0c1ea42" providerId="ADAL" clId="{A12B0705-4D5E-4853-9297-3D00417FD1D0}" dt="2021-11-09T12:46:20.189" v="10838" actId="478"/>
          <ac:picMkLst>
            <pc:docMk/>
            <pc:sldMk cId="3619704577" sldId="333"/>
            <ac:picMk id="7" creationId="{781DDD6D-85DD-4DB3-B79B-FFF3A579CFFC}"/>
          </ac:picMkLst>
        </pc:picChg>
        <pc:picChg chg="del">
          <ac:chgData name="Nelson, Andy (UT-ITC)" userId="8c3bbbfd-8b33-433e-9e71-44d1c0c1ea42" providerId="ADAL" clId="{A12B0705-4D5E-4853-9297-3D00417FD1D0}" dt="2021-11-09T12:46:20.189" v="10838" actId="478"/>
          <ac:picMkLst>
            <pc:docMk/>
            <pc:sldMk cId="3619704577" sldId="333"/>
            <ac:picMk id="8" creationId="{126D2469-8E06-4F12-B986-93F5273028C0}"/>
          </ac:picMkLst>
        </pc:picChg>
        <pc:picChg chg="del">
          <ac:chgData name="Nelson, Andy (UT-ITC)" userId="8c3bbbfd-8b33-433e-9e71-44d1c0c1ea42" providerId="ADAL" clId="{A12B0705-4D5E-4853-9297-3D00417FD1D0}" dt="2021-11-09T12:46:20.189" v="10838" actId="478"/>
          <ac:picMkLst>
            <pc:docMk/>
            <pc:sldMk cId="3619704577" sldId="333"/>
            <ac:picMk id="13" creationId="{00A2AEDC-8C1B-4931-B021-75E6ABF69E8D}"/>
          </ac:picMkLst>
        </pc:picChg>
      </pc:sldChg>
      <pc:sldChg chg="addSp delSp modSp add del mod">
        <pc:chgData name="Nelson, Andy (UT-ITC)" userId="8c3bbbfd-8b33-433e-9e71-44d1c0c1ea42" providerId="ADAL" clId="{A12B0705-4D5E-4853-9297-3D00417FD1D0}" dt="2021-11-09T12:28:36.965" v="9844" actId="2696"/>
        <pc:sldMkLst>
          <pc:docMk/>
          <pc:sldMk cId="4078442058" sldId="333"/>
        </pc:sldMkLst>
        <pc:spChg chg="mod">
          <ac:chgData name="Nelson, Andy (UT-ITC)" userId="8c3bbbfd-8b33-433e-9e71-44d1c0c1ea42" providerId="ADAL" clId="{A12B0705-4D5E-4853-9297-3D00417FD1D0}" dt="2021-11-09T12:23:13.638" v="9661" actId="20577"/>
          <ac:spMkLst>
            <pc:docMk/>
            <pc:sldMk cId="4078442058" sldId="333"/>
            <ac:spMk id="11" creationId="{7B4BDC52-48E4-45D3-9AE2-C8AFCCE66A4B}"/>
          </ac:spMkLst>
        </pc:spChg>
        <pc:picChg chg="add del mod modCrop">
          <ac:chgData name="Nelson, Andy (UT-ITC)" userId="8c3bbbfd-8b33-433e-9e71-44d1c0c1ea42" providerId="ADAL" clId="{A12B0705-4D5E-4853-9297-3D00417FD1D0}" dt="2021-11-09T12:21:34.088" v="9623" actId="478"/>
          <ac:picMkLst>
            <pc:docMk/>
            <pc:sldMk cId="4078442058" sldId="333"/>
            <ac:picMk id="12" creationId="{DC4FF2E4-CB6E-44BA-98E4-35CDFB44C39F}"/>
          </ac:picMkLst>
        </pc:picChg>
        <pc:picChg chg="add del mod">
          <ac:chgData name="Nelson, Andy (UT-ITC)" userId="8c3bbbfd-8b33-433e-9e71-44d1c0c1ea42" providerId="ADAL" clId="{A12B0705-4D5E-4853-9297-3D00417FD1D0}" dt="2021-11-09T12:23:24.822" v="9662" actId="478"/>
          <ac:picMkLst>
            <pc:docMk/>
            <pc:sldMk cId="4078442058" sldId="333"/>
            <ac:picMk id="13" creationId="{0CE0E8A5-DF09-4E59-ADCA-54BDA567A893}"/>
          </ac:picMkLst>
        </pc:picChg>
      </pc:sldChg>
      <pc:sldChg chg="addSp modSp add mod">
        <pc:chgData name="Nelson, Andy (UT-ITC)" userId="8c3bbbfd-8b33-433e-9e71-44d1c0c1ea42" providerId="ADAL" clId="{A12B0705-4D5E-4853-9297-3D00417FD1D0}" dt="2021-11-10T20:18:22.971" v="18863"/>
        <pc:sldMkLst>
          <pc:docMk/>
          <pc:sldMk cId="214469506" sldId="334"/>
        </pc:sldMkLst>
        <pc:spChg chg="add mod">
          <ac:chgData name="Nelson, Andy (UT-ITC)" userId="8c3bbbfd-8b33-433e-9e71-44d1c0c1ea42" providerId="ADAL" clId="{A12B0705-4D5E-4853-9297-3D00417FD1D0}" dt="2021-11-09T19:27:23.630" v="14410" actId="1582"/>
          <ac:spMkLst>
            <pc:docMk/>
            <pc:sldMk cId="214469506" sldId="334"/>
            <ac:spMk id="2" creationId="{658A556E-B11A-44B8-9651-FC94B3E4DFC7}"/>
          </ac:spMkLst>
        </pc:spChg>
        <pc:spChg chg="mod">
          <ac:chgData name="Nelson, Andy (UT-ITC)" userId="8c3bbbfd-8b33-433e-9e71-44d1c0c1ea42" providerId="ADAL" clId="{A12B0705-4D5E-4853-9297-3D00417FD1D0}" dt="2021-11-09T13:17:19.273" v="12172" actId="113"/>
          <ac:spMkLst>
            <pc:docMk/>
            <pc:sldMk cId="214469506" sldId="334"/>
            <ac:spMk id="11" creationId="{7E388EF2-1398-4EDD-AC3D-55DA832FBD16}"/>
          </ac:spMkLst>
        </pc:spChg>
        <pc:spChg chg="add mod">
          <ac:chgData name="Nelson, Andy (UT-ITC)" userId="8c3bbbfd-8b33-433e-9e71-44d1c0c1ea42" providerId="ADAL" clId="{A12B0705-4D5E-4853-9297-3D00417FD1D0}" dt="2021-11-09T19:27:43.943" v="14415" actId="1076"/>
          <ac:spMkLst>
            <pc:docMk/>
            <pc:sldMk cId="214469506" sldId="334"/>
            <ac:spMk id="12" creationId="{F0D34B05-DE84-47D4-8A34-F68C47FB1064}"/>
          </ac:spMkLst>
        </pc:spChg>
        <pc:spChg chg="add mod">
          <ac:chgData name="Nelson, Andy (UT-ITC)" userId="8c3bbbfd-8b33-433e-9e71-44d1c0c1ea42" providerId="ADAL" clId="{A12B0705-4D5E-4853-9297-3D00417FD1D0}" dt="2021-11-09T19:28:23.239" v="14420" actId="14100"/>
          <ac:spMkLst>
            <pc:docMk/>
            <pc:sldMk cId="214469506" sldId="334"/>
            <ac:spMk id="13" creationId="{B3AAE8C0-38A8-465F-A6BC-F4E1418F48E4}"/>
          </ac:spMkLst>
        </pc:spChg>
        <pc:spChg chg="add mod">
          <ac:chgData name="Nelson, Andy (UT-ITC)" userId="8c3bbbfd-8b33-433e-9e71-44d1c0c1ea42" providerId="ADAL" clId="{A12B0705-4D5E-4853-9297-3D00417FD1D0}" dt="2021-11-09T20:27:00.456" v="16584" actId="20577"/>
          <ac:spMkLst>
            <pc:docMk/>
            <pc:sldMk cId="214469506" sldId="334"/>
            <ac:spMk id="15" creationId="{DAF1AEE9-BDB0-4D00-AB83-352CC45C702D}"/>
          </ac:spMkLst>
        </pc:spChg>
        <pc:picChg chg="add mod">
          <ac:chgData name="Nelson, Andy (UT-ITC)" userId="8c3bbbfd-8b33-433e-9e71-44d1c0c1ea42" providerId="ADAL" clId="{A12B0705-4D5E-4853-9297-3D00417FD1D0}" dt="2021-11-10T20:18:22.971" v="18863"/>
          <ac:picMkLst>
            <pc:docMk/>
            <pc:sldMk cId="214469506" sldId="334"/>
            <ac:picMk id="3" creationId="{B4B403C6-F741-4172-92B4-8A2D6C3EDEC5}"/>
          </ac:picMkLst>
        </pc:picChg>
        <pc:picChg chg="mod">
          <ac:chgData name="Nelson, Andy (UT-ITC)" userId="8c3bbbfd-8b33-433e-9e71-44d1c0c1ea42" providerId="ADAL" clId="{A12B0705-4D5E-4853-9297-3D00417FD1D0}" dt="2021-11-09T19:28:09.077" v="14418" actId="1076"/>
          <ac:picMkLst>
            <pc:docMk/>
            <pc:sldMk cId="214469506" sldId="334"/>
            <ac:picMk id="14" creationId="{EF077A2D-D0F8-44D7-BA63-BAFC4C8467C7}"/>
          </ac:picMkLst>
        </pc:picChg>
      </pc:sldChg>
      <pc:sldChg chg="addSp delSp modSp add mod modAnim">
        <pc:chgData name="Nelson, Andy (UT-ITC)" userId="8c3bbbfd-8b33-433e-9e71-44d1c0c1ea42" providerId="ADAL" clId="{A12B0705-4D5E-4853-9297-3D00417FD1D0}" dt="2021-11-10T20:18:22.971" v="18863"/>
        <pc:sldMkLst>
          <pc:docMk/>
          <pc:sldMk cId="618285469" sldId="335"/>
        </pc:sldMkLst>
        <pc:spChg chg="add mod">
          <ac:chgData name="Nelson, Andy (UT-ITC)" userId="8c3bbbfd-8b33-433e-9e71-44d1c0c1ea42" providerId="ADAL" clId="{A12B0705-4D5E-4853-9297-3D00417FD1D0}" dt="2021-11-09T14:17:38.285" v="12895" actId="1035"/>
          <ac:spMkLst>
            <pc:docMk/>
            <pc:sldMk cId="618285469" sldId="335"/>
            <ac:spMk id="2" creationId="{EE00D848-E532-482E-B050-A1D08538BECC}"/>
          </ac:spMkLst>
        </pc:spChg>
        <pc:spChg chg="mod">
          <ac:chgData name="Nelson, Andy (UT-ITC)" userId="8c3bbbfd-8b33-433e-9e71-44d1c0c1ea42" providerId="ADAL" clId="{A12B0705-4D5E-4853-9297-3D00417FD1D0}" dt="2021-11-09T13:21:47.461" v="12729" actId="20577"/>
          <ac:spMkLst>
            <pc:docMk/>
            <pc:sldMk cId="618285469" sldId="335"/>
            <ac:spMk id="11" creationId="{7E388EF2-1398-4EDD-AC3D-55DA832FBD16}"/>
          </ac:spMkLst>
        </pc:spChg>
        <pc:spChg chg="add mod">
          <ac:chgData name="Nelson, Andy (UT-ITC)" userId="8c3bbbfd-8b33-433e-9e71-44d1c0c1ea42" providerId="ADAL" clId="{A12B0705-4D5E-4853-9297-3D00417FD1D0}" dt="2021-11-09T14:17:38.285" v="12895" actId="1035"/>
          <ac:spMkLst>
            <pc:docMk/>
            <pc:sldMk cId="618285469" sldId="335"/>
            <ac:spMk id="15" creationId="{934C91BF-DBFA-4F6B-8C48-01F69BE4556C}"/>
          </ac:spMkLst>
        </pc:spChg>
        <pc:spChg chg="add mod">
          <ac:chgData name="Nelson, Andy (UT-ITC)" userId="8c3bbbfd-8b33-433e-9e71-44d1c0c1ea42" providerId="ADAL" clId="{A12B0705-4D5E-4853-9297-3D00417FD1D0}" dt="2021-11-09T14:19:17.066" v="13094" actId="113"/>
          <ac:spMkLst>
            <pc:docMk/>
            <pc:sldMk cId="618285469" sldId="335"/>
            <ac:spMk id="16" creationId="{9C2941EC-8C30-4868-AD8D-810FF7C9442B}"/>
          </ac:spMkLst>
        </pc:spChg>
        <pc:spChg chg="add mod">
          <ac:chgData name="Nelson, Andy (UT-ITC)" userId="8c3bbbfd-8b33-433e-9e71-44d1c0c1ea42" providerId="ADAL" clId="{A12B0705-4D5E-4853-9297-3D00417FD1D0}" dt="2021-11-09T20:11:12.936" v="15596"/>
          <ac:spMkLst>
            <pc:docMk/>
            <pc:sldMk cId="618285469" sldId="335"/>
            <ac:spMk id="17" creationId="{FCC74C47-249F-4CFD-86A3-45362B6FFACB}"/>
          </ac:spMkLst>
        </pc:spChg>
        <pc:picChg chg="add mod">
          <ac:chgData name="Nelson, Andy (UT-ITC)" userId="8c3bbbfd-8b33-433e-9e71-44d1c0c1ea42" providerId="ADAL" clId="{A12B0705-4D5E-4853-9297-3D00417FD1D0}" dt="2021-11-10T20:18:22.971" v="18863"/>
          <ac:picMkLst>
            <pc:docMk/>
            <pc:sldMk cId="618285469" sldId="335"/>
            <ac:picMk id="3" creationId="{EC501B92-A9BF-4341-B7D9-68A83E11B4DE}"/>
          </ac:picMkLst>
        </pc:picChg>
        <pc:picChg chg="add del mod">
          <ac:chgData name="Nelson, Andy (UT-ITC)" userId="8c3bbbfd-8b33-433e-9e71-44d1c0c1ea42" providerId="ADAL" clId="{A12B0705-4D5E-4853-9297-3D00417FD1D0}" dt="2021-11-09T13:19:43.526" v="12485" actId="478"/>
          <ac:picMkLst>
            <pc:docMk/>
            <pc:sldMk cId="618285469" sldId="335"/>
            <ac:picMk id="7" creationId="{0DB231DA-FC64-471E-A88B-F69A4F1F4567}"/>
          </ac:picMkLst>
        </pc:picChg>
        <pc:picChg chg="add mod modCrop">
          <ac:chgData name="Nelson, Andy (UT-ITC)" userId="8c3bbbfd-8b33-433e-9e71-44d1c0c1ea42" providerId="ADAL" clId="{A12B0705-4D5E-4853-9297-3D00417FD1D0}" dt="2021-11-09T14:17:30.359" v="12867" actId="1036"/>
          <ac:picMkLst>
            <pc:docMk/>
            <pc:sldMk cId="618285469" sldId="335"/>
            <ac:picMk id="12" creationId="{06BA0836-A539-4842-B33C-4799D6644CA1}"/>
          </ac:picMkLst>
        </pc:picChg>
        <pc:picChg chg="add del mod">
          <ac:chgData name="Nelson, Andy (UT-ITC)" userId="8c3bbbfd-8b33-433e-9e71-44d1c0c1ea42" providerId="ADAL" clId="{A12B0705-4D5E-4853-9297-3D00417FD1D0}" dt="2021-11-09T13:25:31.593" v="12814"/>
          <ac:picMkLst>
            <pc:docMk/>
            <pc:sldMk cId="618285469" sldId="335"/>
            <ac:picMk id="13" creationId="{4124E1BA-8F04-4636-8BDD-16BFCA7A0731}"/>
          </ac:picMkLst>
        </pc:picChg>
        <pc:picChg chg="del">
          <ac:chgData name="Nelson, Andy (UT-ITC)" userId="8c3bbbfd-8b33-433e-9e71-44d1c0c1ea42" providerId="ADAL" clId="{A12B0705-4D5E-4853-9297-3D00417FD1D0}" dt="2021-11-09T13:19:31.814" v="12482" actId="478"/>
          <ac:picMkLst>
            <pc:docMk/>
            <pc:sldMk cId="618285469" sldId="335"/>
            <ac:picMk id="14" creationId="{EF077A2D-D0F8-44D7-BA63-BAFC4C8467C7}"/>
          </ac:picMkLst>
        </pc:picChg>
      </pc:sldChg>
      <pc:sldChg chg="addSp delSp modSp add mod ord modAnim">
        <pc:chgData name="Nelson, Andy (UT-ITC)" userId="8c3bbbfd-8b33-433e-9e71-44d1c0c1ea42" providerId="ADAL" clId="{A12B0705-4D5E-4853-9297-3D00417FD1D0}" dt="2021-11-10T20:18:22.971" v="18863"/>
        <pc:sldMkLst>
          <pc:docMk/>
          <pc:sldMk cId="2515275748" sldId="336"/>
        </pc:sldMkLst>
        <pc:spChg chg="mod">
          <ac:chgData name="Nelson, Andy (UT-ITC)" userId="8c3bbbfd-8b33-433e-9e71-44d1c0c1ea42" providerId="ADAL" clId="{A12B0705-4D5E-4853-9297-3D00417FD1D0}" dt="2021-11-09T19:45:35.747" v="14904" actId="20577"/>
          <ac:spMkLst>
            <pc:docMk/>
            <pc:sldMk cId="2515275748" sldId="336"/>
            <ac:spMk id="4" creationId="{23CB72D6-0CBC-4DF3-8895-241F1A055F9A}"/>
          </ac:spMkLst>
        </pc:spChg>
        <pc:spChg chg="mod">
          <ac:chgData name="Nelson, Andy (UT-ITC)" userId="8c3bbbfd-8b33-433e-9e71-44d1c0c1ea42" providerId="ADAL" clId="{A12B0705-4D5E-4853-9297-3D00417FD1D0}" dt="2021-11-09T18:26:31.504" v="13190" actId="6549"/>
          <ac:spMkLst>
            <pc:docMk/>
            <pc:sldMk cId="2515275748" sldId="336"/>
            <ac:spMk id="11" creationId="{7B4BDC52-48E4-45D3-9AE2-C8AFCCE66A4B}"/>
          </ac:spMkLst>
        </pc:spChg>
        <pc:spChg chg="del mod">
          <ac:chgData name="Nelson, Andy (UT-ITC)" userId="8c3bbbfd-8b33-433e-9e71-44d1c0c1ea42" providerId="ADAL" clId="{A12B0705-4D5E-4853-9297-3D00417FD1D0}" dt="2021-11-09T18:26:28.675" v="13189" actId="478"/>
          <ac:spMkLst>
            <pc:docMk/>
            <pc:sldMk cId="2515275748" sldId="336"/>
            <ac:spMk id="12" creationId="{222E98B7-F584-42F8-8D28-EAB44907F7D7}"/>
          </ac:spMkLst>
        </pc:spChg>
        <pc:spChg chg="add mod">
          <ac:chgData name="Nelson, Andy (UT-ITC)" userId="8c3bbbfd-8b33-433e-9e71-44d1c0c1ea42" providerId="ADAL" clId="{A12B0705-4D5E-4853-9297-3D00417FD1D0}" dt="2021-11-09T18:37:29.133" v="13841" actId="14100"/>
          <ac:spMkLst>
            <pc:docMk/>
            <pc:sldMk cId="2515275748" sldId="336"/>
            <ac:spMk id="20" creationId="{141D54C4-0814-40DC-BF63-E79E7A0E4DF3}"/>
          </ac:spMkLst>
        </pc:spChg>
        <pc:spChg chg="add mod">
          <ac:chgData name="Nelson, Andy (UT-ITC)" userId="8c3bbbfd-8b33-433e-9e71-44d1c0c1ea42" providerId="ADAL" clId="{A12B0705-4D5E-4853-9297-3D00417FD1D0}" dt="2021-11-09T18:39:49.588" v="13906" actId="1035"/>
          <ac:spMkLst>
            <pc:docMk/>
            <pc:sldMk cId="2515275748" sldId="336"/>
            <ac:spMk id="22" creationId="{303DC4F0-A9EA-4F8F-8306-786FA910AA79}"/>
          </ac:spMkLst>
        </pc:spChg>
        <pc:spChg chg="add del">
          <ac:chgData name="Nelson, Andy (UT-ITC)" userId="8c3bbbfd-8b33-433e-9e71-44d1c0c1ea42" providerId="ADAL" clId="{A12B0705-4D5E-4853-9297-3D00417FD1D0}" dt="2021-11-09T18:38:44.195" v="13852" actId="22"/>
          <ac:spMkLst>
            <pc:docMk/>
            <pc:sldMk cId="2515275748" sldId="336"/>
            <ac:spMk id="24" creationId="{4106CEAB-4602-4528-8E07-9F0885EC4AE0}"/>
          </ac:spMkLst>
        </pc:spChg>
        <pc:picChg chg="add mod">
          <ac:chgData name="Nelson, Andy (UT-ITC)" userId="8c3bbbfd-8b33-433e-9e71-44d1c0c1ea42" providerId="ADAL" clId="{A12B0705-4D5E-4853-9297-3D00417FD1D0}" dt="2021-11-10T20:18:22.971" v="18863"/>
          <ac:picMkLst>
            <pc:docMk/>
            <pc:sldMk cId="2515275748" sldId="336"/>
            <ac:picMk id="2" creationId="{85E2AAFA-FA29-420C-83C7-8BB053C61569}"/>
          </ac:picMkLst>
        </pc:picChg>
        <pc:picChg chg="del">
          <ac:chgData name="Nelson, Andy (UT-ITC)" userId="8c3bbbfd-8b33-433e-9e71-44d1c0c1ea42" providerId="ADAL" clId="{A12B0705-4D5E-4853-9297-3D00417FD1D0}" dt="2021-11-09T18:26:36.590" v="13191" actId="478"/>
          <ac:picMkLst>
            <pc:docMk/>
            <pc:sldMk cId="2515275748" sldId="336"/>
            <ac:picMk id="3" creationId="{8DC2B763-9D16-48A2-B000-DD3C5F5B1F9F}"/>
          </ac:picMkLst>
        </pc:picChg>
        <pc:picChg chg="add del mod">
          <ac:chgData name="Nelson, Andy (UT-ITC)" userId="8c3bbbfd-8b33-433e-9e71-44d1c0c1ea42" providerId="ADAL" clId="{A12B0705-4D5E-4853-9297-3D00417FD1D0}" dt="2021-11-09T18:34:26.854" v="13680" actId="478"/>
          <ac:picMkLst>
            <pc:docMk/>
            <pc:sldMk cId="2515275748" sldId="336"/>
            <ac:picMk id="5" creationId="{F21C07A6-3C7E-4609-B81B-3F3AAFD3B29B}"/>
          </ac:picMkLst>
        </pc:picChg>
        <pc:picChg chg="del">
          <ac:chgData name="Nelson, Andy (UT-ITC)" userId="8c3bbbfd-8b33-433e-9e71-44d1c0c1ea42" providerId="ADAL" clId="{A12B0705-4D5E-4853-9297-3D00417FD1D0}" dt="2021-11-09T18:26:36.590" v="13191" actId="478"/>
          <ac:picMkLst>
            <pc:docMk/>
            <pc:sldMk cId="2515275748" sldId="336"/>
            <ac:picMk id="7" creationId="{781DDD6D-85DD-4DB3-B79B-FFF3A579CFFC}"/>
          </ac:picMkLst>
        </pc:picChg>
        <pc:picChg chg="del">
          <ac:chgData name="Nelson, Andy (UT-ITC)" userId="8c3bbbfd-8b33-433e-9e71-44d1c0c1ea42" providerId="ADAL" clId="{A12B0705-4D5E-4853-9297-3D00417FD1D0}" dt="2021-11-09T18:26:36.590" v="13191" actId="478"/>
          <ac:picMkLst>
            <pc:docMk/>
            <pc:sldMk cId="2515275748" sldId="336"/>
            <ac:picMk id="8" creationId="{126D2469-8E06-4F12-B986-93F5273028C0}"/>
          </ac:picMkLst>
        </pc:picChg>
        <pc:picChg chg="del">
          <ac:chgData name="Nelson, Andy (UT-ITC)" userId="8c3bbbfd-8b33-433e-9e71-44d1c0c1ea42" providerId="ADAL" clId="{A12B0705-4D5E-4853-9297-3D00417FD1D0}" dt="2021-11-09T18:26:36.590" v="13191" actId="478"/>
          <ac:picMkLst>
            <pc:docMk/>
            <pc:sldMk cId="2515275748" sldId="336"/>
            <ac:picMk id="13" creationId="{00A2AEDC-8C1B-4931-B021-75E6ABF69E8D}"/>
          </ac:picMkLst>
        </pc:picChg>
        <pc:picChg chg="add mod ord">
          <ac:chgData name="Nelson, Andy (UT-ITC)" userId="8c3bbbfd-8b33-433e-9e71-44d1c0c1ea42" providerId="ADAL" clId="{A12B0705-4D5E-4853-9297-3D00417FD1D0}" dt="2021-11-09T19:09:07.730" v="13913" actId="29295"/>
          <ac:picMkLst>
            <pc:docMk/>
            <pc:sldMk cId="2515275748" sldId="336"/>
            <ac:picMk id="14" creationId="{659BE2FA-BAB3-484F-BCC5-8FD1A7464602}"/>
          </ac:picMkLst>
        </pc:picChg>
        <pc:picChg chg="add mod ord">
          <ac:chgData name="Nelson, Andy (UT-ITC)" userId="8c3bbbfd-8b33-433e-9e71-44d1c0c1ea42" providerId="ADAL" clId="{A12B0705-4D5E-4853-9297-3D00417FD1D0}" dt="2021-11-09T19:09:15.489" v="13915" actId="29295"/>
          <ac:picMkLst>
            <pc:docMk/>
            <pc:sldMk cId="2515275748" sldId="336"/>
            <ac:picMk id="17" creationId="{9D48AE31-7976-4F15-8AFA-73924A6DC650}"/>
          </ac:picMkLst>
        </pc:picChg>
        <pc:picChg chg="add mod ord">
          <ac:chgData name="Nelson, Andy (UT-ITC)" userId="8c3bbbfd-8b33-433e-9e71-44d1c0c1ea42" providerId="ADAL" clId="{A12B0705-4D5E-4853-9297-3D00417FD1D0}" dt="2021-11-09T19:09:11.922" v="13914" actId="29295"/>
          <ac:picMkLst>
            <pc:docMk/>
            <pc:sldMk cId="2515275748" sldId="336"/>
            <ac:picMk id="26" creationId="{CFFC4CCA-6B02-4433-A173-301953493960}"/>
          </ac:picMkLst>
        </pc:picChg>
      </pc:sldChg>
      <pc:sldChg chg="new del">
        <pc:chgData name="Nelson, Andy (UT-ITC)" userId="8c3bbbfd-8b33-433e-9e71-44d1c0c1ea42" providerId="ADAL" clId="{A12B0705-4D5E-4853-9297-3D00417FD1D0}" dt="2021-11-09T19:11:32.904" v="13917" actId="680"/>
        <pc:sldMkLst>
          <pc:docMk/>
          <pc:sldMk cId="1560476040" sldId="337"/>
        </pc:sldMkLst>
      </pc:sldChg>
      <pc:sldChg chg="addSp delSp modSp add mod delAnim modAnim">
        <pc:chgData name="Nelson, Andy (UT-ITC)" userId="8c3bbbfd-8b33-433e-9e71-44d1c0c1ea42" providerId="ADAL" clId="{A12B0705-4D5E-4853-9297-3D00417FD1D0}" dt="2021-11-10T20:18:22.971" v="18863"/>
        <pc:sldMkLst>
          <pc:docMk/>
          <pc:sldMk cId="3232203136" sldId="337"/>
        </pc:sldMkLst>
        <pc:spChg chg="del mod">
          <ac:chgData name="Nelson, Andy (UT-ITC)" userId="8c3bbbfd-8b33-433e-9e71-44d1c0c1ea42" providerId="ADAL" clId="{A12B0705-4D5E-4853-9297-3D00417FD1D0}" dt="2021-11-09T19:13:31.211" v="13928" actId="478"/>
          <ac:spMkLst>
            <pc:docMk/>
            <pc:sldMk cId="3232203136" sldId="337"/>
            <ac:spMk id="2" creationId="{EE00D848-E532-482E-B050-A1D08538BECC}"/>
          </ac:spMkLst>
        </pc:spChg>
        <pc:spChg chg="add del mod">
          <ac:chgData name="Nelson, Andy (UT-ITC)" userId="8c3bbbfd-8b33-433e-9e71-44d1c0c1ea42" providerId="ADAL" clId="{A12B0705-4D5E-4853-9297-3D00417FD1D0}" dt="2021-11-09T19:14:48.849" v="13956" actId="478"/>
          <ac:spMkLst>
            <pc:docMk/>
            <pc:sldMk cId="3232203136" sldId="337"/>
            <ac:spMk id="4" creationId="{9468248C-B7D0-4D47-9741-739F1B5F6AFC}"/>
          </ac:spMkLst>
        </pc:spChg>
        <pc:spChg chg="add del mod">
          <ac:chgData name="Nelson, Andy (UT-ITC)" userId="8c3bbbfd-8b33-433e-9e71-44d1c0c1ea42" providerId="ADAL" clId="{A12B0705-4D5E-4853-9297-3D00417FD1D0}" dt="2021-11-09T19:15:21.776" v="13962" actId="478"/>
          <ac:spMkLst>
            <pc:docMk/>
            <pc:sldMk cId="3232203136" sldId="337"/>
            <ac:spMk id="5" creationId="{9F0097D1-57D4-4A88-8C70-FD139440A1EB}"/>
          </ac:spMkLst>
        </pc:spChg>
        <pc:spChg chg="add del">
          <ac:chgData name="Nelson, Andy (UT-ITC)" userId="8c3bbbfd-8b33-433e-9e71-44d1c0c1ea42" providerId="ADAL" clId="{A12B0705-4D5E-4853-9297-3D00417FD1D0}" dt="2021-11-09T19:14:57.918" v="13958" actId="478"/>
          <ac:spMkLst>
            <pc:docMk/>
            <pc:sldMk cId="3232203136" sldId="337"/>
            <ac:spMk id="9" creationId="{B59B4790-9021-4083-A7EF-21DF0E68F4BF}"/>
          </ac:spMkLst>
        </pc:spChg>
        <pc:spChg chg="mod">
          <ac:chgData name="Nelson, Andy (UT-ITC)" userId="8c3bbbfd-8b33-433e-9e71-44d1c0c1ea42" providerId="ADAL" clId="{A12B0705-4D5E-4853-9297-3D00417FD1D0}" dt="2021-11-09T19:32:10.438" v="14422" actId="14100"/>
          <ac:spMkLst>
            <pc:docMk/>
            <pc:sldMk cId="3232203136" sldId="337"/>
            <ac:spMk id="10" creationId="{75679469-CC26-4C6E-BC01-3DC2C1472501}"/>
          </ac:spMkLst>
        </pc:spChg>
        <pc:spChg chg="del">
          <ac:chgData name="Nelson, Andy (UT-ITC)" userId="8c3bbbfd-8b33-433e-9e71-44d1c0c1ea42" providerId="ADAL" clId="{A12B0705-4D5E-4853-9297-3D00417FD1D0}" dt="2021-11-09T19:13:57.122" v="13933" actId="478"/>
          <ac:spMkLst>
            <pc:docMk/>
            <pc:sldMk cId="3232203136" sldId="337"/>
            <ac:spMk id="11" creationId="{7E388EF2-1398-4EDD-AC3D-55DA832FBD16}"/>
          </ac:spMkLst>
        </pc:spChg>
        <pc:spChg chg="add mod">
          <ac:chgData name="Nelson, Andy (UT-ITC)" userId="8c3bbbfd-8b33-433e-9e71-44d1c0c1ea42" providerId="ADAL" clId="{A12B0705-4D5E-4853-9297-3D00417FD1D0}" dt="2021-11-09T19:13:18.026" v="13925" actId="255"/>
          <ac:spMkLst>
            <pc:docMk/>
            <pc:sldMk cId="3232203136" sldId="337"/>
            <ac:spMk id="13" creationId="{B8E9BD40-2F4E-41AA-A442-A1BA031C48FE}"/>
          </ac:spMkLst>
        </pc:spChg>
        <pc:spChg chg="del">
          <ac:chgData name="Nelson, Andy (UT-ITC)" userId="8c3bbbfd-8b33-433e-9e71-44d1c0c1ea42" providerId="ADAL" clId="{A12B0705-4D5E-4853-9297-3D00417FD1D0}" dt="2021-11-09T19:13:31.211" v="13928" actId="478"/>
          <ac:spMkLst>
            <pc:docMk/>
            <pc:sldMk cId="3232203136" sldId="337"/>
            <ac:spMk id="15" creationId="{934C91BF-DBFA-4F6B-8C48-01F69BE4556C}"/>
          </ac:spMkLst>
        </pc:spChg>
        <pc:spChg chg="del">
          <ac:chgData name="Nelson, Andy (UT-ITC)" userId="8c3bbbfd-8b33-433e-9e71-44d1c0c1ea42" providerId="ADAL" clId="{A12B0705-4D5E-4853-9297-3D00417FD1D0}" dt="2021-11-09T19:13:59.906" v="13934" actId="478"/>
          <ac:spMkLst>
            <pc:docMk/>
            <pc:sldMk cId="3232203136" sldId="337"/>
            <ac:spMk id="16" creationId="{9C2941EC-8C30-4868-AD8D-810FF7C9442B}"/>
          </ac:spMkLst>
        </pc:spChg>
        <pc:spChg chg="add mod">
          <ac:chgData name="Nelson, Andy (UT-ITC)" userId="8c3bbbfd-8b33-433e-9e71-44d1c0c1ea42" providerId="ADAL" clId="{A12B0705-4D5E-4853-9297-3D00417FD1D0}" dt="2021-11-09T19:20:22.702" v="14145" actId="1036"/>
          <ac:spMkLst>
            <pc:docMk/>
            <pc:sldMk cId="3232203136" sldId="337"/>
            <ac:spMk id="23" creationId="{A345E17F-B90E-47D9-B9C0-1706EB9F3A08}"/>
          </ac:spMkLst>
        </pc:spChg>
        <pc:grpChg chg="add mod">
          <ac:chgData name="Nelson, Andy (UT-ITC)" userId="8c3bbbfd-8b33-433e-9e71-44d1c0c1ea42" providerId="ADAL" clId="{A12B0705-4D5E-4853-9297-3D00417FD1D0}" dt="2021-11-09T19:17:59.397" v="14088" actId="1076"/>
          <ac:grpSpMkLst>
            <pc:docMk/>
            <pc:sldMk cId="3232203136" sldId="337"/>
            <ac:grpSpMk id="20" creationId="{9E3989A0-52DC-482D-B816-4B30A83668CF}"/>
          </ac:grpSpMkLst>
        </pc:grpChg>
        <pc:picChg chg="add mod">
          <ac:chgData name="Nelson, Andy (UT-ITC)" userId="8c3bbbfd-8b33-433e-9e71-44d1c0c1ea42" providerId="ADAL" clId="{A12B0705-4D5E-4853-9297-3D00417FD1D0}" dt="2021-11-10T20:18:22.971" v="18863"/>
          <ac:picMkLst>
            <pc:docMk/>
            <pc:sldMk cId="3232203136" sldId="337"/>
            <ac:picMk id="2" creationId="{2D803E92-481A-4325-8784-9FB13F2E68AD}"/>
          </ac:picMkLst>
        </pc:picChg>
        <pc:picChg chg="del">
          <ac:chgData name="Nelson, Andy (UT-ITC)" userId="8c3bbbfd-8b33-433e-9e71-44d1c0c1ea42" providerId="ADAL" clId="{A12B0705-4D5E-4853-9297-3D00417FD1D0}" dt="2021-11-09T19:13:28.180" v="13926" actId="478"/>
          <ac:picMkLst>
            <pc:docMk/>
            <pc:sldMk cId="3232203136" sldId="337"/>
            <ac:picMk id="12" creationId="{06BA0836-A539-4842-B33C-4799D6644CA1}"/>
          </ac:picMkLst>
        </pc:picChg>
        <pc:picChg chg="add mod">
          <ac:chgData name="Nelson, Andy (UT-ITC)" userId="8c3bbbfd-8b33-433e-9e71-44d1c0c1ea42" providerId="ADAL" clId="{A12B0705-4D5E-4853-9297-3D00417FD1D0}" dt="2021-11-09T19:17:41.787" v="14085" actId="1035"/>
          <ac:picMkLst>
            <pc:docMk/>
            <pc:sldMk cId="3232203136" sldId="337"/>
            <ac:picMk id="14" creationId="{61329434-2864-49D2-81C9-7FDBC69D5359}"/>
          </ac:picMkLst>
        </pc:picChg>
        <pc:picChg chg="add mod ord">
          <ac:chgData name="Nelson, Andy (UT-ITC)" userId="8c3bbbfd-8b33-433e-9e71-44d1c0c1ea42" providerId="ADAL" clId="{A12B0705-4D5E-4853-9297-3D00417FD1D0}" dt="2021-11-09T19:17:35.413" v="14081" actId="167"/>
          <ac:picMkLst>
            <pc:docMk/>
            <pc:sldMk cId="3232203136" sldId="337"/>
            <ac:picMk id="17" creationId="{50CA0903-613B-4783-9218-D272FEF31C34}"/>
          </ac:picMkLst>
        </pc:picChg>
        <pc:picChg chg="add mod ord">
          <ac:chgData name="Nelson, Andy (UT-ITC)" userId="8c3bbbfd-8b33-433e-9e71-44d1c0c1ea42" providerId="ADAL" clId="{A12B0705-4D5E-4853-9297-3D00417FD1D0}" dt="2021-11-09T19:20:32.478" v="14150" actId="1038"/>
          <ac:picMkLst>
            <pc:docMk/>
            <pc:sldMk cId="3232203136" sldId="337"/>
            <ac:picMk id="18" creationId="{AA61DF98-EE39-4B8E-8A5F-DC490C9ED67F}"/>
          </ac:picMkLst>
        </pc:picChg>
        <pc:picChg chg="add mod">
          <ac:chgData name="Nelson, Andy (UT-ITC)" userId="8c3bbbfd-8b33-433e-9e71-44d1c0c1ea42" providerId="ADAL" clId="{A12B0705-4D5E-4853-9297-3D00417FD1D0}" dt="2021-11-09T19:32:18.583" v="14426" actId="1038"/>
          <ac:picMkLst>
            <pc:docMk/>
            <pc:sldMk cId="3232203136" sldId="337"/>
            <ac:picMk id="19" creationId="{1D29552C-BBDB-47B7-B9FC-E2A16A6094DA}"/>
          </ac:picMkLst>
        </pc:picChg>
        <pc:picChg chg="mod">
          <ac:chgData name="Nelson, Andy (UT-ITC)" userId="8c3bbbfd-8b33-433e-9e71-44d1c0c1ea42" providerId="ADAL" clId="{A12B0705-4D5E-4853-9297-3D00417FD1D0}" dt="2021-11-09T19:14:00.460" v="13935"/>
          <ac:picMkLst>
            <pc:docMk/>
            <pc:sldMk cId="3232203136" sldId="337"/>
            <ac:picMk id="21" creationId="{64D74A3F-102A-435F-976B-69BB3FE14B1C}"/>
          </ac:picMkLst>
        </pc:picChg>
        <pc:picChg chg="mod">
          <ac:chgData name="Nelson, Andy (UT-ITC)" userId="8c3bbbfd-8b33-433e-9e71-44d1c0c1ea42" providerId="ADAL" clId="{A12B0705-4D5E-4853-9297-3D00417FD1D0}" dt="2021-11-09T19:14:00.460" v="13935"/>
          <ac:picMkLst>
            <pc:docMk/>
            <pc:sldMk cId="3232203136" sldId="337"/>
            <ac:picMk id="22" creationId="{35BD6676-7FB7-4D23-8108-1C728D906026}"/>
          </ac:picMkLst>
        </pc:picChg>
      </pc:sldChg>
      <pc:sldChg chg="addSp delSp modSp add mod ord delAnim">
        <pc:chgData name="Nelson, Andy (UT-ITC)" userId="8c3bbbfd-8b33-433e-9e71-44d1c0c1ea42" providerId="ADAL" clId="{A12B0705-4D5E-4853-9297-3D00417FD1D0}" dt="2021-11-10T20:18:22.971" v="18863"/>
        <pc:sldMkLst>
          <pc:docMk/>
          <pc:sldMk cId="2276614054" sldId="338"/>
        </pc:sldMkLst>
        <pc:spChg chg="mod">
          <ac:chgData name="Nelson, Andy (UT-ITC)" userId="8c3bbbfd-8b33-433e-9e71-44d1c0c1ea42" providerId="ADAL" clId="{A12B0705-4D5E-4853-9297-3D00417FD1D0}" dt="2021-11-09T19:45:29.016" v="14872" actId="20577"/>
          <ac:spMkLst>
            <pc:docMk/>
            <pc:sldMk cId="2276614054" sldId="338"/>
            <ac:spMk id="4" creationId="{23CB72D6-0CBC-4DF3-8895-241F1A055F9A}"/>
          </ac:spMkLst>
        </pc:spChg>
        <pc:spChg chg="add mod">
          <ac:chgData name="Nelson, Andy (UT-ITC)" userId="8c3bbbfd-8b33-433e-9e71-44d1c0c1ea42" providerId="ADAL" clId="{A12B0705-4D5E-4853-9297-3D00417FD1D0}" dt="2021-11-09T19:23:24.032" v="14167"/>
          <ac:spMkLst>
            <pc:docMk/>
            <pc:sldMk cId="2276614054" sldId="338"/>
            <ac:spMk id="16" creationId="{AAFE06A3-E566-4B84-BD43-3AEB5190C89B}"/>
          </ac:spMkLst>
        </pc:spChg>
        <pc:spChg chg="mod">
          <ac:chgData name="Nelson, Andy (UT-ITC)" userId="8c3bbbfd-8b33-433e-9e71-44d1c0c1ea42" providerId="ADAL" clId="{A12B0705-4D5E-4853-9297-3D00417FD1D0}" dt="2021-11-09T19:25:32.177" v="14395" actId="20577"/>
          <ac:spMkLst>
            <pc:docMk/>
            <pc:sldMk cId="2276614054" sldId="338"/>
            <ac:spMk id="20" creationId="{141D54C4-0814-40DC-BF63-E79E7A0E4DF3}"/>
          </ac:spMkLst>
        </pc:spChg>
        <pc:spChg chg="del">
          <ac:chgData name="Nelson, Andy (UT-ITC)" userId="8c3bbbfd-8b33-433e-9e71-44d1c0c1ea42" providerId="ADAL" clId="{A12B0705-4D5E-4853-9297-3D00417FD1D0}" dt="2021-11-09T19:23:23.543" v="14166" actId="478"/>
          <ac:spMkLst>
            <pc:docMk/>
            <pc:sldMk cId="2276614054" sldId="338"/>
            <ac:spMk id="22" creationId="{303DC4F0-A9EA-4F8F-8306-786FA910AA79}"/>
          </ac:spMkLst>
        </pc:spChg>
        <pc:picChg chg="add mod">
          <ac:chgData name="Nelson, Andy (UT-ITC)" userId="8c3bbbfd-8b33-433e-9e71-44d1c0c1ea42" providerId="ADAL" clId="{A12B0705-4D5E-4853-9297-3D00417FD1D0}" dt="2021-11-10T20:18:22.971" v="18863"/>
          <ac:picMkLst>
            <pc:docMk/>
            <pc:sldMk cId="2276614054" sldId="338"/>
            <ac:picMk id="2" creationId="{F621ED20-6E54-4DA0-98A0-1BBF84220268}"/>
          </ac:picMkLst>
        </pc:picChg>
        <pc:picChg chg="add mod modCrop">
          <ac:chgData name="Nelson, Andy (UT-ITC)" userId="8c3bbbfd-8b33-433e-9e71-44d1c0c1ea42" providerId="ADAL" clId="{A12B0705-4D5E-4853-9297-3D00417FD1D0}" dt="2021-11-09T19:26:29.183" v="14406" actId="12788"/>
          <ac:picMkLst>
            <pc:docMk/>
            <pc:sldMk cId="2276614054" sldId="338"/>
            <ac:picMk id="3" creationId="{F9FDBBB2-2E21-4AD0-B0A4-04D0B6F5A51C}"/>
          </ac:picMkLst>
        </pc:picChg>
        <pc:picChg chg="del">
          <ac:chgData name="Nelson, Andy (UT-ITC)" userId="8c3bbbfd-8b33-433e-9e71-44d1c0c1ea42" providerId="ADAL" clId="{A12B0705-4D5E-4853-9297-3D00417FD1D0}" dt="2021-11-09T19:23:28.652" v="14169" actId="478"/>
          <ac:picMkLst>
            <pc:docMk/>
            <pc:sldMk cId="2276614054" sldId="338"/>
            <ac:picMk id="14" creationId="{659BE2FA-BAB3-484F-BCC5-8FD1A7464602}"/>
          </ac:picMkLst>
        </pc:picChg>
        <pc:picChg chg="del">
          <ac:chgData name="Nelson, Andy (UT-ITC)" userId="8c3bbbfd-8b33-433e-9e71-44d1c0c1ea42" providerId="ADAL" clId="{A12B0705-4D5E-4853-9297-3D00417FD1D0}" dt="2021-11-09T19:23:30.411" v="14171" actId="478"/>
          <ac:picMkLst>
            <pc:docMk/>
            <pc:sldMk cId="2276614054" sldId="338"/>
            <ac:picMk id="17" creationId="{9D48AE31-7976-4F15-8AFA-73924A6DC650}"/>
          </ac:picMkLst>
        </pc:picChg>
        <pc:picChg chg="del">
          <ac:chgData name="Nelson, Andy (UT-ITC)" userId="8c3bbbfd-8b33-433e-9e71-44d1c0c1ea42" providerId="ADAL" clId="{A12B0705-4D5E-4853-9297-3D00417FD1D0}" dt="2021-11-09T19:23:29.778" v="14170" actId="478"/>
          <ac:picMkLst>
            <pc:docMk/>
            <pc:sldMk cId="2276614054" sldId="338"/>
            <ac:picMk id="26" creationId="{CFFC4CCA-6B02-4433-A173-301953493960}"/>
          </ac:picMkLst>
        </pc:picChg>
      </pc:sldChg>
      <pc:sldChg chg="addSp delSp modSp add mod modAnim">
        <pc:chgData name="Nelson, Andy (UT-ITC)" userId="8c3bbbfd-8b33-433e-9e71-44d1c0c1ea42" providerId="ADAL" clId="{A12B0705-4D5E-4853-9297-3D00417FD1D0}" dt="2021-11-10T20:18:22.971" v="18863"/>
        <pc:sldMkLst>
          <pc:docMk/>
          <pc:sldMk cId="3297940215" sldId="339"/>
        </pc:sldMkLst>
        <pc:spChg chg="mod">
          <ac:chgData name="Nelson, Andy (UT-ITC)" userId="8c3bbbfd-8b33-433e-9e71-44d1c0c1ea42" providerId="ADAL" clId="{A12B0705-4D5E-4853-9297-3D00417FD1D0}" dt="2021-11-09T20:15:22.489" v="15672" actId="114"/>
          <ac:spMkLst>
            <pc:docMk/>
            <pc:sldMk cId="3297940215" sldId="339"/>
            <ac:spMk id="9" creationId="{0C9768AA-5171-4F8C-B092-377355BAC217}"/>
          </ac:spMkLst>
        </pc:spChg>
        <pc:spChg chg="del">
          <ac:chgData name="Nelson, Andy (UT-ITC)" userId="8c3bbbfd-8b33-433e-9e71-44d1c0c1ea42" providerId="ADAL" clId="{A12B0705-4D5E-4853-9297-3D00417FD1D0}" dt="2021-11-09T19:40:15.844" v="14763" actId="478"/>
          <ac:spMkLst>
            <pc:docMk/>
            <pc:sldMk cId="3297940215" sldId="339"/>
            <ac:spMk id="13" creationId="{921B0BD3-0820-4142-9EE5-C9223B29D9A4}"/>
          </ac:spMkLst>
        </pc:spChg>
        <pc:spChg chg="add mod">
          <ac:chgData name="Nelson, Andy (UT-ITC)" userId="8c3bbbfd-8b33-433e-9e71-44d1c0c1ea42" providerId="ADAL" clId="{A12B0705-4D5E-4853-9297-3D00417FD1D0}" dt="2021-11-09T19:48:02.606" v="15085" actId="113"/>
          <ac:spMkLst>
            <pc:docMk/>
            <pc:sldMk cId="3297940215" sldId="339"/>
            <ac:spMk id="16" creationId="{C82BC015-350A-499B-84F9-E17BC1792F48}"/>
          </ac:spMkLst>
        </pc:spChg>
        <pc:picChg chg="add mod">
          <ac:chgData name="Nelson, Andy (UT-ITC)" userId="8c3bbbfd-8b33-433e-9e71-44d1c0c1ea42" providerId="ADAL" clId="{A12B0705-4D5E-4853-9297-3D00417FD1D0}" dt="2021-11-10T20:18:22.971" v="18863"/>
          <ac:picMkLst>
            <pc:docMk/>
            <pc:sldMk cId="3297940215" sldId="339"/>
            <ac:picMk id="2" creationId="{ABBA1A1A-630D-405E-B079-0F2C940D6335}"/>
          </ac:picMkLst>
        </pc:picChg>
        <pc:picChg chg="add mod">
          <ac:chgData name="Nelson, Andy (UT-ITC)" userId="8c3bbbfd-8b33-433e-9e71-44d1c0c1ea42" providerId="ADAL" clId="{A12B0705-4D5E-4853-9297-3D00417FD1D0}" dt="2021-11-09T19:41:01.099" v="14776" actId="1036"/>
          <ac:picMkLst>
            <pc:docMk/>
            <pc:sldMk cId="3297940215" sldId="339"/>
            <ac:picMk id="11" creationId="{CB25EFFD-5024-4BB0-AA66-73C862C70638}"/>
          </ac:picMkLst>
        </pc:picChg>
        <pc:picChg chg="add mod">
          <ac:chgData name="Nelson, Andy (UT-ITC)" userId="8c3bbbfd-8b33-433e-9e71-44d1c0c1ea42" providerId="ADAL" clId="{A12B0705-4D5E-4853-9297-3D00417FD1D0}" dt="2021-11-09T19:40:53.978" v="14768" actId="1076"/>
          <ac:picMkLst>
            <pc:docMk/>
            <pc:sldMk cId="3297940215" sldId="339"/>
            <ac:picMk id="12" creationId="{15DD85AF-13B6-4A6A-A4F7-88C832B4042C}"/>
          </ac:picMkLst>
        </pc:picChg>
        <pc:picChg chg="add mod">
          <ac:chgData name="Nelson, Andy (UT-ITC)" userId="8c3bbbfd-8b33-433e-9e71-44d1c0c1ea42" providerId="ADAL" clId="{A12B0705-4D5E-4853-9297-3D00417FD1D0}" dt="2021-11-09T19:40:58.562" v="14769" actId="1076"/>
          <ac:picMkLst>
            <pc:docMk/>
            <pc:sldMk cId="3297940215" sldId="339"/>
            <ac:picMk id="14" creationId="{C1326E64-2193-4D1F-8D45-6B97E74FBBFB}"/>
          </ac:picMkLst>
        </pc:picChg>
        <pc:picChg chg="del">
          <ac:chgData name="Nelson, Andy (UT-ITC)" userId="8c3bbbfd-8b33-433e-9e71-44d1c0c1ea42" providerId="ADAL" clId="{A12B0705-4D5E-4853-9297-3D00417FD1D0}" dt="2021-11-09T19:35:42.445" v="14571" actId="478"/>
          <ac:picMkLst>
            <pc:docMk/>
            <pc:sldMk cId="3297940215" sldId="339"/>
            <ac:picMk id="2050" creationId="{EFBB584A-790B-4CA8-B24E-7DE629992043}"/>
          </ac:picMkLst>
        </pc:picChg>
      </pc:sldChg>
      <pc:sldChg chg="addSp delSp modSp add mod delAnim modAnim">
        <pc:chgData name="Nelson, Andy (UT-ITC)" userId="8c3bbbfd-8b33-433e-9e71-44d1c0c1ea42" providerId="ADAL" clId="{A12B0705-4D5E-4853-9297-3D00417FD1D0}" dt="2021-11-10T20:18:22.971" v="18863"/>
        <pc:sldMkLst>
          <pc:docMk/>
          <pc:sldMk cId="2374486999" sldId="340"/>
        </pc:sldMkLst>
        <pc:spChg chg="mod">
          <ac:chgData name="Nelson, Andy (UT-ITC)" userId="8c3bbbfd-8b33-433e-9e71-44d1c0c1ea42" providerId="ADAL" clId="{A12B0705-4D5E-4853-9297-3D00417FD1D0}" dt="2021-11-09T19:47:23.184" v="15033" actId="20577"/>
          <ac:spMkLst>
            <pc:docMk/>
            <pc:sldMk cId="2374486999" sldId="340"/>
            <ac:spMk id="4" creationId="{23CB72D6-0CBC-4DF3-8895-241F1A055F9A}"/>
          </ac:spMkLst>
        </pc:spChg>
        <pc:spChg chg="mod">
          <ac:chgData name="Nelson, Andy (UT-ITC)" userId="8c3bbbfd-8b33-433e-9e71-44d1c0c1ea42" providerId="ADAL" clId="{A12B0705-4D5E-4853-9297-3D00417FD1D0}" dt="2021-11-09T19:57:12.787" v="15240"/>
          <ac:spMkLst>
            <pc:docMk/>
            <pc:sldMk cId="2374486999" sldId="340"/>
            <ac:spMk id="11" creationId="{7B4BDC52-48E4-45D3-9AE2-C8AFCCE66A4B}"/>
          </ac:spMkLst>
        </pc:spChg>
        <pc:spChg chg="add mod">
          <ac:chgData name="Nelson, Andy (UT-ITC)" userId="8c3bbbfd-8b33-433e-9e71-44d1c0c1ea42" providerId="ADAL" clId="{A12B0705-4D5E-4853-9297-3D00417FD1D0}" dt="2021-11-09T19:59:23.707" v="15280" actId="20577"/>
          <ac:spMkLst>
            <pc:docMk/>
            <pc:sldMk cId="2374486999" sldId="340"/>
            <ac:spMk id="19" creationId="{F412C0D0-BDE5-4BA2-8363-E7363A98CBED}"/>
          </ac:spMkLst>
        </pc:spChg>
        <pc:spChg chg="mod">
          <ac:chgData name="Nelson, Andy (UT-ITC)" userId="8c3bbbfd-8b33-433e-9e71-44d1c0c1ea42" providerId="ADAL" clId="{A12B0705-4D5E-4853-9297-3D00417FD1D0}" dt="2021-11-10T19:34:08.618" v="18783" actId="20577"/>
          <ac:spMkLst>
            <pc:docMk/>
            <pc:sldMk cId="2374486999" sldId="340"/>
            <ac:spMk id="20" creationId="{141D54C4-0814-40DC-BF63-E79E7A0E4DF3}"/>
          </ac:spMkLst>
        </pc:spChg>
        <pc:spChg chg="mod">
          <ac:chgData name="Nelson, Andy (UT-ITC)" userId="8c3bbbfd-8b33-433e-9e71-44d1c0c1ea42" providerId="ADAL" clId="{A12B0705-4D5E-4853-9297-3D00417FD1D0}" dt="2021-11-09T19:58:18.332" v="15275"/>
          <ac:spMkLst>
            <pc:docMk/>
            <pc:sldMk cId="2374486999" sldId="340"/>
            <ac:spMk id="22" creationId="{303DC4F0-A9EA-4F8F-8306-786FA910AA79}"/>
          </ac:spMkLst>
        </pc:spChg>
        <pc:picChg chg="add mod">
          <ac:chgData name="Nelson, Andy (UT-ITC)" userId="8c3bbbfd-8b33-433e-9e71-44d1c0c1ea42" providerId="ADAL" clId="{A12B0705-4D5E-4853-9297-3D00417FD1D0}" dt="2021-11-10T20:18:22.971" v="18863"/>
          <ac:picMkLst>
            <pc:docMk/>
            <pc:sldMk cId="2374486999" sldId="340"/>
            <ac:picMk id="2" creationId="{F1780316-9C28-49F2-AF2E-81084BC6BEA2}"/>
          </ac:picMkLst>
        </pc:picChg>
        <pc:picChg chg="del">
          <ac:chgData name="Nelson, Andy (UT-ITC)" userId="8c3bbbfd-8b33-433e-9e71-44d1c0c1ea42" providerId="ADAL" clId="{A12B0705-4D5E-4853-9297-3D00417FD1D0}" dt="2021-11-09T19:48:54.937" v="15086" actId="478"/>
          <ac:picMkLst>
            <pc:docMk/>
            <pc:sldMk cId="2374486999" sldId="340"/>
            <ac:picMk id="14" creationId="{659BE2FA-BAB3-484F-BCC5-8FD1A7464602}"/>
          </ac:picMkLst>
        </pc:picChg>
        <pc:picChg chg="del">
          <ac:chgData name="Nelson, Andy (UT-ITC)" userId="8c3bbbfd-8b33-433e-9e71-44d1c0c1ea42" providerId="ADAL" clId="{A12B0705-4D5E-4853-9297-3D00417FD1D0}" dt="2021-11-09T19:48:54.937" v="15086" actId="478"/>
          <ac:picMkLst>
            <pc:docMk/>
            <pc:sldMk cId="2374486999" sldId="340"/>
            <ac:picMk id="17" creationId="{9D48AE31-7976-4F15-8AFA-73924A6DC650}"/>
          </ac:picMkLst>
        </pc:picChg>
        <pc:picChg chg="del">
          <ac:chgData name="Nelson, Andy (UT-ITC)" userId="8c3bbbfd-8b33-433e-9e71-44d1c0c1ea42" providerId="ADAL" clId="{A12B0705-4D5E-4853-9297-3D00417FD1D0}" dt="2021-11-09T19:55:22.235" v="15237" actId="478"/>
          <ac:picMkLst>
            <pc:docMk/>
            <pc:sldMk cId="2374486999" sldId="340"/>
            <ac:picMk id="21" creationId="{BF3AE7D1-8399-4487-89D4-25E47554BA03}"/>
          </ac:picMkLst>
        </pc:picChg>
        <pc:picChg chg="del">
          <ac:chgData name="Nelson, Andy (UT-ITC)" userId="8c3bbbfd-8b33-433e-9e71-44d1c0c1ea42" providerId="ADAL" clId="{A12B0705-4D5E-4853-9297-3D00417FD1D0}" dt="2021-11-09T19:48:54.937" v="15086" actId="478"/>
          <ac:picMkLst>
            <pc:docMk/>
            <pc:sldMk cId="2374486999" sldId="340"/>
            <ac:picMk id="26" creationId="{CFFC4CCA-6B02-4433-A173-301953493960}"/>
          </ac:picMkLst>
        </pc:picChg>
        <pc:picChg chg="add del mod">
          <ac:chgData name="Nelson, Andy (UT-ITC)" userId="8c3bbbfd-8b33-433e-9e71-44d1c0c1ea42" providerId="ADAL" clId="{A12B0705-4D5E-4853-9297-3D00417FD1D0}" dt="2021-11-09T19:55:04.275" v="15231" actId="478"/>
          <ac:picMkLst>
            <pc:docMk/>
            <pc:sldMk cId="2374486999" sldId="340"/>
            <ac:picMk id="1026" creationId="{0A4066B2-FC9A-46CF-97F7-56CDAB8510BB}"/>
          </ac:picMkLst>
        </pc:picChg>
        <pc:picChg chg="add mod">
          <ac:chgData name="Nelson, Andy (UT-ITC)" userId="8c3bbbfd-8b33-433e-9e71-44d1c0c1ea42" providerId="ADAL" clId="{A12B0705-4D5E-4853-9297-3D00417FD1D0}" dt="2021-11-09T19:55:13.879" v="15235"/>
          <ac:picMkLst>
            <pc:docMk/>
            <pc:sldMk cId="2374486999" sldId="340"/>
            <ac:picMk id="1028" creationId="{9DA73265-7FA9-495A-BEC4-C99F8E86BC0A}"/>
          </ac:picMkLst>
        </pc:picChg>
      </pc:sldChg>
      <pc:sldChg chg="addSp delSp modSp add mod">
        <pc:chgData name="Nelson, Andy (UT-ITC)" userId="8c3bbbfd-8b33-433e-9e71-44d1c0c1ea42" providerId="ADAL" clId="{A12B0705-4D5E-4853-9297-3D00417FD1D0}" dt="2021-11-10T20:18:22.971" v="18863"/>
        <pc:sldMkLst>
          <pc:docMk/>
          <pc:sldMk cId="470857817" sldId="341"/>
        </pc:sldMkLst>
        <pc:spChg chg="add mod">
          <ac:chgData name="Nelson, Andy (UT-ITC)" userId="8c3bbbfd-8b33-433e-9e71-44d1c0c1ea42" providerId="ADAL" clId="{A12B0705-4D5E-4853-9297-3D00417FD1D0}" dt="2021-11-09T20:06:44.983" v="15490" actId="14100"/>
          <ac:spMkLst>
            <pc:docMk/>
            <pc:sldMk cId="470857817" sldId="341"/>
            <ac:spMk id="16" creationId="{5D07551C-F0CF-42C4-B5E7-55546D32EBB5}"/>
          </ac:spMkLst>
        </pc:spChg>
        <pc:spChg chg="del">
          <ac:chgData name="Nelson, Andy (UT-ITC)" userId="8c3bbbfd-8b33-433e-9e71-44d1c0c1ea42" providerId="ADAL" clId="{A12B0705-4D5E-4853-9297-3D00417FD1D0}" dt="2021-11-09T20:05:30.278" v="15452" actId="478"/>
          <ac:spMkLst>
            <pc:docMk/>
            <pc:sldMk cId="470857817" sldId="341"/>
            <ac:spMk id="19" creationId="{F412C0D0-BDE5-4BA2-8363-E7363A98CBED}"/>
          </ac:spMkLst>
        </pc:spChg>
        <pc:spChg chg="mod ord">
          <ac:chgData name="Nelson, Andy (UT-ITC)" userId="8c3bbbfd-8b33-433e-9e71-44d1c0c1ea42" providerId="ADAL" clId="{A12B0705-4D5E-4853-9297-3D00417FD1D0}" dt="2021-11-10T19:35:08.954" v="18784" actId="20577"/>
          <ac:spMkLst>
            <pc:docMk/>
            <pc:sldMk cId="470857817" sldId="341"/>
            <ac:spMk id="20" creationId="{141D54C4-0814-40DC-BF63-E79E7A0E4DF3}"/>
          </ac:spMkLst>
        </pc:spChg>
        <pc:spChg chg="mod">
          <ac:chgData name="Nelson, Andy (UT-ITC)" userId="8c3bbbfd-8b33-433e-9e71-44d1c0c1ea42" providerId="ADAL" clId="{A12B0705-4D5E-4853-9297-3D00417FD1D0}" dt="2021-11-09T20:03:43.231" v="15311" actId="14100"/>
          <ac:spMkLst>
            <pc:docMk/>
            <pc:sldMk cId="470857817" sldId="341"/>
            <ac:spMk id="22" creationId="{303DC4F0-A9EA-4F8F-8306-786FA910AA79}"/>
          </ac:spMkLst>
        </pc:spChg>
        <pc:picChg chg="add mod">
          <ac:chgData name="Nelson, Andy (UT-ITC)" userId="8c3bbbfd-8b33-433e-9e71-44d1c0c1ea42" providerId="ADAL" clId="{A12B0705-4D5E-4853-9297-3D00417FD1D0}" dt="2021-11-10T20:18:22.971" v="18863"/>
          <ac:picMkLst>
            <pc:docMk/>
            <pc:sldMk cId="470857817" sldId="341"/>
            <ac:picMk id="2" creationId="{2DF9E1A4-4E4A-4AD7-952D-68047580E454}"/>
          </ac:picMkLst>
        </pc:picChg>
        <pc:picChg chg="add mod">
          <ac:chgData name="Nelson, Andy (UT-ITC)" userId="8c3bbbfd-8b33-433e-9e71-44d1c0c1ea42" providerId="ADAL" clId="{A12B0705-4D5E-4853-9297-3D00417FD1D0}" dt="2021-11-09T20:06:57.957" v="15497" actId="1038"/>
          <ac:picMkLst>
            <pc:docMk/>
            <pc:sldMk cId="470857817" sldId="341"/>
            <ac:picMk id="3" creationId="{D270FA1B-5C0E-4226-A753-BC594B2DCDBA}"/>
          </ac:picMkLst>
        </pc:picChg>
        <pc:picChg chg="del">
          <ac:chgData name="Nelson, Andy (UT-ITC)" userId="8c3bbbfd-8b33-433e-9e71-44d1c0c1ea42" providerId="ADAL" clId="{A12B0705-4D5E-4853-9297-3D00417FD1D0}" dt="2021-11-09T20:02:27.063" v="15282" actId="478"/>
          <ac:picMkLst>
            <pc:docMk/>
            <pc:sldMk cId="470857817" sldId="341"/>
            <ac:picMk id="1028" creationId="{9DA73265-7FA9-495A-BEC4-C99F8E86BC0A}"/>
          </ac:picMkLst>
        </pc:picChg>
      </pc:sldChg>
      <pc:sldChg chg="addSp delSp modSp add mod delAnim modAnim">
        <pc:chgData name="Nelson, Andy (UT-ITC)" userId="8c3bbbfd-8b33-433e-9e71-44d1c0c1ea42" providerId="ADAL" clId="{A12B0705-4D5E-4853-9297-3D00417FD1D0}" dt="2021-11-10T20:18:22.971" v="18863"/>
        <pc:sldMkLst>
          <pc:docMk/>
          <pc:sldMk cId="1230377661" sldId="342"/>
        </pc:sldMkLst>
        <pc:spChg chg="mod">
          <ac:chgData name="Nelson, Andy (UT-ITC)" userId="8c3bbbfd-8b33-433e-9e71-44d1c0c1ea42" providerId="ADAL" clId="{A12B0705-4D5E-4853-9297-3D00417FD1D0}" dt="2021-11-09T20:12:48.992" v="15654" actId="255"/>
          <ac:spMkLst>
            <pc:docMk/>
            <pc:sldMk cId="1230377661" sldId="342"/>
            <ac:spMk id="8" creationId="{2B152706-E8F9-4ED5-B38D-06BFF21B41D1}"/>
          </ac:spMkLst>
        </pc:spChg>
        <pc:spChg chg="mod">
          <ac:chgData name="Nelson, Andy (UT-ITC)" userId="8c3bbbfd-8b33-433e-9e71-44d1c0c1ea42" providerId="ADAL" clId="{A12B0705-4D5E-4853-9297-3D00417FD1D0}" dt="2021-11-09T20:09:37.149" v="15561" actId="14100"/>
          <ac:spMkLst>
            <pc:docMk/>
            <pc:sldMk cId="1230377661" sldId="342"/>
            <ac:spMk id="10" creationId="{75679469-CC26-4C6E-BC01-3DC2C1472501}"/>
          </ac:spMkLst>
        </pc:spChg>
        <pc:spChg chg="del">
          <ac:chgData name="Nelson, Andy (UT-ITC)" userId="8c3bbbfd-8b33-433e-9e71-44d1c0c1ea42" providerId="ADAL" clId="{A12B0705-4D5E-4853-9297-3D00417FD1D0}" dt="2021-11-09T20:08:01.645" v="15538" actId="478"/>
          <ac:spMkLst>
            <pc:docMk/>
            <pc:sldMk cId="1230377661" sldId="342"/>
            <ac:spMk id="13" creationId="{B8E9BD40-2F4E-41AA-A442-A1BA031C48FE}"/>
          </ac:spMkLst>
        </pc:spChg>
        <pc:spChg chg="add del mod">
          <ac:chgData name="Nelson, Andy (UT-ITC)" userId="8c3bbbfd-8b33-433e-9e71-44d1c0c1ea42" providerId="ADAL" clId="{A12B0705-4D5E-4853-9297-3D00417FD1D0}" dt="2021-11-09T20:11:23.720" v="15598"/>
          <ac:spMkLst>
            <pc:docMk/>
            <pc:sldMk cId="1230377661" sldId="342"/>
            <ac:spMk id="15" creationId="{C97CF8D8-437D-4945-BBC8-098C505C56FB}"/>
          </ac:spMkLst>
        </pc:spChg>
        <pc:spChg chg="add del mod">
          <ac:chgData name="Nelson, Andy (UT-ITC)" userId="8c3bbbfd-8b33-433e-9e71-44d1c0c1ea42" providerId="ADAL" clId="{A12B0705-4D5E-4853-9297-3D00417FD1D0}" dt="2021-11-09T20:11:27.224" v="15601"/>
          <ac:spMkLst>
            <pc:docMk/>
            <pc:sldMk cId="1230377661" sldId="342"/>
            <ac:spMk id="16" creationId="{5B37DE71-59B5-4F42-A8D3-19225D5A4E74}"/>
          </ac:spMkLst>
        </pc:spChg>
        <pc:spChg chg="mod">
          <ac:chgData name="Nelson, Andy (UT-ITC)" userId="8c3bbbfd-8b33-433e-9e71-44d1c0c1ea42" providerId="ADAL" clId="{A12B0705-4D5E-4853-9297-3D00417FD1D0}" dt="2021-11-10T19:39:01.002" v="18860" actId="113"/>
          <ac:spMkLst>
            <pc:docMk/>
            <pc:sldMk cId="1230377661" sldId="342"/>
            <ac:spMk id="23" creationId="{A345E17F-B90E-47D9-B9C0-1706EB9F3A08}"/>
          </ac:spMkLst>
        </pc:spChg>
        <pc:grpChg chg="del">
          <ac:chgData name="Nelson, Andy (UT-ITC)" userId="8c3bbbfd-8b33-433e-9e71-44d1c0c1ea42" providerId="ADAL" clId="{A12B0705-4D5E-4853-9297-3D00417FD1D0}" dt="2021-11-09T20:07:59.241" v="15536" actId="478"/>
          <ac:grpSpMkLst>
            <pc:docMk/>
            <pc:sldMk cId="1230377661" sldId="342"/>
            <ac:grpSpMk id="20" creationId="{9E3989A0-52DC-482D-B816-4B30A83668CF}"/>
          </ac:grpSpMkLst>
        </pc:grpChg>
        <pc:picChg chg="add mod">
          <ac:chgData name="Nelson, Andy (UT-ITC)" userId="8c3bbbfd-8b33-433e-9e71-44d1c0c1ea42" providerId="ADAL" clId="{A12B0705-4D5E-4853-9297-3D00417FD1D0}" dt="2021-11-10T20:18:22.971" v="18863"/>
          <ac:picMkLst>
            <pc:docMk/>
            <pc:sldMk cId="1230377661" sldId="342"/>
            <ac:picMk id="2" creationId="{0B0B8E7A-3E21-4DDB-A447-DFA2D68DA920}"/>
          </ac:picMkLst>
        </pc:picChg>
        <pc:picChg chg="del">
          <ac:chgData name="Nelson, Andy (UT-ITC)" userId="8c3bbbfd-8b33-433e-9e71-44d1c0c1ea42" providerId="ADAL" clId="{A12B0705-4D5E-4853-9297-3D00417FD1D0}" dt="2021-11-09T20:07:58.564" v="15535" actId="478"/>
          <ac:picMkLst>
            <pc:docMk/>
            <pc:sldMk cId="1230377661" sldId="342"/>
            <ac:picMk id="14" creationId="{61329434-2864-49D2-81C9-7FDBC69D5359}"/>
          </ac:picMkLst>
        </pc:picChg>
        <pc:picChg chg="del">
          <ac:chgData name="Nelson, Andy (UT-ITC)" userId="8c3bbbfd-8b33-433e-9e71-44d1c0c1ea42" providerId="ADAL" clId="{A12B0705-4D5E-4853-9297-3D00417FD1D0}" dt="2021-11-09T20:08:00.005" v="15537" actId="478"/>
          <ac:picMkLst>
            <pc:docMk/>
            <pc:sldMk cId="1230377661" sldId="342"/>
            <ac:picMk id="17" creationId="{50CA0903-613B-4783-9218-D272FEF31C34}"/>
          </ac:picMkLst>
        </pc:picChg>
        <pc:picChg chg="del">
          <ac:chgData name="Nelson, Andy (UT-ITC)" userId="8c3bbbfd-8b33-433e-9e71-44d1c0c1ea42" providerId="ADAL" clId="{A12B0705-4D5E-4853-9297-3D00417FD1D0}" dt="2021-11-09T20:07:57.798" v="15534" actId="478"/>
          <ac:picMkLst>
            <pc:docMk/>
            <pc:sldMk cId="1230377661" sldId="342"/>
            <ac:picMk id="18" creationId="{AA61DF98-EE39-4B8E-8A5F-DC490C9ED67F}"/>
          </ac:picMkLst>
        </pc:picChg>
        <pc:picChg chg="del">
          <ac:chgData name="Nelson, Andy (UT-ITC)" userId="8c3bbbfd-8b33-433e-9e71-44d1c0c1ea42" providerId="ADAL" clId="{A12B0705-4D5E-4853-9297-3D00417FD1D0}" dt="2021-11-09T20:07:57.262" v="15533" actId="478"/>
          <ac:picMkLst>
            <pc:docMk/>
            <pc:sldMk cId="1230377661" sldId="342"/>
            <ac:picMk id="19" creationId="{1D29552C-BBDB-47B7-B9FC-E2A16A6094DA}"/>
          </ac:picMkLst>
        </pc:picChg>
      </pc:sldChg>
      <pc:sldChg chg="addSp delSp modSp add mod ord">
        <pc:chgData name="Nelson, Andy (UT-ITC)" userId="8c3bbbfd-8b33-433e-9e71-44d1c0c1ea42" providerId="ADAL" clId="{A12B0705-4D5E-4853-9297-3D00417FD1D0}" dt="2021-11-10T20:18:22.971" v="18863"/>
        <pc:sldMkLst>
          <pc:docMk/>
          <pc:sldMk cId="4289901554" sldId="343"/>
        </pc:sldMkLst>
        <pc:spChg chg="mod">
          <ac:chgData name="Nelson, Andy (UT-ITC)" userId="8c3bbbfd-8b33-433e-9e71-44d1c0c1ea42" providerId="ADAL" clId="{A12B0705-4D5E-4853-9297-3D00417FD1D0}" dt="2021-11-09T20:13:33.369" v="15664" actId="20577"/>
          <ac:spMkLst>
            <pc:docMk/>
            <pc:sldMk cId="4289901554" sldId="343"/>
            <ac:spMk id="4" creationId="{23CB72D6-0CBC-4DF3-8895-241F1A055F9A}"/>
          </ac:spMkLst>
        </pc:spChg>
        <pc:spChg chg="del mod">
          <ac:chgData name="Nelson, Andy (UT-ITC)" userId="8c3bbbfd-8b33-433e-9e71-44d1c0c1ea42" providerId="ADAL" clId="{A12B0705-4D5E-4853-9297-3D00417FD1D0}" dt="2021-11-09T20:17:02.008" v="15675" actId="478"/>
          <ac:spMkLst>
            <pc:docMk/>
            <pc:sldMk cId="4289901554" sldId="343"/>
            <ac:spMk id="5" creationId="{889B22E4-EC6E-4044-B8BD-7B717A41E58A}"/>
          </ac:spMkLst>
        </pc:spChg>
        <pc:spChg chg="mod">
          <ac:chgData name="Nelson, Andy (UT-ITC)" userId="8c3bbbfd-8b33-433e-9e71-44d1c0c1ea42" providerId="ADAL" clId="{A12B0705-4D5E-4853-9297-3D00417FD1D0}" dt="2021-11-09T20:23:51.895" v="16537" actId="1035"/>
          <ac:spMkLst>
            <pc:docMk/>
            <pc:sldMk cId="4289901554" sldId="343"/>
            <ac:spMk id="7" creationId="{4F7F0829-5043-4CA9-9509-5244CA0423E7}"/>
          </ac:spMkLst>
        </pc:spChg>
        <pc:spChg chg="mod">
          <ac:chgData name="Nelson, Andy (UT-ITC)" userId="8c3bbbfd-8b33-433e-9e71-44d1c0c1ea42" providerId="ADAL" clId="{A12B0705-4D5E-4853-9297-3D00417FD1D0}" dt="2021-11-09T20:23:29.748" v="16522" actId="14100"/>
          <ac:spMkLst>
            <pc:docMk/>
            <pc:sldMk cId="4289901554" sldId="343"/>
            <ac:spMk id="8" creationId="{BF7A156C-2007-4ACA-A263-6815CCB94286}"/>
          </ac:spMkLst>
        </pc:spChg>
        <pc:spChg chg="del mod">
          <ac:chgData name="Nelson, Andy (UT-ITC)" userId="8c3bbbfd-8b33-433e-9e71-44d1c0c1ea42" providerId="ADAL" clId="{A12B0705-4D5E-4853-9297-3D00417FD1D0}" dt="2021-11-09T20:17:02.009" v="15677"/>
          <ac:spMkLst>
            <pc:docMk/>
            <pc:sldMk cId="4289901554" sldId="343"/>
            <ac:spMk id="9" creationId="{6D325F87-A94F-4C83-B739-AD9A2C739C10}"/>
          </ac:spMkLst>
        </pc:spChg>
        <pc:spChg chg="mod">
          <ac:chgData name="Nelson, Andy (UT-ITC)" userId="8c3bbbfd-8b33-433e-9e71-44d1c0c1ea42" providerId="ADAL" clId="{A12B0705-4D5E-4853-9297-3D00417FD1D0}" dt="2021-11-09T20:23:51.895" v="16537" actId="1035"/>
          <ac:spMkLst>
            <pc:docMk/>
            <pc:sldMk cId="4289901554" sldId="343"/>
            <ac:spMk id="10" creationId="{D711E34D-5027-45FC-A742-92603DE6D047}"/>
          </ac:spMkLst>
        </pc:spChg>
        <pc:picChg chg="add mod">
          <ac:chgData name="Nelson, Andy (UT-ITC)" userId="8c3bbbfd-8b33-433e-9e71-44d1c0c1ea42" providerId="ADAL" clId="{A12B0705-4D5E-4853-9297-3D00417FD1D0}" dt="2021-11-10T20:18:22.971" v="18863"/>
          <ac:picMkLst>
            <pc:docMk/>
            <pc:sldMk cId="4289901554" sldId="343"/>
            <ac:picMk id="2" creationId="{3D961032-2296-4E50-B5E1-EEE5AB9F33A2}"/>
          </ac:picMkLst>
        </pc:picChg>
        <pc:picChg chg="del">
          <ac:chgData name="Nelson, Andy (UT-ITC)" userId="8c3bbbfd-8b33-433e-9e71-44d1c0c1ea42" providerId="ADAL" clId="{A12B0705-4D5E-4853-9297-3D00417FD1D0}" dt="2021-11-09T20:13:36.848" v="15665" actId="478"/>
          <ac:picMkLst>
            <pc:docMk/>
            <pc:sldMk cId="4289901554" sldId="343"/>
            <ac:picMk id="3" creationId="{AD4E151F-4DC0-4040-A2B3-D48C87E1FA48}"/>
          </ac:picMkLst>
        </pc:picChg>
      </pc:sldChg>
      <pc:sldChg chg="addSp modSp add ord">
        <pc:chgData name="Nelson, Andy (UT-ITC)" userId="8c3bbbfd-8b33-433e-9e71-44d1c0c1ea42" providerId="ADAL" clId="{A12B0705-4D5E-4853-9297-3D00417FD1D0}" dt="2021-11-10T20:18:22.971" v="18863"/>
        <pc:sldMkLst>
          <pc:docMk/>
          <pc:sldMk cId="104338446" sldId="344"/>
        </pc:sldMkLst>
        <pc:picChg chg="add mod">
          <ac:chgData name="Nelson, Andy (UT-ITC)" userId="8c3bbbfd-8b33-433e-9e71-44d1c0c1ea42" providerId="ADAL" clId="{A12B0705-4D5E-4853-9297-3D00417FD1D0}" dt="2021-11-10T20:18:22.971" v="18863"/>
          <ac:picMkLst>
            <pc:docMk/>
            <pc:sldMk cId="104338446" sldId="344"/>
            <ac:picMk id="5" creationId="{BE2F9837-188A-4D8C-A5B7-23AC0891F89E}"/>
          </ac:picMkLst>
        </pc:picChg>
      </pc:sldChg>
      <pc:sldChg chg="addSp modSp add mod ord">
        <pc:chgData name="Nelson, Andy (UT-ITC)" userId="8c3bbbfd-8b33-433e-9e71-44d1c0c1ea42" providerId="ADAL" clId="{A12B0705-4D5E-4853-9297-3D00417FD1D0}" dt="2021-11-10T20:18:22.971" v="18863"/>
        <pc:sldMkLst>
          <pc:docMk/>
          <pc:sldMk cId="2378999930" sldId="345"/>
        </pc:sldMkLst>
        <pc:spChg chg="mod">
          <ac:chgData name="Nelson, Andy (UT-ITC)" userId="8c3bbbfd-8b33-433e-9e71-44d1c0c1ea42" providerId="ADAL" clId="{A12B0705-4D5E-4853-9297-3D00417FD1D0}" dt="2021-11-10T16:35:53.159" v="16597" actId="20577"/>
          <ac:spMkLst>
            <pc:docMk/>
            <pc:sldMk cId="2378999930" sldId="345"/>
            <ac:spMk id="4" creationId="{23CB72D6-0CBC-4DF3-8895-241F1A055F9A}"/>
          </ac:spMkLst>
        </pc:spChg>
        <pc:spChg chg="mod">
          <ac:chgData name="Nelson, Andy (UT-ITC)" userId="8c3bbbfd-8b33-433e-9e71-44d1c0c1ea42" providerId="ADAL" clId="{A12B0705-4D5E-4853-9297-3D00417FD1D0}" dt="2021-11-10T19:14:46.788" v="18770" actId="20577"/>
          <ac:spMkLst>
            <pc:docMk/>
            <pc:sldMk cId="2378999930" sldId="345"/>
            <ac:spMk id="8" creationId="{BF7A156C-2007-4ACA-A263-6815CCB94286}"/>
          </ac:spMkLst>
        </pc:spChg>
        <pc:picChg chg="add mod">
          <ac:chgData name="Nelson, Andy (UT-ITC)" userId="8c3bbbfd-8b33-433e-9e71-44d1c0c1ea42" providerId="ADAL" clId="{A12B0705-4D5E-4853-9297-3D00417FD1D0}" dt="2021-11-10T20:18:22.971" v="18863"/>
          <ac:picMkLst>
            <pc:docMk/>
            <pc:sldMk cId="2378999930" sldId="345"/>
            <ac:picMk id="2" creationId="{CB09092A-EE88-4EB6-A1F3-2CDC95B7119E}"/>
          </ac:picMkLst>
        </pc:picChg>
        <pc:picChg chg="add mod">
          <ac:chgData name="Nelson, Andy (UT-ITC)" userId="8c3bbbfd-8b33-433e-9e71-44d1c0c1ea42" providerId="ADAL" clId="{A12B0705-4D5E-4853-9297-3D00417FD1D0}" dt="2021-11-10T16:48:16.823" v="17072" actId="1076"/>
          <ac:picMkLst>
            <pc:docMk/>
            <pc:sldMk cId="2378999930" sldId="345"/>
            <ac:picMk id="3" creationId="{9431B9F5-9679-4368-AE43-05C3DCAA61E5}"/>
          </ac:picMkLst>
        </pc:picChg>
      </pc:sldChg>
      <pc:sldChg chg="addSp delSp modSp add mod">
        <pc:chgData name="Nelson, Andy (UT-ITC)" userId="8c3bbbfd-8b33-433e-9e71-44d1c0c1ea42" providerId="ADAL" clId="{A12B0705-4D5E-4853-9297-3D00417FD1D0}" dt="2021-11-10T20:18:22.971" v="18863"/>
        <pc:sldMkLst>
          <pc:docMk/>
          <pc:sldMk cId="2541357113" sldId="346"/>
        </pc:sldMkLst>
        <pc:spChg chg="mod">
          <ac:chgData name="Nelson, Andy (UT-ITC)" userId="8c3bbbfd-8b33-433e-9e71-44d1c0c1ea42" providerId="ADAL" clId="{A12B0705-4D5E-4853-9297-3D00417FD1D0}" dt="2021-11-10T16:39:32.966" v="16692" actId="20577"/>
          <ac:spMkLst>
            <pc:docMk/>
            <pc:sldMk cId="2541357113" sldId="346"/>
            <ac:spMk id="4" creationId="{23CB72D6-0CBC-4DF3-8895-241F1A055F9A}"/>
          </ac:spMkLst>
        </pc:spChg>
        <pc:spChg chg="del">
          <ac:chgData name="Nelson, Andy (UT-ITC)" userId="8c3bbbfd-8b33-433e-9e71-44d1c0c1ea42" providerId="ADAL" clId="{A12B0705-4D5E-4853-9297-3D00417FD1D0}" dt="2021-11-10T16:41:19.033" v="16695" actId="478"/>
          <ac:spMkLst>
            <pc:docMk/>
            <pc:sldMk cId="2541357113" sldId="346"/>
            <ac:spMk id="7" creationId="{4F7F0829-5043-4CA9-9509-5244CA0423E7}"/>
          </ac:spMkLst>
        </pc:spChg>
        <pc:spChg chg="del mod">
          <ac:chgData name="Nelson, Andy (UT-ITC)" userId="8c3bbbfd-8b33-433e-9e71-44d1c0c1ea42" providerId="ADAL" clId="{A12B0705-4D5E-4853-9297-3D00417FD1D0}" dt="2021-11-10T16:41:19.033" v="16695" actId="478"/>
          <ac:spMkLst>
            <pc:docMk/>
            <pc:sldMk cId="2541357113" sldId="346"/>
            <ac:spMk id="8" creationId="{BF7A156C-2007-4ACA-A263-6815CCB94286}"/>
          </ac:spMkLst>
        </pc:spChg>
        <pc:spChg chg="add mod">
          <ac:chgData name="Nelson, Andy (UT-ITC)" userId="8c3bbbfd-8b33-433e-9e71-44d1c0c1ea42" providerId="ADAL" clId="{A12B0705-4D5E-4853-9297-3D00417FD1D0}" dt="2021-11-10T16:46:58.344" v="17067" actId="20577"/>
          <ac:spMkLst>
            <pc:docMk/>
            <pc:sldMk cId="2541357113" sldId="346"/>
            <ac:spMk id="9" creationId="{B7998E14-F8F2-4D62-B340-13C4366EABAB}"/>
          </ac:spMkLst>
        </pc:spChg>
        <pc:spChg chg="del">
          <ac:chgData name="Nelson, Andy (UT-ITC)" userId="8c3bbbfd-8b33-433e-9e71-44d1c0c1ea42" providerId="ADAL" clId="{A12B0705-4D5E-4853-9297-3D00417FD1D0}" dt="2021-11-10T16:41:05.915" v="16694" actId="478"/>
          <ac:spMkLst>
            <pc:docMk/>
            <pc:sldMk cId="2541357113" sldId="346"/>
            <ac:spMk id="10" creationId="{D711E34D-5027-45FC-A742-92603DE6D047}"/>
          </ac:spMkLst>
        </pc:spChg>
        <pc:picChg chg="add mod">
          <ac:chgData name="Nelson, Andy (UT-ITC)" userId="8c3bbbfd-8b33-433e-9e71-44d1c0c1ea42" providerId="ADAL" clId="{A12B0705-4D5E-4853-9297-3D00417FD1D0}" dt="2021-11-10T20:18:22.971" v="18863"/>
          <ac:picMkLst>
            <pc:docMk/>
            <pc:sldMk cId="2541357113" sldId="346"/>
            <ac:picMk id="2" creationId="{F9749A42-5795-4673-896E-9646B84CFB6B}"/>
          </ac:picMkLst>
        </pc:picChg>
        <pc:picChg chg="add mod">
          <ac:chgData name="Nelson, Andy (UT-ITC)" userId="8c3bbbfd-8b33-433e-9e71-44d1c0c1ea42" providerId="ADAL" clId="{A12B0705-4D5E-4853-9297-3D00417FD1D0}" dt="2021-11-10T16:41:19.585" v="16696"/>
          <ac:picMkLst>
            <pc:docMk/>
            <pc:sldMk cId="2541357113" sldId="346"/>
            <ac:picMk id="11" creationId="{B6C40A57-4AE4-4488-B514-82F397774CEE}"/>
          </ac:picMkLst>
        </pc:picChg>
      </pc:sldChg>
      <pc:sldChg chg="modSp add del modAnim">
        <pc:chgData name="Nelson, Andy (UT-ITC)" userId="8c3bbbfd-8b33-433e-9e71-44d1c0c1ea42" providerId="ADAL" clId="{A12B0705-4D5E-4853-9297-3D00417FD1D0}" dt="2021-11-10T16:36:57.784" v="16609" actId="2890"/>
        <pc:sldMkLst>
          <pc:docMk/>
          <pc:sldMk cId="2628293361" sldId="346"/>
        </pc:sldMkLst>
        <pc:spChg chg="mod">
          <ac:chgData name="Nelson, Andy (UT-ITC)" userId="8c3bbbfd-8b33-433e-9e71-44d1c0c1ea42" providerId="ADAL" clId="{A12B0705-4D5E-4853-9297-3D00417FD1D0}" dt="2021-11-10T16:36:56.590" v="16608"/>
          <ac:spMkLst>
            <pc:docMk/>
            <pc:sldMk cId="2628293361" sldId="346"/>
            <ac:spMk id="23" creationId="{A345E17F-B90E-47D9-B9C0-1706EB9F3A08}"/>
          </ac:spMkLst>
        </pc:spChg>
      </pc:sldChg>
      <pc:sldChg chg="delSp modSp add del mod delAnim modAnim">
        <pc:chgData name="Nelson, Andy (UT-ITC)" userId="8c3bbbfd-8b33-433e-9e71-44d1c0c1ea42" providerId="ADAL" clId="{A12B0705-4D5E-4853-9297-3D00417FD1D0}" dt="2021-11-10T17:03:36.454" v="17332" actId="2696"/>
        <pc:sldMkLst>
          <pc:docMk/>
          <pc:sldMk cId="1683498388" sldId="347"/>
        </pc:sldMkLst>
        <pc:spChg chg="mod">
          <ac:chgData name="Nelson, Andy (UT-ITC)" userId="8c3bbbfd-8b33-433e-9e71-44d1c0c1ea42" providerId="ADAL" clId="{A12B0705-4D5E-4853-9297-3D00417FD1D0}" dt="2021-11-10T16:56:20.824" v="17149" actId="20577"/>
          <ac:spMkLst>
            <pc:docMk/>
            <pc:sldMk cId="1683498388" sldId="347"/>
            <ac:spMk id="8" creationId="{2B152706-E8F9-4ED5-B38D-06BFF21B41D1}"/>
          </ac:spMkLst>
        </pc:spChg>
        <pc:spChg chg="mod">
          <ac:chgData name="Nelson, Andy (UT-ITC)" userId="8c3bbbfd-8b33-433e-9e71-44d1c0c1ea42" providerId="ADAL" clId="{A12B0705-4D5E-4853-9297-3D00417FD1D0}" dt="2021-11-10T16:57:46.172" v="17161"/>
          <ac:spMkLst>
            <pc:docMk/>
            <pc:sldMk cId="1683498388" sldId="347"/>
            <ac:spMk id="13" creationId="{B8E9BD40-2F4E-41AA-A442-A1BA031C48FE}"/>
          </ac:spMkLst>
        </pc:spChg>
        <pc:spChg chg="mod">
          <ac:chgData name="Nelson, Andy (UT-ITC)" userId="8c3bbbfd-8b33-433e-9e71-44d1c0c1ea42" providerId="ADAL" clId="{A12B0705-4D5E-4853-9297-3D00417FD1D0}" dt="2021-11-10T17:01:23.736" v="17331" actId="20577"/>
          <ac:spMkLst>
            <pc:docMk/>
            <pc:sldMk cId="1683498388" sldId="347"/>
            <ac:spMk id="23" creationId="{A345E17F-B90E-47D9-B9C0-1706EB9F3A08}"/>
          </ac:spMkLst>
        </pc:spChg>
        <pc:grpChg chg="del">
          <ac:chgData name="Nelson, Andy (UT-ITC)" userId="8c3bbbfd-8b33-433e-9e71-44d1c0c1ea42" providerId="ADAL" clId="{A12B0705-4D5E-4853-9297-3D00417FD1D0}" dt="2021-11-10T16:57:35.899" v="17159" actId="478"/>
          <ac:grpSpMkLst>
            <pc:docMk/>
            <pc:sldMk cId="1683498388" sldId="347"/>
            <ac:grpSpMk id="20" creationId="{9E3989A0-52DC-482D-B816-4B30A83668CF}"/>
          </ac:grpSpMkLst>
        </pc:grpChg>
        <pc:picChg chg="del">
          <ac:chgData name="Nelson, Andy (UT-ITC)" userId="8c3bbbfd-8b33-433e-9e71-44d1c0c1ea42" providerId="ADAL" clId="{A12B0705-4D5E-4853-9297-3D00417FD1D0}" dt="2021-11-10T16:57:35.037" v="17158" actId="478"/>
          <ac:picMkLst>
            <pc:docMk/>
            <pc:sldMk cId="1683498388" sldId="347"/>
            <ac:picMk id="14" creationId="{61329434-2864-49D2-81C9-7FDBC69D5359}"/>
          </ac:picMkLst>
        </pc:picChg>
        <pc:picChg chg="del">
          <ac:chgData name="Nelson, Andy (UT-ITC)" userId="8c3bbbfd-8b33-433e-9e71-44d1c0c1ea42" providerId="ADAL" clId="{A12B0705-4D5E-4853-9297-3D00417FD1D0}" dt="2021-11-10T16:57:36.649" v="17160" actId="478"/>
          <ac:picMkLst>
            <pc:docMk/>
            <pc:sldMk cId="1683498388" sldId="347"/>
            <ac:picMk id="17" creationId="{50CA0903-613B-4783-9218-D272FEF31C34}"/>
          </ac:picMkLst>
        </pc:picChg>
        <pc:picChg chg="del">
          <ac:chgData name="Nelson, Andy (UT-ITC)" userId="8c3bbbfd-8b33-433e-9e71-44d1c0c1ea42" providerId="ADAL" clId="{A12B0705-4D5E-4853-9297-3D00417FD1D0}" dt="2021-11-10T16:57:34.455" v="17157" actId="478"/>
          <ac:picMkLst>
            <pc:docMk/>
            <pc:sldMk cId="1683498388" sldId="347"/>
            <ac:picMk id="18" creationId="{AA61DF98-EE39-4B8E-8A5F-DC490C9ED67F}"/>
          </ac:picMkLst>
        </pc:picChg>
        <pc:picChg chg="del">
          <ac:chgData name="Nelson, Andy (UT-ITC)" userId="8c3bbbfd-8b33-433e-9e71-44d1c0c1ea42" providerId="ADAL" clId="{A12B0705-4D5E-4853-9297-3D00417FD1D0}" dt="2021-11-10T16:57:34.040" v="17156" actId="478"/>
          <ac:picMkLst>
            <pc:docMk/>
            <pc:sldMk cId="1683498388" sldId="347"/>
            <ac:picMk id="19" creationId="{1D29552C-BBDB-47B7-B9FC-E2A16A6094DA}"/>
          </ac:picMkLst>
        </pc:picChg>
      </pc:sldChg>
      <pc:sldChg chg="addSp modSp add mod">
        <pc:chgData name="Nelson, Andy (UT-ITC)" userId="8c3bbbfd-8b33-433e-9e71-44d1c0c1ea42" providerId="ADAL" clId="{A12B0705-4D5E-4853-9297-3D00417FD1D0}" dt="2021-11-10T20:18:22.971" v="18863"/>
        <pc:sldMkLst>
          <pc:docMk/>
          <pc:sldMk cId="3808505106" sldId="347"/>
        </pc:sldMkLst>
        <pc:spChg chg="mod">
          <ac:chgData name="Nelson, Andy (UT-ITC)" userId="8c3bbbfd-8b33-433e-9e71-44d1c0c1ea42" providerId="ADAL" clId="{A12B0705-4D5E-4853-9297-3D00417FD1D0}" dt="2021-11-10T17:21:27.128" v="18305" actId="20577"/>
          <ac:spMkLst>
            <pc:docMk/>
            <pc:sldMk cId="3808505106" sldId="347"/>
            <ac:spMk id="11" creationId="{7B4BDC52-48E4-45D3-9AE2-C8AFCCE66A4B}"/>
          </ac:spMkLst>
        </pc:spChg>
        <pc:spChg chg="mod">
          <ac:chgData name="Nelson, Andy (UT-ITC)" userId="8c3bbbfd-8b33-433e-9e71-44d1c0c1ea42" providerId="ADAL" clId="{A12B0705-4D5E-4853-9297-3D00417FD1D0}" dt="2021-11-10T17:21:20.357" v="18303" actId="20577"/>
          <ac:spMkLst>
            <pc:docMk/>
            <pc:sldMk cId="3808505106" sldId="347"/>
            <ac:spMk id="12" creationId="{222E98B7-F584-42F8-8D28-EAB44907F7D7}"/>
          </ac:spMkLst>
        </pc:spChg>
        <pc:spChg chg="add mod">
          <ac:chgData name="Nelson, Andy (UT-ITC)" userId="8c3bbbfd-8b33-433e-9e71-44d1c0c1ea42" providerId="ADAL" clId="{A12B0705-4D5E-4853-9297-3D00417FD1D0}" dt="2021-11-10T19:37:36.216" v="18848" actId="20577"/>
          <ac:spMkLst>
            <pc:docMk/>
            <pc:sldMk cId="3808505106" sldId="347"/>
            <ac:spMk id="13" creationId="{CCE0A7B0-7A51-4523-9483-277CFB9AFF77}"/>
          </ac:spMkLst>
        </pc:spChg>
        <pc:picChg chg="add mod">
          <ac:chgData name="Nelson, Andy (UT-ITC)" userId="8c3bbbfd-8b33-433e-9e71-44d1c0c1ea42" providerId="ADAL" clId="{A12B0705-4D5E-4853-9297-3D00417FD1D0}" dt="2021-11-10T20:18:22.971" v="18863"/>
          <ac:picMkLst>
            <pc:docMk/>
            <pc:sldMk cId="3808505106" sldId="347"/>
            <ac:picMk id="3" creationId="{5FAB7B39-BC90-4AE7-8FE1-A7BD1AECF909}"/>
          </ac:picMkLst>
        </pc:picChg>
      </pc:sldChg>
      <pc:sldMasterChg chg="delSldLayout">
        <pc:chgData name="Nelson, Andy (UT-ITC)" userId="8c3bbbfd-8b33-433e-9e71-44d1c0c1ea42" providerId="ADAL" clId="{A12B0705-4D5E-4853-9297-3D00417FD1D0}" dt="2021-11-09T20:08:40.875" v="15542" actId="47"/>
        <pc:sldMasterMkLst>
          <pc:docMk/>
          <pc:sldMasterMk cId="1355596931" sldId="2147487131"/>
        </pc:sldMasterMkLst>
        <pc:sldLayoutChg chg="del">
          <pc:chgData name="Nelson, Andy (UT-ITC)" userId="8c3bbbfd-8b33-433e-9e71-44d1c0c1ea42" providerId="ADAL" clId="{A12B0705-4D5E-4853-9297-3D00417FD1D0}" dt="2021-11-09T20:08:40.875" v="15542" actId="47"/>
          <pc:sldLayoutMkLst>
            <pc:docMk/>
            <pc:sldMasterMk cId="1355596931" sldId="2147487131"/>
            <pc:sldLayoutMk cId="1665291638" sldId="2147487137"/>
          </pc:sldLayoutMkLst>
        </pc:sldLayoutChg>
        <pc:sldLayoutChg chg="del">
          <pc:chgData name="Nelson, Andy (UT-ITC)" userId="8c3bbbfd-8b33-433e-9e71-44d1c0c1ea42" providerId="ADAL" clId="{A12B0705-4D5E-4853-9297-3D00417FD1D0}" dt="2021-11-09T20:08:40.875" v="15542" actId="47"/>
          <pc:sldLayoutMkLst>
            <pc:docMk/>
            <pc:sldMasterMk cId="1355596931" sldId="2147487131"/>
            <pc:sldLayoutMk cId="110810322" sldId="2147487139"/>
          </pc:sldLayoutMkLst>
        </pc:sldLayoutChg>
      </pc:sldMasterChg>
    </pc:docChg>
  </pc:docChgLst>
  <pc:docChgLst>
    <pc:chgData name="Degerickx Jeroen" userId="S::jeroen.degerickx_vito.be#ext#@universiteittwente.onmicrosoft.com::c03ce476-0be3-43b5-9420-351b063a21ca" providerId="AD" clId="Web-{406E22CA-61DD-4B06-9302-F3665AD64CEC}"/>
    <pc:docChg chg="modSld">
      <pc:chgData name="Degerickx Jeroen" userId="S::jeroen.degerickx_vito.be#ext#@universiteittwente.onmicrosoft.com::c03ce476-0be3-43b5-9420-351b063a21ca" providerId="AD" clId="Web-{406E22CA-61DD-4B06-9302-F3665AD64CEC}" dt="2021-11-10T10:27:26.304" v="4" actId="20577"/>
      <pc:docMkLst>
        <pc:docMk/>
      </pc:docMkLst>
      <pc:sldChg chg="modSp">
        <pc:chgData name="Degerickx Jeroen" userId="S::jeroen.degerickx_vito.be#ext#@universiteittwente.onmicrosoft.com::c03ce476-0be3-43b5-9420-351b063a21ca" providerId="AD" clId="Web-{406E22CA-61DD-4B06-9302-F3665AD64CEC}" dt="2021-11-10T10:26:32.132" v="1" actId="20577"/>
        <pc:sldMkLst>
          <pc:docMk/>
          <pc:sldMk cId="954977156" sldId="277"/>
        </pc:sldMkLst>
        <pc:spChg chg="mod">
          <ac:chgData name="Degerickx Jeroen" userId="S::jeroen.degerickx_vito.be#ext#@universiteittwente.onmicrosoft.com::c03ce476-0be3-43b5-9420-351b063a21ca" providerId="AD" clId="Web-{406E22CA-61DD-4B06-9302-F3665AD64CEC}" dt="2021-11-10T10:25:12.115" v="0" actId="20577"/>
          <ac:spMkLst>
            <pc:docMk/>
            <pc:sldMk cId="954977156" sldId="277"/>
            <ac:spMk id="8" creationId="{2B152706-E8F9-4ED5-B38D-06BFF21B41D1}"/>
          </ac:spMkLst>
        </pc:spChg>
        <pc:spChg chg="mod">
          <ac:chgData name="Degerickx Jeroen" userId="S::jeroen.degerickx_vito.be#ext#@universiteittwente.onmicrosoft.com::c03ce476-0be3-43b5-9420-351b063a21ca" providerId="AD" clId="Web-{406E22CA-61DD-4B06-9302-F3665AD64CEC}" dt="2021-11-10T10:26:32.132" v="1" actId="20577"/>
          <ac:spMkLst>
            <pc:docMk/>
            <pc:sldMk cId="954977156" sldId="277"/>
            <ac:spMk id="11" creationId="{7E388EF2-1398-4EDD-AC3D-55DA832FBD16}"/>
          </ac:spMkLst>
        </pc:spChg>
      </pc:sldChg>
      <pc:sldChg chg="modSp">
        <pc:chgData name="Degerickx Jeroen" userId="S::jeroen.degerickx_vito.be#ext#@universiteittwente.onmicrosoft.com::c03ce476-0be3-43b5-9420-351b063a21ca" providerId="AD" clId="Web-{406E22CA-61DD-4B06-9302-F3665AD64CEC}" dt="2021-11-10T10:26:42.601" v="2" actId="20577"/>
        <pc:sldMkLst>
          <pc:docMk/>
          <pc:sldMk cId="214469506" sldId="334"/>
        </pc:sldMkLst>
        <pc:spChg chg="mod">
          <ac:chgData name="Degerickx Jeroen" userId="S::jeroen.degerickx_vito.be#ext#@universiteittwente.onmicrosoft.com::c03ce476-0be3-43b5-9420-351b063a21ca" providerId="AD" clId="Web-{406E22CA-61DD-4B06-9302-F3665AD64CEC}" dt="2021-11-10T10:26:42.601" v="2" actId="20577"/>
          <ac:spMkLst>
            <pc:docMk/>
            <pc:sldMk cId="214469506" sldId="334"/>
            <ac:spMk id="8" creationId="{2B152706-E8F9-4ED5-B38D-06BFF21B41D1}"/>
          </ac:spMkLst>
        </pc:spChg>
      </pc:sldChg>
      <pc:sldChg chg="modSp">
        <pc:chgData name="Degerickx Jeroen" userId="S::jeroen.degerickx_vito.be#ext#@universiteittwente.onmicrosoft.com::c03ce476-0be3-43b5-9420-351b063a21ca" providerId="AD" clId="Web-{406E22CA-61DD-4B06-9302-F3665AD64CEC}" dt="2021-11-10T10:27:09.460" v="3" actId="20577"/>
        <pc:sldMkLst>
          <pc:docMk/>
          <pc:sldMk cId="618285469" sldId="335"/>
        </pc:sldMkLst>
        <pc:spChg chg="mod">
          <ac:chgData name="Degerickx Jeroen" userId="S::jeroen.degerickx_vito.be#ext#@universiteittwente.onmicrosoft.com::c03ce476-0be3-43b5-9420-351b063a21ca" providerId="AD" clId="Web-{406E22CA-61DD-4B06-9302-F3665AD64CEC}" dt="2021-11-10T10:27:09.460" v="3" actId="20577"/>
          <ac:spMkLst>
            <pc:docMk/>
            <pc:sldMk cId="618285469" sldId="335"/>
            <ac:spMk id="8" creationId="{2B152706-E8F9-4ED5-B38D-06BFF21B41D1}"/>
          </ac:spMkLst>
        </pc:spChg>
      </pc:sldChg>
      <pc:sldChg chg="modSp">
        <pc:chgData name="Degerickx Jeroen" userId="S::jeroen.degerickx_vito.be#ext#@universiteittwente.onmicrosoft.com::c03ce476-0be3-43b5-9420-351b063a21ca" providerId="AD" clId="Web-{406E22CA-61DD-4B06-9302-F3665AD64CEC}" dt="2021-11-10T10:27:26.304" v="4" actId="20577"/>
        <pc:sldMkLst>
          <pc:docMk/>
          <pc:sldMk cId="3232203136" sldId="337"/>
        </pc:sldMkLst>
        <pc:spChg chg="mod">
          <ac:chgData name="Degerickx Jeroen" userId="S::jeroen.degerickx_vito.be#ext#@universiteittwente.onmicrosoft.com::c03ce476-0be3-43b5-9420-351b063a21ca" providerId="AD" clId="Web-{406E22CA-61DD-4B06-9302-F3665AD64CEC}" dt="2021-11-10T10:27:26.304" v="4" actId="20577"/>
          <ac:spMkLst>
            <pc:docMk/>
            <pc:sldMk cId="3232203136" sldId="337"/>
            <ac:spMk id="8" creationId="{2B152706-E8F9-4ED5-B38D-06BFF21B41D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F:\Countries\philipines\SPOT-VGT\2001-10\separability.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D:\Phil\27cl.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291336416"/>
        <c:axId val="291149840"/>
        <c:axId val="0"/>
      </c:bar3DChart>
      <c:catAx>
        <c:axId val="291336416"/>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291149840"/>
        <c:crosses val="autoZero"/>
        <c:auto val="1"/>
        <c:lblAlgn val="ctr"/>
        <c:lblOffset val="100"/>
        <c:noMultiLvlLbl val="0"/>
      </c:catAx>
      <c:valAx>
        <c:axId val="29114984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913364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7050357015328976"/>
          <c:y val="7.1950454593731311E-2"/>
          <c:w val="0.77162995701075432"/>
          <c:h val="0.68800662101691912"/>
        </c:manualLayout>
      </c:layout>
      <c:scatterChart>
        <c:scatterStyle val="smoothMarker"/>
        <c:varyColors val="0"/>
        <c:ser>
          <c:idx val="0"/>
          <c:order val="0"/>
          <c:tx>
            <c:v>Avg.Seperability</c:v>
          </c:tx>
          <c:marker>
            <c:symbol val="none"/>
          </c:marker>
          <c:trendline>
            <c:spPr>
              <a:ln w="19050">
                <a:solidFill>
                  <a:srgbClr val="FF0000"/>
                </a:solidFill>
              </a:ln>
            </c:spPr>
            <c:trendlineType val="power"/>
            <c:dispRSqr val="0"/>
            <c:dispEq val="0"/>
          </c:trendline>
          <c:xVal>
            <c:numRef>
              <c:f>Separability!$B$7:$B$247</c:f>
              <c:numCache>
                <c:formatCode>General</c:formatCode>
                <c:ptCount val="24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Separability!$C$7:$C$247</c:f>
              <c:numCache>
                <c:formatCode>General</c:formatCode>
                <c:ptCount val="241"/>
                <c:pt idx="0">
                  <c:v>767</c:v>
                </c:pt>
                <c:pt idx="1">
                  <c:v>837</c:v>
                </c:pt>
                <c:pt idx="2">
                  <c:v>888</c:v>
                </c:pt>
                <c:pt idx="3">
                  <c:v>860</c:v>
                </c:pt>
                <c:pt idx="4">
                  <c:v>918</c:v>
                </c:pt>
                <c:pt idx="5">
                  <c:v>960</c:v>
                </c:pt>
                <c:pt idx="6">
                  <c:v>1049</c:v>
                </c:pt>
                <c:pt idx="7">
                  <c:v>1075</c:v>
                </c:pt>
                <c:pt idx="8">
                  <c:v>1117</c:v>
                </c:pt>
                <c:pt idx="9">
                  <c:v>1066</c:v>
                </c:pt>
                <c:pt idx="10">
                  <c:v>1173</c:v>
                </c:pt>
                <c:pt idx="11">
                  <c:v>1169</c:v>
                </c:pt>
                <c:pt idx="12">
                  <c:v>1181</c:v>
                </c:pt>
                <c:pt idx="13">
                  <c:v>1185</c:v>
                </c:pt>
                <c:pt idx="14">
                  <c:v>1190</c:v>
                </c:pt>
                <c:pt idx="15">
                  <c:v>1213</c:v>
                </c:pt>
                <c:pt idx="16">
                  <c:v>1263</c:v>
                </c:pt>
                <c:pt idx="17">
                  <c:v>1238</c:v>
                </c:pt>
                <c:pt idx="18">
                  <c:v>1293</c:v>
                </c:pt>
                <c:pt idx="19">
                  <c:v>1302</c:v>
                </c:pt>
                <c:pt idx="20">
                  <c:v>1313</c:v>
                </c:pt>
                <c:pt idx="21">
                  <c:v>1349</c:v>
                </c:pt>
                <c:pt idx="22">
                  <c:v>1344</c:v>
                </c:pt>
                <c:pt idx="23">
                  <c:v>1386</c:v>
                </c:pt>
                <c:pt idx="24">
                  <c:v>1352</c:v>
                </c:pt>
                <c:pt idx="25">
                  <c:v>1399</c:v>
                </c:pt>
                <c:pt idx="26">
                  <c:v>1401</c:v>
                </c:pt>
                <c:pt idx="27">
                  <c:v>1391</c:v>
                </c:pt>
                <c:pt idx="28">
                  <c:v>1430</c:v>
                </c:pt>
                <c:pt idx="29">
                  <c:v>1407</c:v>
                </c:pt>
                <c:pt idx="30">
                  <c:v>1393</c:v>
                </c:pt>
                <c:pt idx="31">
                  <c:v>1413</c:v>
                </c:pt>
                <c:pt idx="32">
                  <c:v>1421</c:v>
                </c:pt>
                <c:pt idx="33">
                  <c:v>1522</c:v>
                </c:pt>
                <c:pt idx="34">
                  <c:v>1480</c:v>
                </c:pt>
                <c:pt idx="35">
                  <c:v>1454</c:v>
                </c:pt>
                <c:pt idx="36">
                  <c:v>1484</c:v>
                </c:pt>
                <c:pt idx="37">
                  <c:v>1419</c:v>
                </c:pt>
                <c:pt idx="38">
                  <c:v>1874</c:v>
                </c:pt>
                <c:pt idx="39">
                  <c:v>1482</c:v>
                </c:pt>
                <c:pt idx="40">
                  <c:v>1554</c:v>
                </c:pt>
                <c:pt idx="41">
                  <c:v>1548</c:v>
                </c:pt>
                <c:pt idx="42">
                  <c:v>1504</c:v>
                </c:pt>
                <c:pt idx="43">
                  <c:v>1496</c:v>
                </c:pt>
                <c:pt idx="44">
                  <c:v>1495</c:v>
                </c:pt>
                <c:pt idx="45">
                  <c:v>1577</c:v>
                </c:pt>
                <c:pt idx="46">
                  <c:v>1590</c:v>
                </c:pt>
                <c:pt idx="47">
                  <c:v>1541</c:v>
                </c:pt>
                <c:pt idx="48">
                  <c:v>1553</c:v>
                </c:pt>
                <c:pt idx="49">
                  <c:v>1909</c:v>
                </c:pt>
                <c:pt idx="50">
                  <c:v>1761</c:v>
                </c:pt>
                <c:pt idx="51">
                  <c:v>2113</c:v>
                </c:pt>
                <c:pt idx="52">
                  <c:v>1685</c:v>
                </c:pt>
                <c:pt idx="53">
                  <c:v>1726</c:v>
                </c:pt>
                <c:pt idx="54">
                  <c:v>1850</c:v>
                </c:pt>
                <c:pt idx="55">
                  <c:v>1638</c:v>
                </c:pt>
                <c:pt idx="56">
                  <c:v>1655</c:v>
                </c:pt>
                <c:pt idx="57">
                  <c:v>2401</c:v>
                </c:pt>
                <c:pt idx="58">
                  <c:v>2518</c:v>
                </c:pt>
                <c:pt idx="59">
                  <c:v>2137</c:v>
                </c:pt>
                <c:pt idx="60">
                  <c:v>2393</c:v>
                </c:pt>
                <c:pt idx="61">
                  <c:v>1837</c:v>
                </c:pt>
                <c:pt idx="62">
                  <c:v>5001</c:v>
                </c:pt>
                <c:pt idx="63">
                  <c:v>2549</c:v>
                </c:pt>
                <c:pt idx="64">
                  <c:v>1684</c:v>
                </c:pt>
                <c:pt idx="65">
                  <c:v>4439</c:v>
                </c:pt>
                <c:pt idx="66">
                  <c:v>1719</c:v>
                </c:pt>
                <c:pt idx="67">
                  <c:v>2715</c:v>
                </c:pt>
                <c:pt idx="68">
                  <c:v>1794</c:v>
                </c:pt>
                <c:pt idx="69">
                  <c:v>18370</c:v>
                </c:pt>
                <c:pt idx="70">
                  <c:v>9672</c:v>
                </c:pt>
                <c:pt idx="71">
                  <c:v>1765</c:v>
                </c:pt>
                <c:pt idx="72">
                  <c:v>1772</c:v>
                </c:pt>
                <c:pt idx="73">
                  <c:v>1780</c:v>
                </c:pt>
                <c:pt idx="74">
                  <c:v>1843</c:v>
                </c:pt>
                <c:pt idx="75">
                  <c:v>1854</c:v>
                </c:pt>
                <c:pt idx="76">
                  <c:v>1756</c:v>
                </c:pt>
                <c:pt idx="77">
                  <c:v>1802</c:v>
                </c:pt>
                <c:pt idx="78">
                  <c:v>1833</c:v>
                </c:pt>
                <c:pt idx="79">
                  <c:v>1861</c:v>
                </c:pt>
                <c:pt idx="80">
                  <c:v>1818</c:v>
                </c:pt>
                <c:pt idx="81">
                  <c:v>1874</c:v>
                </c:pt>
                <c:pt idx="82">
                  <c:v>1791</c:v>
                </c:pt>
                <c:pt idx="83">
                  <c:v>1856</c:v>
                </c:pt>
                <c:pt idx="84">
                  <c:v>1882</c:v>
                </c:pt>
                <c:pt idx="85">
                  <c:v>1888</c:v>
                </c:pt>
                <c:pt idx="86">
                  <c:v>1892</c:v>
                </c:pt>
                <c:pt idx="87">
                  <c:v>1845</c:v>
                </c:pt>
                <c:pt idx="88">
                  <c:v>1907</c:v>
                </c:pt>
                <c:pt idx="89">
                  <c:v>1876</c:v>
                </c:pt>
                <c:pt idx="90">
                  <c:v>1892</c:v>
                </c:pt>
              </c:numCache>
            </c:numRef>
          </c:yVal>
          <c:smooth val="1"/>
          <c:extLst>
            <c:ext xmlns:c16="http://schemas.microsoft.com/office/drawing/2014/chart" uri="{C3380CC4-5D6E-409C-BE32-E72D297353CC}">
              <c16:uniqueId val="{00000000-9B3D-4895-945E-58C0B38E589D}"/>
            </c:ext>
          </c:extLst>
        </c:ser>
        <c:dLbls>
          <c:showLegendKey val="0"/>
          <c:showVal val="0"/>
          <c:showCatName val="0"/>
          <c:showSerName val="0"/>
          <c:showPercent val="0"/>
          <c:showBubbleSize val="0"/>
        </c:dLbls>
        <c:axId val="160158464"/>
        <c:axId val="160468992"/>
      </c:scatterChart>
      <c:valAx>
        <c:axId val="160158464"/>
        <c:scaling>
          <c:orientation val="minMax"/>
          <c:max val="100"/>
          <c:min val="10"/>
        </c:scaling>
        <c:delete val="0"/>
        <c:axPos val="b"/>
        <c:majorGridlines/>
        <c:title>
          <c:tx>
            <c:rich>
              <a:bodyPr/>
              <a:lstStyle/>
              <a:p>
                <a:pPr>
                  <a:defRPr sz="1200"/>
                </a:pPr>
                <a:r>
                  <a:rPr lang="en-US" sz="1200" dirty="0"/>
                  <a:t>Number of Classes</a:t>
                </a:r>
              </a:p>
            </c:rich>
          </c:tx>
          <c:layout>
            <c:manualLayout>
              <c:xMode val="edge"/>
              <c:yMode val="edge"/>
              <c:x val="0.28057185989801015"/>
              <c:y val="0.88476349476148619"/>
            </c:manualLayout>
          </c:layout>
          <c:overlay val="0"/>
        </c:title>
        <c:numFmt formatCode="General" sourceLinked="1"/>
        <c:majorTickMark val="out"/>
        <c:minorTickMark val="in"/>
        <c:tickLblPos val="nextTo"/>
        <c:txPr>
          <a:bodyPr/>
          <a:lstStyle/>
          <a:p>
            <a:pPr>
              <a:defRPr b="1"/>
            </a:pPr>
            <a:endParaRPr lang="en-US"/>
          </a:p>
        </c:txPr>
        <c:crossAx val="160468992"/>
        <c:crosses val="autoZero"/>
        <c:crossBetween val="midCat"/>
        <c:majorUnit val="10"/>
        <c:minorUnit val="5"/>
      </c:valAx>
      <c:valAx>
        <c:axId val="160468992"/>
        <c:scaling>
          <c:orientation val="minMax"/>
          <c:max val="20000"/>
          <c:min val="0"/>
        </c:scaling>
        <c:delete val="1"/>
        <c:axPos val="l"/>
        <c:majorGridlines/>
        <c:title>
          <c:tx>
            <c:rich>
              <a:bodyPr rot="-5400000" vert="horz"/>
              <a:lstStyle/>
              <a:p>
                <a:pPr>
                  <a:defRPr sz="1200">
                    <a:solidFill>
                      <a:schemeClr val="accent1">
                        <a:lumMod val="75000"/>
                      </a:schemeClr>
                    </a:solidFill>
                  </a:defRPr>
                </a:pPr>
                <a:r>
                  <a:rPr lang="en-US" sz="1200" dirty="0">
                    <a:solidFill>
                      <a:schemeClr val="accent1">
                        <a:lumMod val="75000"/>
                      </a:schemeClr>
                    </a:solidFill>
                  </a:rPr>
                  <a:t>Average </a:t>
                </a:r>
                <a:r>
                  <a:rPr lang="en-US" sz="1200" dirty="0" err="1">
                    <a:solidFill>
                      <a:schemeClr val="accent1">
                        <a:lumMod val="75000"/>
                      </a:schemeClr>
                    </a:solidFill>
                  </a:rPr>
                  <a:t>Separability</a:t>
                </a:r>
                <a:endParaRPr lang="en-US" sz="1200" dirty="0">
                  <a:solidFill>
                    <a:schemeClr val="accent1">
                      <a:lumMod val="75000"/>
                    </a:schemeClr>
                  </a:solidFill>
                </a:endParaRPr>
              </a:p>
            </c:rich>
          </c:tx>
          <c:layout>
            <c:manualLayout>
              <c:xMode val="edge"/>
              <c:yMode val="edge"/>
              <c:x val="6.095120218669506E-3"/>
              <c:y val="9.4678767118849788E-2"/>
            </c:manualLayout>
          </c:layout>
          <c:overlay val="0"/>
        </c:title>
        <c:numFmt formatCode="#,##0" sourceLinked="0"/>
        <c:majorTickMark val="out"/>
        <c:minorTickMark val="none"/>
        <c:tickLblPos val="nextTo"/>
        <c:crossAx val="160158464"/>
        <c:crosses val="autoZero"/>
        <c:crossBetween val="midCat"/>
        <c:majorUnit val="6000"/>
      </c:valAx>
      <c:spPr>
        <a:noFill/>
        <a:ln>
          <a:solidFill>
            <a:schemeClr val="tx1"/>
          </a:solidFill>
        </a:ln>
      </c:spPr>
    </c:plotArea>
    <c:plotVisOnly val="1"/>
    <c:dispBlanksAs val="gap"/>
    <c:showDLblsOverMax val="0"/>
  </c:chart>
  <c:spPr>
    <a:solidFill>
      <a:srgbClr val="FFFFFF">
        <a:alpha val="80000"/>
      </a:srgbClr>
    </a:solidFill>
    <a:effectLst>
      <a:outerShdw blurRad="50800" dist="38100" dir="2700000" algn="tl" rotWithShape="0">
        <a:prstClr val="black">
          <a:alpha val="40000"/>
        </a:prstClr>
      </a:outerShdw>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177434386699676"/>
          <c:y val="3.9489114768259788E-2"/>
          <c:w val="0.78041686747757022"/>
          <c:h val="0.88850350573589576"/>
        </c:manualLayout>
      </c:layout>
      <c:lineChart>
        <c:grouping val="standard"/>
        <c:varyColors val="0"/>
        <c:ser>
          <c:idx val="1"/>
          <c:order val="0"/>
          <c:tx>
            <c:v>9</c:v>
          </c:tx>
          <c:spPr>
            <a:ln w="44450">
              <a:solidFill>
                <a:srgbClr val="004DFF"/>
              </a:solidFill>
            </a:ln>
          </c:spPr>
          <c:marker>
            <c:symbol val="none"/>
          </c:marker>
          <c:val>
            <c:numRef>
              <c:f>'27cl'!$N$11:$AW$11</c:f>
              <c:numCache>
                <c:formatCode>0</c:formatCode>
                <c:ptCount val="36"/>
                <c:pt idx="0">
                  <c:v>161.05604263366001</c:v>
                </c:pt>
                <c:pt idx="1">
                  <c:v>163.99226405363666</c:v>
                </c:pt>
                <c:pt idx="2">
                  <c:v>168.00275055870699</c:v>
                </c:pt>
                <c:pt idx="3">
                  <c:v>172.48530170190799</c:v>
                </c:pt>
                <c:pt idx="4">
                  <c:v>177.12102458311799</c:v>
                </c:pt>
                <c:pt idx="5">
                  <c:v>181.15265600825199</c:v>
                </c:pt>
                <c:pt idx="6">
                  <c:v>184.31167268351399</c:v>
                </c:pt>
                <c:pt idx="7">
                  <c:v>186.35104005501202</c:v>
                </c:pt>
                <c:pt idx="8">
                  <c:v>187.08028193226801</c:v>
                </c:pt>
                <c:pt idx="9">
                  <c:v>186.55458139934615</c:v>
                </c:pt>
                <c:pt idx="10">
                  <c:v>185.74849578820698</c:v>
                </c:pt>
                <c:pt idx="11">
                  <c:v>185.25305140106545</c:v>
                </c:pt>
                <c:pt idx="12">
                  <c:v>185.35086814509251</c:v>
                </c:pt>
                <c:pt idx="13">
                  <c:v>186.04074265085092</c:v>
                </c:pt>
                <c:pt idx="14">
                  <c:v>186.4921780986765</c:v>
                </c:pt>
                <c:pt idx="15">
                  <c:v>186.24050197696349</c:v>
                </c:pt>
                <c:pt idx="16">
                  <c:v>185.2154031287603</c:v>
                </c:pt>
                <c:pt idx="17">
                  <c:v>183.92453154547007</c:v>
                </c:pt>
                <c:pt idx="18">
                  <c:v>182.86625408286099</c:v>
                </c:pt>
                <c:pt idx="19">
                  <c:v>182.23293794051969</c:v>
                </c:pt>
                <c:pt idx="20">
                  <c:v>182.48564552174645</c:v>
                </c:pt>
                <c:pt idx="21">
                  <c:v>183.72666322846703</c:v>
                </c:pt>
                <c:pt idx="22">
                  <c:v>185.89358776001399</c:v>
                </c:pt>
                <c:pt idx="23">
                  <c:v>188.07839092315598</c:v>
                </c:pt>
                <c:pt idx="24">
                  <c:v>188.76551487020748</c:v>
                </c:pt>
                <c:pt idx="25">
                  <c:v>188.33453670276799</c:v>
                </c:pt>
                <c:pt idx="26">
                  <c:v>187.10709987966351</c:v>
                </c:pt>
                <c:pt idx="27">
                  <c:v>184.95186522262301</c:v>
                </c:pt>
                <c:pt idx="28">
                  <c:v>182.35636926250601</c:v>
                </c:pt>
                <c:pt idx="29">
                  <c:v>179.1499054495433</c:v>
                </c:pt>
                <c:pt idx="30">
                  <c:v>175.49819494584798</c:v>
                </c:pt>
                <c:pt idx="31">
                  <c:v>171.44438714113798</c:v>
                </c:pt>
                <c:pt idx="32">
                  <c:v>167.34485129791992</c:v>
                </c:pt>
                <c:pt idx="33">
                  <c:v>163.5633488052267</c:v>
                </c:pt>
                <c:pt idx="34">
                  <c:v>161.00618875709151</c:v>
                </c:pt>
                <c:pt idx="35">
                  <c:v>160.04108647068969</c:v>
                </c:pt>
              </c:numCache>
            </c:numRef>
          </c:val>
          <c:smooth val="0"/>
          <c:extLst>
            <c:ext xmlns:c16="http://schemas.microsoft.com/office/drawing/2014/chart" uri="{C3380CC4-5D6E-409C-BE32-E72D297353CC}">
              <c16:uniqueId val="{00000000-007A-445A-82E0-6FD948454579}"/>
            </c:ext>
          </c:extLst>
        </c:ser>
        <c:ser>
          <c:idx val="12"/>
          <c:order val="1"/>
          <c:tx>
            <c:v>11</c:v>
          </c:tx>
          <c:spPr>
            <a:ln w="44450">
              <a:solidFill>
                <a:srgbClr val="33B3FF"/>
              </a:solidFill>
              <a:prstDash val="solid"/>
            </a:ln>
          </c:spPr>
          <c:marker>
            <c:symbol val="none"/>
          </c:marker>
          <c:cat>
            <c:strRef>
              <c:f>'27cl'!$N$1:$AW$1</c:f>
              <c:strCache>
                <c:ptCount val="34"/>
                <c:pt idx="0">
                  <c:v>     Jan</c:v>
                </c:pt>
                <c:pt idx="3">
                  <c:v>Feb</c:v>
                </c:pt>
                <c:pt idx="6">
                  <c:v>Mar</c:v>
                </c:pt>
                <c:pt idx="9">
                  <c:v>     Apr</c:v>
                </c:pt>
                <c:pt idx="12">
                  <c:v>May</c:v>
                </c:pt>
                <c:pt idx="15">
                  <c:v>Jun</c:v>
                </c:pt>
                <c:pt idx="18">
                  <c:v>     Jul</c:v>
                </c:pt>
                <c:pt idx="21">
                  <c:v>Aug</c:v>
                </c:pt>
                <c:pt idx="24">
                  <c:v>Sep</c:v>
                </c:pt>
                <c:pt idx="27">
                  <c:v>     Oct</c:v>
                </c:pt>
                <c:pt idx="30">
                  <c:v>Nov</c:v>
                </c:pt>
                <c:pt idx="33">
                  <c:v>Dec</c:v>
                </c:pt>
              </c:strCache>
            </c:strRef>
          </c:cat>
          <c:val>
            <c:numRef>
              <c:f>'27cl'!$N$13:$AW$13</c:f>
              <c:numCache>
                <c:formatCode>0</c:formatCode>
                <c:ptCount val="36"/>
                <c:pt idx="0">
                  <c:v>151.48442168160551</c:v>
                </c:pt>
                <c:pt idx="1">
                  <c:v>149.186299615877</c:v>
                </c:pt>
                <c:pt idx="2">
                  <c:v>146.67008109261599</c:v>
                </c:pt>
                <c:pt idx="3">
                  <c:v>143.72663252240699</c:v>
                </c:pt>
                <c:pt idx="4">
                  <c:v>141.0023474178407</c:v>
                </c:pt>
                <c:pt idx="5">
                  <c:v>138.31071276141648</c:v>
                </c:pt>
                <c:pt idx="6">
                  <c:v>135.27528809218998</c:v>
                </c:pt>
                <c:pt idx="7">
                  <c:v>132.36427656850199</c:v>
                </c:pt>
                <c:pt idx="8">
                  <c:v>129.600298762271</c:v>
                </c:pt>
                <c:pt idx="9">
                  <c:v>127.70721297481926</c:v>
                </c:pt>
                <c:pt idx="10">
                  <c:v>127.31348698250098</c:v>
                </c:pt>
                <c:pt idx="11">
                  <c:v>129.251387110542</c:v>
                </c:pt>
                <c:pt idx="12">
                  <c:v>135.17114810072601</c:v>
                </c:pt>
                <c:pt idx="13">
                  <c:v>144.30153649167701</c:v>
                </c:pt>
                <c:pt idx="14">
                  <c:v>153.6406316688003</c:v>
                </c:pt>
                <c:pt idx="15">
                  <c:v>161.011737089202</c:v>
                </c:pt>
                <c:pt idx="16">
                  <c:v>165.0898420828</c:v>
                </c:pt>
                <c:pt idx="17">
                  <c:v>167.14895433205248</c:v>
                </c:pt>
                <c:pt idx="18">
                  <c:v>168.166880068289</c:v>
                </c:pt>
                <c:pt idx="19">
                  <c:v>169.19163465642299</c:v>
                </c:pt>
                <c:pt idx="20">
                  <c:v>171.10307298335448</c:v>
                </c:pt>
                <c:pt idx="21">
                  <c:v>174.08450704225407</c:v>
                </c:pt>
                <c:pt idx="22">
                  <c:v>177.96798975672201</c:v>
                </c:pt>
                <c:pt idx="23">
                  <c:v>181.91015791720051</c:v>
                </c:pt>
                <c:pt idx="24">
                  <c:v>184.89927443448599</c:v>
                </c:pt>
                <c:pt idx="25">
                  <c:v>185.72257789159198</c:v>
                </c:pt>
                <c:pt idx="26">
                  <c:v>184.9643619291503</c:v>
                </c:pt>
                <c:pt idx="27">
                  <c:v>183.24754588134803</c:v>
                </c:pt>
                <c:pt idx="28">
                  <c:v>179.46734955185701</c:v>
                </c:pt>
                <c:pt idx="29">
                  <c:v>175.068075117371</c:v>
                </c:pt>
                <c:pt idx="30">
                  <c:v>170.51877934272369</c:v>
                </c:pt>
                <c:pt idx="31">
                  <c:v>166.14874093043107</c:v>
                </c:pt>
                <c:pt idx="32">
                  <c:v>162.221297481861</c:v>
                </c:pt>
                <c:pt idx="33">
                  <c:v>158.94771660264601</c:v>
                </c:pt>
                <c:pt idx="34">
                  <c:v>156.22919334186832</c:v>
                </c:pt>
                <c:pt idx="35">
                  <c:v>153.86107554417399</c:v>
                </c:pt>
              </c:numCache>
            </c:numRef>
          </c:val>
          <c:smooth val="1"/>
          <c:extLst>
            <c:ext xmlns:c16="http://schemas.microsoft.com/office/drawing/2014/chart" uri="{C3380CC4-5D6E-409C-BE32-E72D297353CC}">
              <c16:uniqueId val="{00000001-007A-445A-82E0-6FD948454579}"/>
            </c:ext>
          </c:extLst>
        </c:ser>
        <c:ser>
          <c:idx val="13"/>
          <c:order val="2"/>
          <c:tx>
            <c:v>12</c:v>
          </c:tx>
          <c:spPr>
            <a:ln w="44450">
              <a:solidFill>
                <a:srgbClr val="66D9FF"/>
              </a:solidFill>
              <a:prstDash val="solid"/>
            </a:ln>
          </c:spPr>
          <c:marker>
            <c:symbol val="none"/>
          </c:marker>
          <c:cat>
            <c:strRef>
              <c:f>'27cl'!$N$1:$AW$1</c:f>
              <c:strCache>
                <c:ptCount val="34"/>
                <c:pt idx="0">
                  <c:v>     Jan</c:v>
                </c:pt>
                <c:pt idx="3">
                  <c:v>Feb</c:v>
                </c:pt>
                <c:pt idx="6">
                  <c:v>Mar</c:v>
                </c:pt>
                <c:pt idx="9">
                  <c:v>     Apr</c:v>
                </c:pt>
                <c:pt idx="12">
                  <c:v>May</c:v>
                </c:pt>
                <c:pt idx="15">
                  <c:v>Jun</c:v>
                </c:pt>
                <c:pt idx="18">
                  <c:v>     Jul</c:v>
                </c:pt>
                <c:pt idx="21">
                  <c:v>Aug</c:v>
                </c:pt>
                <c:pt idx="24">
                  <c:v>Sep</c:v>
                </c:pt>
                <c:pt idx="27">
                  <c:v>     Oct</c:v>
                </c:pt>
                <c:pt idx="30">
                  <c:v>Nov</c:v>
                </c:pt>
                <c:pt idx="33">
                  <c:v>Dec</c:v>
                </c:pt>
              </c:strCache>
            </c:strRef>
          </c:cat>
          <c:val>
            <c:numRef>
              <c:f>'27cl'!$N$14:$AW$14</c:f>
              <c:numCache>
                <c:formatCode>0</c:formatCode>
                <c:ptCount val="36"/>
                <c:pt idx="0">
                  <c:v>207.69510295898951</c:v>
                </c:pt>
                <c:pt idx="1">
                  <c:v>210.74320816750239</c:v>
                </c:pt>
                <c:pt idx="2">
                  <c:v>212.82955528638129</c:v>
                </c:pt>
                <c:pt idx="3">
                  <c:v>213.520678318048</c:v>
                </c:pt>
                <c:pt idx="4">
                  <c:v>213.61636961411998</c:v>
                </c:pt>
                <c:pt idx="5">
                  <c:v>213.61965738016949</c:v>
                </c:pt>
                <c:pt idx="6">
                  <c:v>213.1230316663773</c:v>
                </c:pt>
                <c:pt idx="7">
                  <c:v>212.11991694064699</c:v>
                </c:pt>
                <c:pt idx="8">
                  <c:v>210.46668973870848</c:v>
                </c:pt>
                <c:pt idx="9">
                  <c:v>207.939435888562</c:v>
                </c:pt>
                <c:pt idx="10">
                  <c:v>204.17234815712169</c:v>
                </c:pt>
                <c:pt idx="11">
                  <c:v>199.35888562034998</c:v>
                </c:pt>
                <c:pt idx="12">
                  <c:v>194.73697871604048</c:v>
                </c:pt>
                <c:pt idx="13">
                  <c:v>191.07613774009357</c:v>
                </c:pt>
                <c:pt idx="14">
                  <c:v>188.00276864509451</c:v>
                </c:pt>
                <c:pt idx="15">
                  <c:v>185.25575359058629</c:v>
                </c:pt>
                <c:pt idx="16">
                  <c:v>182.50441252811848</c:v>
                </c:pt>
                <c:pt idx="17">
                  <c:v>179.95812424294951</c:v>
                </c:pt>
                <c:pt idx="18">
                  <c:v>177.67156947568799</c:v>
                </c:pt>
                <c:pt idx="19">
                  <c:v>175.78335352136929</c:v>
                </c:pt>
                <c:pt idx="20">
                  <c:v>174.31060737151799</c:v>
                </c:pt>
                <c:pt idx="21">
                  <c:v>173.95206783180501</c:v>
                </c:pt>
                <c:pt idx="22">
                  <c:v>174.547845648036</c:v>
                </c:pt>
                <c:pt idx="23">
                  <c:v>175.93199515487098</c:v>
                </c:pt>
                <c:pt idx="24">
                  <c:v>177.51289150372</c:v>
                </c:pt>
                <c:pt idx="25">
                  <c:v>178.85101228586299</c:v>
                </c:pt>
                <c:pt idx="26">
                  <c:v>180.25644575185999</c:v>
                </c:pt>
                <c:pt idx="27">
                  <c:v>180.7236546115233</c:v>
                </c:pt>
                <c:pt idx="28">
                  <c:v>183.10088250562401</c:v>
                </c:pt>
                <c:pt idx="29">
                  <c:v>186.20176501124712</c:v>
                </c:pt>
                <c:pt idx="30">
                  <c:v>189.89911749437599</c:v>
                </c:pt>
                <c:pt idx="31">
                  <c:v>193.69423775739727</c:v>
                </c:pt>
                <c:pt idx="32">
                  <c:v>196.95968160581398</c:v>
                </c:pt>
                <c:pt idx="33">
                  <c:v>199.718290361654</c:v>
                </c:pt>
                <c:pt idx="34">
                  <c:v>202.01453538674448</c:v>
                </c:pt>
                <c:pt idx="35">
                  <c:v>204.57276345388499</c:v>
                </c:pt>
              </c:numCache>
            </c:numRef>
          </c:val>
          <c:smooth val="1"/>
          <c:extLst>
            <c:ext xmlns:c16="http://schemas.microsoft.com/office/drawing/2014/chart" uri="{C3380CC4-5D6E-409C-BE32-E72D297353CC}">
              <c16:uniqueId val="{00000002-007A-445A-82E0-6FD948454579}"/>
            </c:ext>
          </c:extLst>
        </c:ser>
        <c:ser>
          <c:idx val="16"/>
          <c:order val="3"/>
          <c:tx>
            <c:v>15</c:v>
          </c:tx>
          <c:spPr>
            <a:ln w="44450">
              <a:solidFill>
                <a:srgbClr val="FFC000"/>
              </a:solidFill>
              <a:prstDash val="solid"/>
            </a:ln>
          </c:spPr>
          <c:marker>
            <c:symbol val="none"/>
          </c:marker>
          <c:cat>
            <c:strRef>
              <c:f>'27cl'!$N$1:$AW$1</c:f>
              <c:strCache>
                <c:ptCount val="34"/>
                <c:pt idx="0">
                  <c:v>     Jan</c:v>
                </c:pt>
                <c:pt idx="3">
                  <c:v>Feb</c:v>
                </c:pt>
                <c:pt idx="6">
                  <c:v>Mar</c:v>
                </c:pt>
                <c:pt idx="9">
                  <c:v>     Apr</c:v>
                </c:pt>
                <c:pt idx="12">
                  <c:v>May</c:v>
                </c:pt>
                <c:pt idx="15">
                  <c:v>Jun</c:v>
                </c:pt>
                <c:pt idx="18">
                  <c:v>     Jul</c:v>
                </c:pt>
                <c:pt idx="21">
                  <c:v>Aug</c:v>
                </c:pt>
                <c:pt idx="24">
                  <c:v>Sep</c:v>
                </c:pt>
                <c:pt idx="27">
                  <c:v>     Oct</c:v>
                </c:pt>
                <c:pt idx="30">
                  <c:v>Nov</c:v>
                </c:pt>
                <c:pt idx="33">
                  <c:v>Dec</c:v>
                </c:pt>
              </c:strCache>
            </c:strRef>
          </c:cat>
          <c:val>
            <c:numRef>
              <c:f>'27cl'!$N$17:$AW$17</c:f>
              <c:numCache>
                <c:formatCode>0</c:formatCode>
                <c:ptCount val="36"/>
                <c:pt idx="0">
                  <c:v>172.21144407129901</c:v>
                </c:pt>
                <c:pt idx="1">
                  <c:v>168.56639111340701</c:v>
                </c:pt>
                <c:pt idx="2">
                  <c:v>164.56096615861557</c:v>
                </c:pt>
                <c:pt idx="3">
                  <c:v>160.25019374838499</c:v>
                </c:pt>
                <c:pt idx="4">
                  <c:v>156.1130198915003</c:v>
                </c:pt>
                <c:pt idx="5">
                  <c:v>152.20860242831239</c:v>
                </c:pt>
                <c:pt idx="6">
                  <c:v>148.41642986308463</c:v>
                </c:pt>
                <c:pt idx="7">
                  <c:v>144.91552570395112</c:v>
                </c:pt>
                <c:pt idx="8">
                  <c:v>141.98282097649269</c:v>
                </c:pt>
                <c:pt idx="9">
                  <c:v>140.42572978558547</c:v>
                </c:pt>
                <c:pt idx="10">
                  <c:v>140.90247997933369</c:v>
                </c:pt>
                <c:pt idx="11">
                  <c:v>143.99948333763996</c:v>
                </c:pt>
                <c:pt idx="12">
                  <c:v>151.00090415913198</c:v>
                </c:pt>
                <c:pt idx="13">
                  <c:v>161.38517179023501</c:v>
                </c:pt>
                <c:pt idx="14">
                  <c:v>172.07207439937972</c:v>
                </c:pt>
                <c:pt idx="15">
                  <c:v>180.34125548953799</c:v>
                </c:pt>
                <c:pt idx="16">
                  <c:v>185.34939292172598</c:v>
                </c:pt>
                <c:pt idx="17">
                  <c:v>188.45879617670002</c:v>
                </c:pt>
                <c:pt idx="18">
                  <c:v>190.24321880650999</c:v>
                </c:pt>
                <c:pt idx="19">
                  <c:v>191.19284422629798</c:v>
                </c:pt>
                <c:pt idx="20">
                  <c:v>192.39873417721563</c:v>
                </c:pt>
                <c:pt idx="21">
                  <c:v>194.25510204081598</c:v>
                </c:pt>
                <c:pt idx="22">
                  <c:v>196.818393180057</c:v>
                </c:pt>
                <c:pt idx="23">
                  <c:v>199.36243864634551</c:v>
                </c:pt>
                <c:pt idx="24">
                  <c:v>201.22126065616098</c:v>
                </c:pt>
                <c:pt idx="25">
                  <c:v>201.60178248514595</c:v>
                </c:pt>
                <c:pt idx="26">
                  <c:v>201.07827434771451</c:v>
                </c:pt>
                <c:pt idx="27">
                  <c:v>200.26504779126748</c:v>
                </c:pt>
                <c:pt idx="28">
                  <c:v>197.78661844484552</c:v>
                </c:pt>
                <c:pt idx="29">
                  <c:v>194.95272539395501</c:v>
                </c:pt>
                <c:pt idx="30">
                  <c:v>191.93515887367604</c:v>
                </c:pt>
                <c:pt idx="31">
                  <c:v>188.69310255747899</c:v>
                </c:pt>
                <c:pt idx="32">
                  <c:v>185.3477137690513</c:v>
                </c:pt>
                <c:pt idx="33">
                  <c:v>182.18612761560402</c:v>
                </c:pt>
                <c:pt idx="34">
                  <c:v>179.12141565486999</c:v>
                </c:pt>
                <c:pt idx="35">
                  <c:v>175.82614311547502</c:v>
                </c:pt>
              </c:numCache>
            </c:numRef>
          </c:val>
          <c:smooth val="1"/>
          <c:extLst>
            <c:ext xmlns:c16="http://schemas.microsoft.com/office/drawing/2014/chart" uri="{C3380CC4-5D6E-409C-BE32-E72D297353CC}">
              <c16:uniqueId val="{00000003-007A-445A-82E0-6FD948454579}"/>
            </c:ext>
          </c:extLst>
        </c:ser>
        <c:ser>
          <c:idx val="17"/>
          <c:order val="4"/>
          <c:tx>
            <c:v>16</c:v>
          </c:tx>
          <c:spPr>
            <a:ln w="50800">
              <a:solidFill>
                <a:srgbClr val="FF0000"/>
              </a:solidFill>
              <a:prstDash val="solid"/>
            </a:ln>
          </c:spPr>
          <c:marker>
            <c:symbol val="none"/>
          </c:marker>
          <c:cat>
            <c:strRef>
              <c:f>'27cl'!$N$1:$AW$1</c:f>
              <c:strCache>
                <c:ptCount val="34"/>
                <c:pt idx="0">
                  <c:v>     Jan</c:v>
                </c:pt>
                <c:pt idx="3">
                  <c:v>Feb</c:v>
                </c:pt>
                <c:pt idx="6">
                  <c:v>Mar</c:v>
                </c:pt>
                <c:pt idx="9">
                  <c:v>     Apr</c:v>
                </c:pt>
                <c:pt idx="12">
                  <c:v>May</c:v>
                </c:pt>
                <c:pt idx="15">
                  <c:v>Jun</c:v>
                </c:pt>
                <c:pt idx="18">
                  <c:v>     Jul</c:v>
                </c:pt>
                <c:pt idx="21">
                  <c:v>Aug</c:v>
                </c:pt>
                <c:pt idx="24">
                  <c:v>Sep</c:v>
                </c:pt>
                <c:pt idx="27">
                  <c:v>     Oct</c:v>
                </c:pt>
                <c:pt idx="30">
                  <c:v>Nov</c:v>
                </c:pt>
                <c:pt idx="33">
                  <c:v>Dec</c:v>
                </c:pt>
              </c:strCache>
            </c:strRef>
          </c:cat>
          <c:val>
            <c:numRef>
              <c:f>'27cl'!$N$18:$AW$18</c:f>
              <c:numCache>
                <c:formatCode>0</c:formatCode>
                <c:ptCount val="36"/>
                <c:pt idx="0">
                  <c:v>160.08862826603351</c:v>
                </c:pt>
                <c:pt idx="1">
                  <c:v>177.02553444180498</c:v>
                </c:pt>
                <c:pt idx="2">
                  <c:v>194.32393111639001</c:v>
                </c:pt>
                <c:pt idx="3">
                  <c:v>207.1698337292153</c:v>
                </c:pt>
                <c:pt idx="4">
                  <c:v>213.9588776722097</c:v>
                </c:pt>
                <c:pt idx="5">
                  <c:v>214.06918052256498</c:v>
                </c:pt>
                <c:pt idx="6">
                  <c:v>207.39949524940599</c:v>
                </c:pt>
                <c:pt idx="7">
                  <c:v>195.82363420427598</c:v>
                </c:pt>
                <c:pt idx="8">
                  <c:v>181.618616389549</c:v>
                </c:pt>
                <c:pt idx="9">
                  <c:v>167.21689429928597</c:v>
                </c:pt>
                <c:pt idx="10">
                  <c:v>155.436163895487</c:v>
                </c:pt>
                <c:pt idx="11">
                  <c:v>148.75831353919199</c:v>
                </c:pt>
                <c:pt idx="12">
                  <c:v>147.75163301662701</c:v>
                </c:pt>
                <c:pt idx="13">
                  <c:v>150.57808788598669</c:v>
                </c:pt>
                <c:pt idx="14">
                  <c:v>154.9219121140145</c:v>
                </c:pt>
                <c:pt idx="15">
                  <c:v>158.5221199524955</c:v>
                </c:pt>
                <c:pt idx="16">
                  <c:v>160.81680522565239</c:v>
                </c:pt>
                <c:pt idx="17">
                  <c:v>162.91033254156798</c:v>
                </c:pt>
                <c:pt idx="18">
                  <c:v>166.39311163895499</c:v>
                </c:pt>
                <c:pt idx="19">
                  <c:v>171.53429334916848</c:v>
                </c:pt>
                <c:pt idx="20">
                  <c:v>178.666419239905</c:v>
                </c:pt>
                <c:pt idx="21">
                  <c:v>187.03191805225751</c:v>
                </c:pt>
                <c:pt idx="22">
                  <c:v>194.740498812352</c:v>
                </c:pt>
                <c:pt idx="23">
                  <c:v>200.35970902612792</c:v>
                </c:pt>
                <c:pt idx="24">
                  <c:v>202.19314133016599</c:v>
                </c:pt>
                <c:pt idx="25">
                  <c:v>200.317399049881</c:v>
                </c:pt>
                <c:pt idx="26">
                  <c:v>195.72669239904948</c:v>
                </c:pt>
                <c:pt idx="27">
                  <c:v>189.45843230403869</c:v>
                </c:pt>
                <c:pt idx="28">
                  <c:v>180.24628859857498</c:v>
                </c:pt>
                <c:pt idx="29">
                  <c:v>170.76143111639001</c:v>
                </c:pt>
                <c:pt idx="30">
                  <c:v>161.3631235154397</c:v>
                </c:pt>
                <c:pt idx="31">
                  <c:v>151.94046912113996</c:v>
                </c:pt>
                <c:pt idx="32">
                  <c:v>144.33907363420352</c:v>
                </c:pt>
                <c:pt idx="33">
                  <c:v>140.01291567695998</c:v>
                </c:pt>
                <c:pt idx="34">
                  <c:v>140.498663895487</c:v>
                </c:pt>
                <c:pt idx="35">
                  <c:v>147.28770783848057</c:v>
                </c:pt>
              </c:numCache>
            </c:numRef>
          </c:val>
          <c:smooth val="1"/>
          <c:extLst>
            <c:ext xmlns:c16="http://schemas.microsoft.com/office/drawing/2014/chart" uri="{C3380CC4-5D6E-409C-BE32-E72D297353CC}">
              <c16:uniqueId val="{00000004-007A-445A-82E0-6FD948454579}"/>
            </c:ext>
          </c:extLst>
        </c:ser>
        <c:ser>
          <c:idx val="19"/>
          <c:order val="5"/>
          <c:tx>
            <c:v>18</c:v>
          </c:tx>
          <c:spPr>
            <a:ln w="44450">
              <a:solidFill>
                <a:srgbClr val="3DCC00"/>
              </a:solidFill>
              <a:prstDash val="solid"/>
            </a:ln>
          </c:spPr>
          <c:marker>
            <c:symbol val="none"/>
          </c:marker>
          <c:cat>
            <c:strRef>
              <c:f>'27cl'!$N$1:$AW$1</c:f>
              <c:strCache>
                <c:ptCount val="34"/>
                <c:pt idx="0">
                  <c:v>     Jan</c:v>
                </c:pt>
                <c:pt idx="3">
                  <c:v>Feb</c:v>
                </c:pt>
                <c:pt idx="6">
                  <c:v>Mar</c:v>
                </c:pt>
                <c:pt idx="9">
                  <c:v>     Apr</c:v>
                </c:pt>
                <c:pt idx="12">
                  <c:v>May</c:v>
                </c:pt>
                <c:pt idx="15">
                  <c:v>Jun</c:v>
                </c:pt>
                <c:pt idx="18">
                  <c:v>     Jul</c:v>
                </c:pt>
                <c:pt idx="21">
                  <c:v>Aug</c:v>
                </c:pt>
                <c:pt idx="24">
                  <c:v>Sep</c:v>
                </c:pt>
                <c:pt idx="27">
                  <c:v>     Oct</c:v>
                </c:pt>
                <c:pt idx="30">
                  <c:v>Nov</c:v>
                </c:pt>
                <c:pt idx="33">
                  <c:v>Dec</c:v>
                </c:pt>
              </c:strCache>
            </c:strRef>
          </c:cat>
          <c:val>
            <c:numRef>
              <c:f>'27cl'!$N$20:$AW$20</c:f>
              <c:numCache>
                <c:formatCode>0</c:formatCode>
                <c:ptCount val="36"/>
                <c:pt idx="0">
                  <c:v>189.36657018813301</c:v>
                </c:pt>
                <c:pt idx="1">
                  <c:v>185.80810419681598</c:v>
                </c:pt>
                <c:pt idx="2">
                  <c:v>181.95586107091199</c:v>
                </c:pt>
                <c:pt idx="3">
                  <c:v>177.9981186685965</c:v>
                </c:pt>
                <c:pt idx="4">
                  <c:v>174.263458755427</c:v>
                </c:pt>
                <c:pt idx="5">
                  <c:v>170.9236613603463</c:v>
                </c:pt>
                <c:pt idx="6">
                  <c:v>168.00173661360367</c:v>
                </c:pt>
                <c:pt idx="7">
                  <c:v>165.50723589001404</c:v>
                </c:pt>
                <c:pt idx="8">
                  <c:v>163.591678726483</c:v>
                </c:pt>
                <c:pt idx="9">
                  <c:v>162.63053545586098</c:v>
                </c:pt>
                <c:pt idx="10">
                  <c:v>163.12807525325599</c:v>
                </c:pt>
                <c:pt idx="11">
                  <c:v>165.820260492041</c:v>
                </c:pt>
                <c:pt idx="12">
                  <c:v>171.19044862518101</c:v>
                </c:pt>
                <c:pt idx="13">
                  <c:v>179.05021707670053</c:v>
                </c:pt>
                <c:pt idx="14">
                  <c:v>187.45419681620851</c:v>
                </c:pt>
                <c:pt idx="15">
                  <c:v>194.57525325615015</c:v>
                </c:pt>
                <c:pt idx="16">
                  <c:v>199.52821997105607</c:v>
                </c:pt>
                <c:pt idx="17">
                  <c:v>202.7000723589</c:v>
                </c:pt>
                <c:pt idx="18">
                  <c:v>204.34493487699001</c:v>
                </c:pt>
                <c:pt idx="19">
                  <c:v>204.68813314037601</c:v>
                </c:pt>
                <c:pt idx="20">
                  <c:v>204.73661360347248</c:v>
                </c:pt>
                <c:pt idx="21">
                  <c:v>205.20868306801648</c:v>
                </c:pt>
                <c:pt idx="22">
                  <c:v>206.06027496382092</c:v>
                </c:pt>
                <c:pt idx="23">
                  <c:v>206.67438494934797</c:v>
                </c:pt>
                <c:pt idx="24">
                  <c:v>207.002315484805</c:v>
                </c:pt>
                <c:pt idx="25">
                  <c:v>207.126845151954</c:v>
                </c:pt>
                <c:pt idx="26">
                  <c:v>207.29356005788648</c:v>
                </c:pt>
                <c:pt idx="27">
                  <c:v>208.39486251809001</c:v>
                </c:pt>
                <c:pt idx="28">
                  <c:v>208.66924746743851</c:v>
                </c:pt>
                <c:pt idx="29">
                  <c:v>208.36157742402301</c:v>
                </c:pt>
                <c:pt idx="30">
                  <c:v>207.41468885672899</c:v>
                </c:pt>
                <c:pt idx="31">
                  <c:v>205.676266280753</c:v>
                </c:pt>
                <c:pt idx="32">
                  <c:v>203.18292329956572</c:v>
                </c:pt>
                <c:pt idx="33">
                  <c:v>200.071273516643</c:v>
                </c:pt>
                <c:pt idx="34">
                  <c:v>196.55101302460199</c:v>
                </c:pt>
                <c:pt idx="35">
                  <c:v>192.90687409551398</c:v>
                </c:pt>
              </c:numCache>
            </c:numRef>
          </c:val>
          <c:smooth val="1"/>
          <c:extLst>
            <c:ext xmlns:c16="http://schemas.microsoft.com/office/drawing/2014/chart" uri="{C3380CC4-5D6E-409C-BE32-E72D297353CC}">
              <c16:uniqueId val="{00000005-007A-445A-82E0-6FD948454579}"/>
            </c:ext>
          </c:extLst>
        </c:ser>
        <c:ser>
          <c:idx val="20"/>
          <c:order val="6"/>
          <c:tx>
            <c:v>19</c:v>
          </c:tx>
          <c:spPr>
            <a:ln w="44450">
              <a:solidFill>
                <a:srgbClr val="8FFF00"/>
              </a:solidFill>
              <a:prstDash val="solid"/>
            </a:ln>
          </c:spPr>
          <c:marker>
            <c:symbol val="none"/>
          </c:marker>
          <c:cat>
            <c:strRef>
              <c:f>'27cl'!$N$1:$AW$1</c:f>
              <c:strCache>
                <c:ptCount val="34"/>
                <c:pt idx="0">
                  <c:v>     Jan</c:v>
                </c:pt>
                <c:pt idx="3">
                  <c:v>Feb</c:v>
                </c:pt>
                <c:pt idx="6">
                  <c:v>Mar</c:v>
                </c:pt>
                <c:pt idx="9">
                  <c:v>     Apr</c:v>
                </c:pt>
                <c:pt idx="12">
                  <c:v>May</c:v>
                </c:pt>
                <c:pt idx="15">
                  <c:v>Jun</c:v>
                </c:pt>
                <c:pt idx="18">
                  <c:v>     Jul</c:v>
                </c:pt>
                <c:pt idx="21">
                  <c:v>Aug</c:v>
                </c:pt>
                <c:pt idx="24">
                  <c:v>Sep</c:v>
                </c:pt>
                <c:pt idx="27">
                  <c:v>     Oct</c:v>
                </c:pt>
                <c:pt idx="30">
                  <c:v>Nov</c:v>
                </c:pt>
                <c:pt idx="33">
                  <c:v>Dec</c:v>
                </c:pt>
              </c:strCache>
            </c:strRef>
          </c:cat>
          <c:val>
            <c:numRef>
              <c:f>'27cl'!$N$21:$AW$21</c:f>
              <c:numCache>
                <c:formatCode>0</c:formatCode>
                <c:ptCount val="36"/>
                <c:pt idx="0">
                  <c:v>206.946431146359</c:v>
                </c:pt>
                <c:pt idx="1">
                  <c:v>204.2537851478003</c:v>
                </c:pt>
                <c:pt idx="2">
                  <c:v>201.09437635183801</c:v>
                </c:pt>
                <c:pt idx="3">
                  <c:v>197.57714491708751</c:v>
                </c:pt>
                <c:pt idx="4">
                  <c:v>194.13316510454072</c:v>
                </c:pt>
                <c:pt idx="5">
                  <c:v>190.88219178082201</c:v>
                </c:pt>
                <c:pt idx="6">
                  <c:v>187.88853640951754</c:v>
                </c:pt>
                <c:pt idx="7">
                  <c:v>185.14859408795999</c:v>
                </c:pt>
                <c:pt idx="8">
                  <c:v>182.90504686373569</c:v>
                </c:pt>
                <c:pt idx="9">
                  <c:v>181.48269646719569</c:v>
                </c:pt>
                <c:pt idx="10">
                  <c:v>181.49206921413099</c:v>
                </c:pt>
                <c:pt idx="11">
                  <c:v>183.36625811103104</c:v>
                </c:pt>
                <c:pt idx="12">
                  <c:v>187.45436193222801</c:v>
                </c:pt>
                <c:pt idx="13">
                  <c:v>193.52617159336648</c:v>
                </c:pt>
                <c:pt idx="14">
                  <c:v>200.337563085797</c:v>
                </c:pt>
                <c:pt idx="15">
                  <c:v>206.24736842105233</c:v>
                </c:pt>
                <c:pt idx="16">
                  <c:v>210.3576784426827</c:v>
                </c:pt>
                <c:pt idx="17">
                  <c:v>213.08666186012999</c:v>
                </c:pt>
                <c:pt idx="18">
                  <c:v>214.56604181687101</c:v>
                </c:pt>
                <c:pt idx="19">
                  <c:v>214.74679163662572</c:v>
                </c:pt>
                <c:pt idx="20">
                  <c:v>214.56921413121748</c:v>
                </c:pt>
                <c:pt idx="21">
                  <c:v>214.727036770007</c:v>
                </c:pt>
                <c:pt idx="22">
                  <c:v>215.2576784426825</c:v>
                </c:pt>
                <c:pt idx="23">
                  <c:v>215.80720980533596</c:v>
                </c:pt>
                <c:pt idx="24">
                  <c:v>216.27231434751357</c:v>
                </c:pt>
                <c:pt idx="25">
                  <c:v>216.85219899062776</c:v>
                </c:pt>
                <c:pt idx="26">
                  <c:v>217.567411679885</c:v>
                </c:pt>
                <c:pt idx="27">
                  <c:v>218.93366979091536</c:v>
                </c:pt>
                <c:pt idx="28">
                  <c:v>219.74333093006499</c:v>
                </c:pt>
                <c:pt idx="29">
                  <c:v>219.9244412400875</c:v>
                </c:pt>
                <c:pt idx="30">
                  <c:v>219.376640230714</c:v>
                </c:pt>
                <c:pt idx="31">
                  <c:v>218.21867339581718</c:v>
                </c:pt>
                <c:pt idx="32">
                  <c:v>216.53475126171497</c:v>
                </c:pt>
                <c:pt idx="33">
                  <c:v>214.45126171593469</c:v>
                </c:pt>
                <c:pt idx="34">
                  <c:v>212.03359769286129</c:v>
                </c:pt>
                <c:pt idx="35">
                  <c:v>209.48464311463601</c:v>
                </c:pt>
              </c:numCache>
            </c:numRef>
          </c:val>
          <c:smooth val="1"/>
          <c:extLst>
            <c:ext xmlns:c16="http://schemas.microsoft.com/office/drawing/2014/chart" uri="{C3380CC4-5D6E-409C-BE32-E72D297353CC}">
              <c16:uniqueId val="{00000006-007A-445A-82E0-6FD948454579}"/>
            </c:ext>
          </c:extLst>
        </c:ser>
        <c:ser>
          <c:idx val="0"/>
          <c:order val="7"/>
          <c:tx>
            <c:v>22</c:v>
          </c:tx>
          <c:spPr>
            <a:ln w="44450">
              <a:solidFill>
                <a:srgbClr val="FFE600"/>
              </a:solidFill>
            </a:ln>
          </c:spPr>
          <c:marker>
            <c:symbol val="none"/>
          </c:marker>
          <c:val>
            <c:numRef>
              <c:f>'27cl'!$N$24:$AW$24</c:f>
              <c:numCache>
                <c:formatCode>0</c:formatCode>
                <c:ptCount val="36"/>
                <c:pt idx="0">
                  <c:v>182.99691863264354</c:v>
                </c:pt>
                <c:pt idx="1">
                  <c:v>185.19826673086195</c:v>
                </c:pt>
                <c:pt idx="2">
                  <c:v>188.150698122292</c:v>
                </c:pt>
                <c:pt idx="3">
                  <c:v>191.22956186807829</c:v>
                </c:pt>
                <c:pt idx="4">
                  <c:v>194.235339431873</c:v>
                </c:pt>
                <c:pt idx="5">
                  <c:v>197.36129032258151</c:v>
                </c:pt>
                <c:pt idx="6">
                  <c:v>200.897255657198</c:v>
                </c:pt>
                <c:pt idx="7">
                  <c:v>203.72402503610948</c:v>
                </c:pt>
                <c:pt idx="8">
                  <c:v>206.49552238806001</c:v>
                </c:pt>
                <c:pt idx="9">
                  <c:v>207.77881559942148</c:v>
                </c:pt>
                <c:pt idx="10">
                  <c:v>209.00182956186748</c:v>
                </c:pt>
                <c:pt idx="11">
                  <c:v>210.50486278285945</c:v>
                </c:pt>
                <c:pt idx="12">
                  <c:v>212.46653827635998</c:v>
                </c:pt>
                <c:pt idx="13">
                  <c:v>214.48358208955142</c:v>
                </c:pt>
                <c:pt idx="14">
                  <c:v>215.69282619162351</c:v>
                </c:pt>
                <c:pt idx="15">
                  <c:v>216.15599422243599</c:v>
                </c:pt>
                <c:pt idx="16">
                  <c:v>215.76360134809798</c:v>
                </c:pt>
                <c:pt idx="17">
                  <c:v>215.280115551276</c:v>
                </c:pt>
                <c:pt idx="18">
                  <c:v>214.93307655272051</c:v>
                </c:pt>
                <c:pt idx="19">
                  <c:v>214.0936928261913</c:v>
                </c:pt>
                <c:pt idx="20">
                  <c:v>213.50187770823351</c:v>
                </c:pt>
                <c:pt idx="21">
                  <c:v>213.64766490129995</c:v>
                </c:pt>
                <c:pt idx="22">
                  <c:v>214.28801155512801</c:v>
                </c:pt>
                <c:pt idx="23">
                  <c:v>214.6856042368793</c:v>
                </c:pt>
                <c:pt idx="24">
                  <c:v>214.10467019739949</c:v>
                </c:pt>
                <c:pt idx="25">
                  <c:v>212.41675493500148</c:v>
                </c:pt>
                <c:pt idx="26">
                  <c:v>210.15233509870001</c:v>
                </c:pt>
                <c:pt idx="27">
                  <c:v>206.85026480500701</c:v>
                </c:pt>
                <c:pt idx="28">
                  <c:v>203.80818488204127</c:v>
                </c:pt>
                <c:pt idx="29">
                  <c:v>199.97583052479499</c:v>
                </c:pt>
                <c:pt idx="30">
                  <c:v>195.77294174289798</c:v>
                </c:pt>
                <c:pt idx="31">
                  <c:v>191.719788155994</c:v>
                </c:pt>
                <c:pt idx="32">
                  <c:v>188.01213288396701</c:v>
                </c:pt>
                <c:pt idx="33">
                  <c:v>185.00866634569169</c:v>
                </c:pt>
                <c:pt idx="34">
                  <c:v>182.99701492537301</c:v>
                </c:pt>
                <c:pt idx="35">
                  <c:v>182.15570534424648</c:v>
                </c:pt>
              </c:numCache>
            </c:numRef>
          </c:val>
          <c:smooth val="0"/>
          <c:extLst>
            <c:ext xmlns:c16="http://schemas.microsoft.com/office/drawing/2014/chart" uri="{C3380CC4-5D6E-409C-BE32-E72D297353CC}">
              <c16:uniqueId val="{00000007-007A-445A-82E0-6FD948454579}"/>
            </c:ext>
          </c:extLst>
        </c:ser>
        <c:dLbls>
          <c:showLegendKey val="0"/>
          <c:showVal val="0"/>
          <c:showCatName val="0"/>
          <c:showSerName val="0"/>
          <c:showPercent val="0"/>
          <c:showBubbleSize val="0"/>
        </c:dLbls>
        <c:smooth val="0"/>
        <c:axId val="601007520"/>
        <c:axId val="601005952"/>
      </c:lineChart>
      <c:catAx>
        <c:axId val="601007520"/>
        <c:scaling>
          <c:orientation val="minMax"/>
        </c:scaling>
        <c:delete val="0"/>
        <c:axPos val="b"/>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601005952"/>
        <c:crosses val="autoZero"/>
        <c:auto val="1"/>
        <c:lblAlgn val="ctr"/>
        <c:lblOffset val="100"/>
        <c:tickLblSkip val="9"/>
        <c:tickMarkSkip val="3"/>
        <c:noMultiLvlLbl val="0"/>
      </c:catAx>
      <c:valAx>
        <c:axId val="601005952"/>
        <c:scaling>
          <c:orientation val="minMax"/>
          <c:max val="230"/>
          <c:min val="120"/>
        </c:scaling>
        <c:delete val="0"/>
        <c:axPos val="l"/>
        <c:majorGridlines>
          <c:spPr>
            <a:ln w="3175">
              <a:solidFill>
                <a:srgbClr val="000000"/>
              </a:solidFill>
              <a:prstDash val="solid"/>
            </a:ln>
          </c:spPr>
        </c:majorGridlines>
        <c:title>
          <c:tx>
            <c:rich>
              <a:bodyPr rot="-5400000" vert="horz"/>
              <a:lstStyle/>
              <a:p>
                <a:pPr>
                  <a:defRPr/>
                </a:pPr>
                <a:r>
                  <a:rPr lang="en-US" sz="1600" b="1"/>
                  <a:t>NDVI (DN-Value)</a:t>
                </a:r>
              </a:p>
            </c:rich>
          </c:tx>
          <c:layout/>
          <c:overlay val="0"/>
        </c:title>
        <c:numFmt formatCode="0"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601007520"/>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3/9/2022</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a:t>
            </a:fld>
            <a:endParaRPr lang="en-US" altLang="x-none"/>
          </a:p>
        </p:txBody>
      </p:sp>
    </p:spTree>
    <p:extLst>
      <p:ext uri="{BB962C8B-B14F-4D97-AF65-F5344CB8AC3E}">
        <p14:creationId xmlns:p14="http://schemas.microsoft.com/office/powerpoint/2010/main" val="222870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31</a:t>
            </a:fld>
            <a:endParaRPr lang="en-US" altLang="x-none"/>
          </a:p>
        </p:txBody>
      </p:sp>
    </p:spTree>
    <p:extLst>
      <p:ext uri="{BB962C8B-B14F-4D97-AF65-F5344CB8AC3E}">
        <p14:creationId xmlns:p14="http://schemas.microsoft.com/office/powerpoint/2010/main" val="1015912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2.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O Africa COVER">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811786"/>
            <a:ext cx="529265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2328154"/>
            <a:ext cx="5224579" cy="2211992"/>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dirty="0"/>
              <a:t>Name Surname</a:t>
            </a:r>
          </a:p>
          <a:p>
            <a:pPr lvl="0"/>
            <a:r>
              <a:rPr lang="en-GB" noProof="0" dirty="0"/>
              <a:t>Where are you today?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2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793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960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6571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53481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77014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04810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87338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339751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287"/>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chemeClr val="bg1"/>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a:p>
        </p:txBody>
      </p:sp>
      <p:sp>
        <p:nvSpPr>
          <p:cNvPr id="4" name="Date Placeholder 3">
            <a:extLst>
              <a:ext uri="{FF2B5EF4-FFF2-40B4-BE49-F238E27FC236}">
                <a16:creationId xmlns:a16="http://schemas.microsoft.com/office/drawing/2014/main" id="{D84D468B-6941-42EE-A82C-88117D44BE61}"/>
              </a:ext>
            </a:extLst>
          </p:cNvPr>
          <p:cNvSpPr>
            <a:spLocks noGrp="1"/>
          </p:cNvSpPr>
          <p:nvPr>
            <p:ph type="dt" sz="half" idx="2"/>
          </p:nvPr>
        </p:nvSpPr>
        <p:spPr>
          <a:xfrm>
            <a:off x="8729397" y="6039147"/>
            <a:ext cx="2743200" cy="329900"/>
          </a:xfrm>
          <a:prstGeom prst="rect">
            <a:avLst/>
          </a:prstGeom>
        </p:spPr>
        <p:txBody>
          <a:bodyPr vert="horz" lIns="91440" tIns="45720" rIns="91440" bIns="45720" rtlCol="0" anchor="ctr"/>
          <a:lstStyle>
            <a:lvl1pPr algn="r">
              <a:defRPr sz="1067">
                <a:solidFill>
                  <a:schemeClr val="tx1">
                    <a:tint val="75000"/>
                  </a:schemeClr>
                </a:solidFill>
              </a:defRPr>
            </a:lvl1pPr>
          </a:lstStyle>
          <a:p>
            <a:r>
              <a:rPr lang="nl-NL" dirty="0"/>
              <a:t>28 May 2021</a:t>
            </a:r>
          </a:p>
        </p:txBody>
      </p:sp>
      <p:sp>
        <p:nvSpPr>
          <p:cNvPr id="7" name="Slide Number Placeholder 5">
            <a:extLst>
              <a:ext uri="{FF2B5EF4-FFF2-40B4-BE49-F238E27FC236}">
                <a16:creationId xmlns:a16="http://schemas.microsoft.com/office/drawing/2014/main" id="{712D2702-8570-48BB-A53E-9570890EC234}"/>
              </a:ext>
            </a:extLst>
          </p:cNvPr>
          <p:cNvSpPr>
            <a:spLocks noGrp="1"/>
          </p:cNvSpPr>
          <p:nvPr>
            <p:ph type="sldNum" sz="quarter" idx="4"/>
          </p:nvPr>
        </p:nvSpPr>
        <p:spPr>
          <a:xfrm>
            <a:off x="11472598" y="6039148"/>
            <a:ext cx="630965" cy="329901"/>
          </a:xfrm>
          <a:prstGeom prst="rect">
            <a:avLst/>
          </a:prstGeom>
        </p:spPr>
        <p:txBody>
          <a:bodyPr vert="horz" lIns="91440" tIns="45720" rIns="91440" bIns="45720" rtlCol="0" anchor="ctr"/>
          <a:lstStyle>
            <a:lvl1pPr algn="r">
              <a:defRPr sz="1067">
                <a:solidFill>
                  <a:schemeClr val="tx1">
                    <a:tint val="75000"/>
                  </a:schemeClr>
                </a:solidFill>
              </a:defRPr>
            </a:lvl1pPr>
          </a:lstStyle>
          <a:p>
            <a:fld id="{A8E026D9-DF3B-4DE9-AE1C-81B7E5BD826E}" type="slidenum">
              <a:rPr lang="nl-NL" smtClean="0"/>
              <a:pPr/>
              <a:t>‹#›</a:t>
            </a:fld>
            <a:endParaRPr lang="nl-NL"/>
          </a:p>
        </p:txBody>
      </p:sp>
      <p:sp>
        <p:nvSpPr>
          <p:cNvPr id="8" name="Content Placeholder 7">
            <a:extLst>
              <a:ext uri="{FF2B5EF4-FFF2-40B4-BE49-F238E27FC236}">
                <a16:creationId xmlns:a16="http://schemas.microsoft.com/office/drawing/2014/main" id="{D14AD6ED-8126-4587-9A85-5F668872ADD5}"/>
              </a:ext>
            </a:extLst>
          </p:cNvPr>
          <p:cNvSpPr>
            <a:spLocks noGrp="1"/>
          </p:cNvSpPr>
          <p:nvPr>
            <p:ph sz="quarter" idx="10"/>
          </p:nvPr>
        </p:nvSpPr>
        <p:spPr>
          <a:xfrm>
            <a:off x="143339" y="1221317"/>
            <a:ext cx="11960224" cy="48178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2229693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O Africa slides">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
        <p:nvSpPr>
          <p:cNvPr id="3" name="Date Placeholder 2">
            <a:extLst>
              <a:ext uri="{FF2B5EF4-FFF2-40B4-BE49-F238E27FC236}">
                <a16:creationId xmlns:a16="http://schemas.microsoft.com/office/drawing/2014/main" id="{FC93CB14-1C16-432C-A705-1FFF6207BA65}"/>
              </a:ext>
            </a:extLst>
          </p:cNvPr>
          <p:cNvSpPr>
            <a:spLocks noGrp="1"/>
          </p:cNvSpPr>
          <p:nvPr>
            <p:ph type="dt" sz="half" idx="10"/>
          </p:nvPr>
        </p:nvSpPr>
        <p:spPr>
          <a:xfrm>
            <a:off x="219633" y="6203962"/>
            <a:ext cx="959825" cy="215998"/>
          </a:xfrm>
        </p:spPr>
        <p:txBody>
          <a:bodyPr/>
          <a:lstStyle/>
          <a:p>
            <a:r>
              <a:rPr lang="nl-NL" dirty="0" err="1"/>
              <a:t>This</a:t>
            </a:r>
            <a:r>
              <a:rPr lang="nl-NL" dirty="0"/>
              <a:t> is </a:t>
            </a:r>
            <a:r>
              <a:rPr lang="nl-NL" dirty="0" err="1"/>
              <a:t>the</a:t>
            </a:r>
            <a:r>
              <a:rPr lang="nl-NL" dirty="0"/>
              <a:t> date</a:t>
            </a:r>
          </a:p>
        </p:txBody>
      </p:sp>
      <p:sp>
        <p:nvSpPr>
          <p:cNvPr id="4" name="Footer Placeholder 3">
            <a:extLst>
              <a:ext uri="{FF2B5EF4-FFF2-40B4-BE49-F238E27FC236}">
                <a16:creationId xmlns:a16="http://schemas.microsoft.com/office/drawing/2014/main" id="{14936EFC-D948-4B42-BE7F-5B930770E481}"/>
              </a:ext>
            </a:extLst>
          </p:cNvPr>
          <p:cNvSpPr>
            <a:spLocks noGrp="1"/>
          </p:cNvSpPr>
          <p:nvPr>
            <p:ph type="ftr" sz="quarter" idx="11"/>
          </p:nvPr>
        </p:nvSpPr>
        <p:spPr>
          <a:xfrm>
            <a:off x="1368916" y="6203791"/>
            <a:ext cx="9469416" cy="216000"/>
          </a:xfrm>
        </p:spPr>
        <p:txBody>
          <a:bodyPr/>
          <a:lstStyle/>
          <a:p>
            <a:r>
              <a:rPr lang="nl-NL"/>
              <a:t>This is the footer</a:t>
            </a:r>
            <a:endParaRPr lang="nl-NL" dirty="0"/>
          </a:p>
        </p:txBody>
      </p:sp>
      <p:sp>
        <p:nvSpPr>
          <p:cNvPr id="5" name="Slide Number Placeholder 4">
            <a:extLst>
              <a:ext uri="{FF2B5EF4-FFF2-40B4-BE49-F238E27FC236}">
                <a16:creationId xmlns:a16="http://schemas.microsoft.com/office/drawing/2014/main" id="{C0175FC2-4995-44DF-A6FB-857FFB80872A}"/>
              </a:ext>
            </a:extLst>
          </p:cNvPr>
          <p:cNvSpPr>
            <a:spLocks noGrp="1"/>
          </p:cNvSpPr>
          <p:nvPr>
            <p:ph type="sldNum" sz="quarter" idx="12"/>
          </p:nvPr>
        </p:nvSpPr>
        <p:spPr>
          <a:xfrm>
            <a:off x="11125199" y="6208735"/>
            <a:ext cx="855718" cy="216000"/>
          </a:xfrm>
        </p:spPr>
        <p:txBody>
          <a:bodyPr/>
          <a:lstStyle/>
          <a:p>
            <a:fld id="{87422A85-F2FB-4BE3-8EC9-625DE2A6C1F4}" type="slidenum">
              <a:rPr lang="nl-NL" smtClean="0"/>
              <a:pPr/>
              <a:t>‹#›</a:t>
            </a:fld>
            <a:endParaRPr lang="nl-NL"/>
          </a:p>
        </p:txBody>
      </p:sp>
      <p:sp>
        <p:nvSpPr>
          <p:cNvPr id="6" name="Rectangle 2">
            <a:extLst>
              <a:ext uri="{FF2B5EF4-FFF2-40B4-BE49-F238E27FC236}">
                <a16:creationId xmlns:a16="http://schemas.microsoft.com/office/drawing/2014/main" id="{E640BBDC-897B-4A32-9830-BC3E2F2578A0}"/>
              </a:ext>
            </a:extLst>
          </p:cNvPr>
          <p:cNvSpPr>
            <a:spLocks noGrp="1" noChangeArrowheads="1"/>
          </p:cNvSpPr>
          <p:nvPr>
            <p:ph idx="1"/>
          </p:nvPr>
        </p:nvSpPr>
        <p:spPr bwMode="auto">
          <a:xfrm>
            <a:off x="218262" y="1134835"/>
            <a:ext cx="11763662" cy="506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Tree>
    <p:extLst>
      <p:ext uri="{BB962C8B-B14F-4D97-AF65-F5344CB8AC3E}">
        <p14:creationId xmlns:p14="http://schemas.microsoft.com/office/powerpoint/2010/main" val="406246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287"/>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chemeClr val="bg1"/>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a:p>
        </p:txBody>
      </p:sp>
      <p:sp>
        <p:nvSpPr>
          <p:cNvPr id="4" name="Date Placeholder 3">
            <a:extLst>
              <a:ext uri="{FF2B5EF4-FFF2-40B4-BE49-F238E27FC236}">
                <a16:creationId xmlns:a16="http://schemas.microsoft.com/office/drawing/2014/main" id="{D84D468B-6941-42EE-A82C-88117D44BE61}"/>
              </a:ext>
            </a:extLst>
          </p:cNvPr>
          <p:cNvSpPr>
            <a:spLocks noGrp="1"/>
          </p:cNvSpPr>
          <p:nvPr>
            <p:ph type="dt" sz="half" idx="2"/>
          </p:nvPr>
        </p:nvSpPr>
        <p:spPr>
          <a:xfrm>
            <a:off x="8729397" y="6039147"/>
            <a:ext cx="2743200" cy="329900"/>
          </a:xfrm>
          <a:prstGeom prst="rect">
            <a:avLst/>
          </a:prstGeom>
        </p:spPr>
        <p:txBody>
          <a:bodyPr vert="horz" lIns="91440" tIns="45720" rIns="91440" bIns="45720" rtlCol="0" anchor="ctr"/>
          <a:lstStyle>
            <a:lvl1pPr algn="r">
              <a:defRPr sz="1067">
                <a:solidFill>
                  <a:schemeClr val="tx1">
                    <a:tint val="75000"/>
                  </a:schemeClr>
                </a:solidFill>
              </a:defRPr>
            </a:lvl1pPr>
          </a:lstStyle>
          <a:p>
            <a:r>
              <a:rPr lang="nl-NL" dirty="0"/>
              <a:t>28 May 2021</a:t>
            </a:r>
          </a:p>
        </p:txBody>
      </p:sp>
      <p:sp>
        <p:nvSpPr>
          <p:cNvPr id="7" name="Slide Number Placeholder 5">
            <a:extLst>
              <a:ext uri="{FF2B5EF4-FFF2-40B4-BE49-F238E27FC236}">
                <a16:creationId xmlns:a16="http://schemas.microsoft.com/office/drawing/2014/main" id="{712D2702-8570-48BB-A53E-9570890EC234}"/>
              </a:ext>
            </a:extLst>
          </p:cNvPr>
          <p:cNvSpPr>
            <a:spLocks noGrp="1"/>
          </p:cNvSpPr>
          <p:nvPr>
            <p:ph type="sldNum" sz="quarter" idx="4"/>
          </p:nvPr>
        </p:nvSpPr>
        <p:spPr>
          <a:xfrm>
            <a:off x="11472598" y="6039148"/>
            <a:ext cx="630965" cy="329901"/>
          </a:xfrm>
          <a:prstGeom prst="rect">
            <a:avLst/>
          </a:prstGeom>
        </p:spPr>
        <p:txBody>
          <a:bodyPr vert="horz" lIns="91440" tIns="45720" rIns="91440" bIns="45720" rtlCol="0" anchor="ctr"/>
          <a:lstStyle>
            <a:lvl1pPr algn="r">
              <a:defRPr sz="1067">
                <a:solidFill>
                  <a:schemeClr val="tx1">
                    <a:tint val="75000"/>
                  </a:schemeClr>
                </a:solidFill>
              </a:defRPr>
            </a:lvl1pPr>
          </a:lstStyle>
          <a:p>
            <a:fld id="{A8E026D9-DF3B-4DE9-AE1C-81B7E5BD826E}" type="slidenum">
              <a:rPr lang="nl-NL" smtClean="0"/>
              <a:pPr/>
              <a:t>‹#›</a:t>
            </a:fld>
            <a:endParaRPr lang="nl-NL"/>
          </a:p>
        </p:txBody>
      </p:sp>
      <p:sp>
        <p:nvSpPr>
          <p:cNvPr id="8" name="Content Placeholder 7">
            <a:extLst>
              <a:ext uri="{FF2B5EF4-FFF2-40B4-BE49-F238E27FC236}">
                <a16:creationId xmlns:a16="http://schemas.microsoft.com/office/drawing/2014/main" id="{D14AD6ED-8126-4587-9A85-5F668872ADD5}"/>
              </a:ext>
            </a:extLst>
          </p:cNvPr>
          <p:cNvSpPr>
            <a:spLocks noGrp="1"/>
          </p:cNvSpPr>
          <p:nvPr>
            <p:ph sz="quarter" idx="10"/>
          </p:nvPr>
        </p:nvSpPr>
        <p:spPr>
          <a:xfrm>
            <a:off x="143339" y="1221317"/>
            <a:ext cx="11960224" cy="48178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3615325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58818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459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7942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444170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35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0090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613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65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0520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21326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15.png"/><Relationship Id="rId42" Type="http://schemas.openxmlformats.org/officeDocument/2006/relationships/image" Target="../media/image23.png"/><Relationship Id="rId47" Type="http://schemas.openxmlformats.org/officeDocument/2006/relationships/image" Target="../media/image28.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45"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slideLayout" Target="../slideLayouts/slideLayout10.xml"/><Relationship Id="rId19" Type="http://schemas.openxmlformats.org/officeDocument/2006/relationships/theme" Target="../theme/theme1.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24.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7.png"/><Relationship Id="rId20" Type="http://schemas.openxmlformats.org/officeDocument/2006/relationships/image" Target="../media/image1.png"/><Relationship Id="rId41" Type="http://schemas.openxmlformats.org/officeDocument/2006/relationships/image" Target="../media/image22.png"/></Relationships>
</file>

<file path=ppt/slideMasters/_rels/slideMaster2.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theme" Target="../theme/theme2.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5.png"/><Relationship Id="rId2" Type="http://schemas.openxmlformats.org/officeDocument/2006/relationships/slideLayout" Target="../slideLayouts/slideLayout20.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9.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34.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33.jp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7.xml"/><Relationship Id="rId12" Type="http://schemas.openxmlformats.org/officeDocument/2006/relationships/theme" Target="../theme/theme3.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25.xml"/><Relationship Id="rId15" Type="http://schemas.openxmlformats.org/officeDocument/2006/relationships/image" Target="../media/image34.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3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6.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28.xml"/><Relationship Id="rId3"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4.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6.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dirty="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6"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4" r:id="rId9"/>
    <p:sldLayoutId id="2147487116" r:id="rId10"/>
    <p:sldLayoutId id="2147487117" r:id="rId11"/>
    <p:sldLayoutId id="2147487118" r:id="rId12"/>
    <p:sldLayoutId id="2147487119" r:id="rId13"/>
    <p:sldLayoutId id="2147487120" r:id="rId14"/>
    <p:sldLayoutId id="2147487121" r:id="rId15"/>
    <p:sldLayoutId id="2147487122" r:id="rId16"/>
    <p:sldLayoutId id="2147487123" r:id="rId17"/>
    <p:sldLayoutId id="2147487139" r:id="rId18"/>
  </p:sldLayoutIdLst>
  <p:hf hdr="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04" y="-8965"/>
            <a:ext cx="12192000" cy="6858000"/>
          </a:xfrm>
          <a:prstGeom prst="rect">
            <a:avLst/>
          </a:prstGeom>
        </p:spPr>
      </p:pic>
      <p:pic>
        <p:nvPicPr>
          <p:cNvPr id="1028" name="Picture 35" descr="PPT_Header0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1134835"/>
            <a:ext cx="11763662" cy="50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942109" y="156382"/>
            <a:ext cx="9383165" cy="563779"/>
          </a:xfrm>
          <a:prstGeom prst="rect">
            <a:avLst/>
          </a:prstGeom>
        </p:spPr>
        <p:txBody>
          <a:bodyPr vert="horz" lIns="0" tIns="45720" rIns="0" bIns="45720" rtlCol="0" anchor="ctr" anchorCtr="0">
            <a:normAutofit/>
          </a:bodyPr>
          <a:lstStyle/>
          <a:p>
            <a:r>
              <a:rPr lang="en-GB" noProof="0" dirty="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30"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39" name="Picture 38">
            <a:extLst>
              <a:ext uri="{FF2B5EF4-FFF2-40B4-BE49-F238E27FC236}">
                <a16:creationId xmlns:a16="http://schemas.microsoft.com/office/drawing/2014/main" id="{4A98235A-908E-9E4D-97CE-A7BE035FCD96}"/>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41" name="Straight Connector 40">
            <a:extLst>
              <a:ext uri="{FF2B5EF4-FFF2-40B4-BE49-F238E27FC236}">
                <a16:creationId xmlns:a16="http://schemas.microsoft.com/office/drawing/2014/main" id="{88D6837A-A6B3-7945-8B79-FE698D2EDBB3}"/>
              </a:ext>
            </a:extLst>
          </p:cNvPr>
          <p:cNvCxnSpPr>
            <a:cxnSpLocks/>
          </p:cNvCxnSpPr>
          <p:nvPr userDrawn="1"/>
        </p:nvCxnSpPr>
        <p:spPr>
          <a:xfrm>
            <a:off x="235042" y="6428414"/>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descr="Logo, company name&#10;&#10;Description automatically generated">
            <a:extLst>
              <a:ext uri="{FF2B5EF4-FFF2-40B4-BE49-F238E27FC236}">
                <a16:creationId xmlns:a16="http://schemas.microsoft.com/office/drawing/2014/main" id="{31954EFA-EEA7-4A99-AE36-2A5CD236ACDC}"/>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37414" y="0"/>
            <a:ext cx="979524" cy="1072548"/>
          </a:xfrm>
          <a:prstGeom prst="rect">
            <a:avLst/>
          </a:prstGeom>
        </p:spPr>
      </p:pic>
      <p:sp>
        <p:nvSpPr>
          <p:cNvPr id="5" name="Date Placeholder 4">
            <a:extLst>
              <a:ext uri="{FF2B5EF4-FFF2-40B4-BE49-F238E27FC236}">
                <a16:creationId xmlns:a16="http://schemas.microsoft.com/office/drawing/2014/main" id="{EBBA2D28-A522-4369-8857-1ECD3B80518A}"/>
              </a:ext>
            </a:extLst>
          </p:cNvPr>
          <p:cNvSpPr>
            <a:spLocks noGrp="1"/>
          </p:cNvSpPr>
          <p:nvPr>
            <p:ph type="dt" sz="half" idx="2"/>
          </p:nvPr>
        </p:nvSpPr>
        <p:spPr>
          <a:xfrm>
            <a:off x="219633" y="6203962"/>
            <a:ext cx="959825" cy="215998"/>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r>
              <a:rPr lang="nl-NL" dirty="0" err="1"/>
              <a:t>This</a:t>
            </a:r>
            <a:r>
              <a:rPr lang="nl-NL" dirty="0"/>
              <a:t> is </a:t>
            </a:r>
            <a:r>
              <a:rPr lang="nl-NL" dirty="0" err="1"/>
              <a:t>the</a:t>
            </a:r>
            <a:r>
              <a:rPr lang="nl-NL" dirty="0"/>
              <a:t> date</a:t>
            </a:r>
          </a:p>
        </p:txBody>
      </p:sp>
      <p:sp>
        <p:nvSpPr>
          <p:cNvPr id="6" name="Footer Placeholder 5">
            <a:extLst>
              <a:ext uri="{FF2B5EF4-FFF2-40B4-BE49-F238E27FC236}">
                <a16:creationId xmlns:a16="http://schemas.microsoft.com/office/drawing/2014/main" id="{28B87ADF-471E-48E2-A586-B4A9C1A2B68B}"/>
              </a:ext>
            </a:extLst>
          </p:cNvPr>
          <p:cNvSpPr>
            <a:spLocks noGrp="1"/>
          </p:cNvSpPr>
          <p:nvPr>
            <p:ph type="ftr" sz="quarter" idx="3"/>
          </p:nvPr>
        </p:nvSpPr>
        <p:spPr>
          <a:xfrm>
            <a:off x="1368916" y="6203791"/>
            <a:ext cx="9469416" cy="216000"/>
          </a:xfrm>
          <a:prstGeom prst="rect">
            <a:avLst/>
          </a:prstGeom>
        </p:spPr>
        <p:txBody>
          <a:bodyPr vert="horz" lIns="91440" tIns="45720" rIns="91440" bIns="45720" rtlCol="0" anchor="ctr"/>
          <a:lstStyle>
            <a:lvl1pPr algn="ctr">
              <a:defRPr sz="900">
                <a:solidFill>
                  <a:schemeClr val="tx1">
                    <a:tint val="75000"/>
                  </a:schemeClr>
                </a:solidFill>
                <a:latin typeface="+mn-lt"/>
              </a:defRPr>
            </a:lvl1pPr>
          </a:lstStyle>
          <a:p>
            <a:r>
              <a:rPr lang="nl-NL"/>
              <a:t>This is the footer</a:t>
            </a:r>
            <a:endParaRPr lang="nl-NL" dirty="0"/>
          </a:p>
        </p:txBody>
      </p:sp>
      <p:sp>
        <p:nvSpPr>
          <p:cNvPr id="7" name="Slide Number Placeholder 6">
            <a:extLst>
              <a:ext uri="{FF2B5EF4-FFF2-40B4-BE49-F238E27FC236}">
                <a16:creationId xmlns:a16="http://schemas.microsoft.com/office/drawing/2014/main" id="{1A1D854B-23C2-4003-A1DE-B05DE0A11B07}"/>
              </a:ext>
            </a:extLst>
          </p:cNvPr>
          <p:cNvSpPr>
            <a:spLocks noGrp="1"/>
          </p:cNvSpPr>
          <p:nvPr>
            <p:ph type="sldNum" sz="quarter" idx="4"/>
          </p:nvPr>
        </p:nvSpPr>
        <p:spPr>
          <a:xfrm>
            <a:off x="11125199" y="6208735"/>
            <a:ext cx="855718" cy="216000"/>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fld id="{87422A85-F2FB-4BE3-8EC9-625DE2A6C1F4}" type="slidenum">
              <a:rPr lang="nl-NL" smtClean="0"/>
              <a:pPr/>
              <a:t>‹#›</a:t>
            </a:fld>
            <a:endParaRPr lang="nl-NL"/>
          </a:p>
        </p:txBody>
      </p:sp>
    </p:spTree>
    <p:extLst>
      <p:ext uri="{BB962C8B-B14F-4D97-AF65-F5344CB8AC3E}">
        <p14:creationId xmlns:p14="http://schemas.microsoft.com/office/powerpoint/2010/main" val="1355596931"/>
      </p:ext>
    </p:extLst>
  </p:cSld>
  <p:clrMap bg1="lt1" tx1="dk1" bg2="lt2" tx2="dk2" accent1="accent1" accent2="accent2" accent3="accent3" accent4="accent4" accent5="accent5" accent6="accent6" hlink="hlink" folHlink="folHlink"/>
  <p:sldLayoutIdLst>
    <p:sldLayoutId id="2147487133" r:id="rId1"/>
    <p:sldLayoutId id="2147487138" r:id="rId2"/>
  </p:sldLayoutIdLst>
  <p:hf hdr="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3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26" r:id="rId8"/>
    <p:sldLayoutId id="2147487127" r:id="rId9"/>
    <p:sldLayoutId id="2147487128" r:id="rId10"/>
    <p:sldLayoutId id="2147487135" r:id="rId11"/>
  </p:sldLayoutIdLst>
  <p:hf hdr="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hdr="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0.xml"/><Relationship Id="rId5" Type="http://schemas.openxmlformats.org/officeDocument/2006/relationships/chart" Target="../charts/chart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0.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p:txBody>
          <a:bodyPr/>
          <a:lstStyle/>
          <a:p>
            <a:r>
              <a:rPr lang="en-GB" dirty="0" err="1">
                <a:latin typeface="Candara" panose="020E0502030303020204" pitchFamily="34" charset="0"/>
              </a:rPr>
              <a:t>EO</a:t>
            </a:r>
            <a:r>
              <a:rPr lang="en-GB" dirty="0">
                <a:latin typeface="Candara" panose="020E0502030303020204" pitchFamily="34" charset="0"/>
              </a:rPr>
              <a:t> </a:t>
            </a:r>
            <a:r>
              <a:rPr lang="en-GB" dirty="0" smtClean="0">
                <a:latin typeface="Candara" panose="020E0502030303020204" pitchFamily="34" charset="0"/>
              </a:rPr>
              <a:t>AFRICA</a:t>
            </a:r>
            <a:r>
              <a:rPr lang="en-GB" sz="3200" i="1" dirty="0">
                <a:latin typeface="Candara" panose="020E0502030303020204" pitchFamily="34" charset="0"/>
              </a:rPr>
              <a:t/>
            </a:r>
            <a:br>
              <a:rPr lang="en-GB" sz="3200" i="1" dirty="0">
                <a:latin typeface="Candara" panose="020E0502030303020204" pitchFamily="34" charset="0"/>
              </a:rPr>
            </a:br>
            <a:r>
              <a:rPr lang="en-GB" sz="3200" i="1" dirty="0">
                <a:latin typeface="Candara" panose="020E0502030303020204" pitchFamily="34" charset="0"/>
              </a:rPr>
              <a:t/>
            </a:r>
            <a:br>
              <a:rPr lang="en-GB" sz="3200" i="1" dirty="0">
                <a:latin typeface="Candara" panose="020E0502030303020204" pitchFamily="34" charset="0"/>
              </a:rPr>
            </a:br>
            <a:r>
              <a:rPr lang="en-GB" sz="2800" i="1" dirty="0">
                <a:latin typeface="Candara" panose="020E0502030303020204" pitchFamily="34" charset="0"/>
              </a:rPr>
              <a:t>C</a:t>
            </a:r>
            <a:r>
              <a:rPr lang="en-GB" sz="2800" dirty="0">
                <a:latin typeface="Candara" panose="020E0502030303020204" pitchFamily="34" charset="0"/>
              </a:rPr>
              <a:t>hapter 7.1 | </a:t>
            </a:r>
            <a:r>
              <a:rPr lang="en-US" sz="2800" dirty="0">
                <a:latin typeface="Candara" panose="020E0502030303020204" pitchFamily="34" charset="0"/>
              </a:rPr>
              <a:t>Hyper-Temporal Mapping of Ecological </a:t>
            </a:r>
            <a:r>
              <a:rPr lang="en-US" sz="2800" dirty="0" smtClean="0">
                <a:latin typeface="Candara" panose="020E0502030303020204" pitchFamily="34" charset="0"/>
              </a:rPr>
              <a:t>Systems </a:t>
            </a:r>
            <a:r>
              <a:rPr lang="en-US" sz="2800" i="1" dirty="0" smtClean="0">
                <a:solidFill>
                  <a:srgbClr val="FF0000"/>
                </a:solidFill>
                <a:latin typeface="Candara" panose="020E0502030303020204" pitchFamily="34" charset="0"/>
              </a:rPr>
              <a:t>Part 2</a:t>
            </a:r>
            <a:r>
              <a:rPr lang="en-GB" sz="2400" b="0" dirty="0">
                <a:latin typeface="Candara" panose="020E0502030303020204" pitchFamily="34" charset="0"/>
              </a:rPr>
              <a:t/>
            </a:r>
            <a:br>
              <a:rPr lang="en-GB" sz="2400" b="0" dirty="0">
                <a:latin typeface="Candara" panose="020E0502030303020204" pitchFamily="34" charset="0"/>
              </a:rPr>
            </a:br>
            <a:r>
              <a:rPr lang="en-GB" sz="2400" b="0" dirty="0">
                <a:latin typeface="Candara" panose="020E0502030303020204" pitchFamily="34" charset="0"/>
              </a:rPr>
              <a:t/>
            </a:r>
            <a:br>
              <a:rPr lang="en-GB" sz="2400" b="0" dirty="0">
                <a:latin typeface="Candara" panose="020E0502030303020204" pitchFamily="34" charset="0"/>
              </a:rPr>
            </a:br>
            <a:r>
              <a:rPr lang="en-GB" sz="2400" dirty="0">
                <a:latin typeface="Candara" panose="020E0502030303020204" pitchFamily="34" charset="0"/>
              </a:rPr>
              <a:t/>
            </a:r>
            <a:br>
              <a:rPr lang="en-GB" sz="2400" dirty="0">
                <a:latin typeface="Candara" panose="020E0502030303020204" pitchFamily="34" charset="0"/>
              </a:rPr>
            </a:br>
            <a:r>
              <a:rPr lang="en-GB" sz="2400" b="0" i="1" dirty="0">
                <a:latin typeface="Candara" panose="020E0502030303020204" pitchFamily="34" charset="0"/>
              </a:rPr>
              <a:t>Kees de Bie and Andy </a:t>
            </a:r>
            <a:r>
              <a:rPr lang="en-GB" sz="2400" b="0" i="1" dirty="0" smtClean="0">
                <a:latin typeface="Candara" panose="020E0502030303020204" pitchFamily="34" charset="0"/>
              </a:rPr>
              <a:t>Nelson</a:t>
            </a:r>
            <a:br>
              <a:rPr lang="en-GB" sz="2400" b="0" i="1" dirty="0" smtClean="0">
                <a:latin typeface="Candara" panose="020E0502030303020204" pitchFamily="34" charset="0"/>
              </a:rPr>
            </a:br>
            <a:r>
              <a:rPr lang="en-GB" sz="2400" b="0" i="1" dirty="0" smtClean="0">
                <a:latin typeface="Candara" panose="020E0502030303020204" pitchFamily="34" charset="0"/>
              </a:rPr>
              <a:t>ITC</a:t>
            </a:r>
            <a:r>
              <a:rPr lang="en-GB" sz="2400" b="0" i="1" dirty="0">
                <a:latin typeface="Candara" panose="020E0502030303020204" pitchFamily="34" charset="0"/>
              </a:rPr>
              <a:t>, </a:t>
            </a:r>
            <a:r>
              <a:rPr lang="en-GB" sz="2400" b="0" i="1" dirty="0" err="1">
                <a:latin typeface="Candara" panose="020E0502030303020204" pitchFamily="34" charset="0"/>
              </a:rPr>
              <a:t>UTwente</a:t>
            </a:r>
            <a:endParaRPr lang="en-GB" sz="2400" b="0" i="1" dirty="0">
              <a:latin typeface="Candara" panose="020E0502030303020204" pitchFamily="34" charset="0"/>
            </a:endParaRPr>
          </a:p>
        </p:txBody>
      </p:sp>
      <p:sp>
        <p:nvSpPr>
          <p:cNvPr id="4" name="Title 1">
            <a:extLst>
              <a:ext uri="{FF2B5EF4-FFF2-40B4-BE49-F238E27FC236}">
                <a16:creationId xmlns:a16="http://schemas.microsoft.com/office/drawing/2014/main" id="{79192429-32D3-4C7D-917A-C33BD4C2D10F}"/>
              </a:ext>
            </a:extLst>
          </p:cNvPr>
          <p:cNvSpPr txBox="1">
            <a:spLocks/>
          </p:cNvSpPr>
          <p:nvPr/>
        </p:nvSpPr>
        <p:spPr>
          <a:xfrm>
            <a:off x="285698" y="3912902"/>
            <a:ext cx="5224579" cy="2211992"/>
          </a:xfrm>
          <a:prstGeom prst="rect">
            <a:avLst/>
          </a:prstGeom>
        </p:spPr>
        <p:txBody>
          <a:bodyPr vert="horz" lIns="0" tIns="45720" rIns="0" bIns="45720" rtlCol="0" anchor="b" anchorCtr="0">
            <a:noAutofit/>
          </a:bodyPr>
          <a:lstStyle>
            <a:lvl1pPr algn="l" rtl="0" eaLnBrk="0" fontAlgn="base" hangingPunct="0">
              <a:spcBef>
                <a:spcPct val="0"/>
              </a:spcBef>
              <a:spcAft>
                <a:spcPct val="0"/>
              </a:spcAft>
              <a:defRPr sz="4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endParaRPr lang="en-GB" i="1" kern="0" dirty="0">
              <a:latin typeface="Candara" panose="020E0502030303020204" pitchFamily="34" charset="0"/>
            </a:endParaRPr>
          </a:p>
        </p:txBody>
      </p:sp>
      <p:pic>
        <p:nvPicPr>
          <p:cNvPr id="6" name="Picture 5" descr="Logo&#10;&#10;Description automatically generated">
            <a:extLst>
              <a:ext uri="{FF2B5EF4-FFF2-40B4-BE49-F238E27FC236}">
                <a16:creationId xmlns:a16="http://schemas.microsoft.com/office/drawing/2014/main" id="{DCD9EEE6-FD91-4A8D-B323-E2AD2B95C5F8}"/>
              </a:ext>
            </a:extLst>
          </p:cNvPr>
          <p:cNvPicPr>
            <a:picLocks/>
          </p:cNvPicPr>
          <p:nvPr/>
        </p:nvPicPr>
        <p:blipFill rotWithShape="1">
          <a:blip r:embed="rId3">
            <a:clrChange>
              <a:clrFrom>
                <a:srgbClr val="003246"/>
              </a:clrFrom>
              <a:clrTo>
                <a:srgbClr val="003246">
                  <a:alpha val="0"/>
                </a:srgbClr>
              </a:clrTo>
            </a:clrChange>
            <a:extLst>
              <a:ext uri="{28A0092B-C50C-407E-A947-70E740481C1C}">
                <a14:useLocalDpi xmlns:a14="http://schemas.microsoft.com/office/drawing/2010/main" val="0"/>
              </a:ext>
            </a:extLst>
          </a:blip>
          <a:srcRect l="24889" t="22019" r="22425" b="29215"/>
          <a:stretch/>
        </p:blipFill>
        <p:spPr>
          <a:xfrm>
            <a:off x="5530011" y="61634"/>
            <a:ext cx="5184000" cy="5208066"/>
          </a:xfrm>
          <a:prstGeom prst="rect">
            <a:avLst/>
          </a:prstGeom>
        </p:spPr>
      </p:pic>
    </p:spTree>
    <p:extLst>
      <p:ext uri="{BB962C8B-B14F-4D97-AF65-F5344CB8AC3E}">
        <p14:creationId xmlns:p14="http://schemas.microsoft.com/office/powerpoint/2010/main" val="1660486593"/>
      </p:ext>
    </p:extLst>
  </p:cSld>
  <p:clrMapOvr>
    <a:masterClrMapping/>
  </p:clrMapOvr>
  <mc:AlternateContent xmlns:mc="http://schemas.openxmlformats.org/markup-compatibility/2006" xmlns:p14="http://schemas.microsoft.com/office/powerpoint/2010/main">
    <mc:Choice Requires="p14">
      <p:transition p14:dur="10" advTm="15374"/>
    </mc:Choice>
    <mc:Fallback xmlns="">
      <p:transition advTm="1537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10</a:t>
            </a:fld>
            <a:endParaRPr lang="nl-NL"/>
          </a:p>
        </p:txBody>
      </p:sp>
      <p:pic>
        <p:nvPicPr>
          <p:cNvPr id="5" name="Content Placeholder 5"/>
          <p:cNvPicPr>
            <a:picLocks noGrp="1" noChangeAspect="1"/>
          </p:cNvPicPr>
          <p:nvPr>
            <p:ph idx="4294967295"/>
          </p:nvPr>
        </p:nvPicPr>
        <p:blipFill>
          <a:blip r:embed="rId2"/>
          <a:stretch>
            <a:fillRect/>
          </a:stretch>
        </p:blipFill>
        <p:spPr>
          <a:xfrm>
            <a:off x="264363" y="1191228"/>
            <a:ext cx="11246191" cy="5177821"/>
          </a:xfrm>
          <a:prstGeom prst="rect">
            <a:avLst/>
          </a:prstGeom>
        </p:spPr>
      </p:pic>
    </p:spTree>
    <p:extLst>
      <p:ext uri="{BB962C8B-B14F-4D97-AF65-F5344CB8AC3E}">
        <p14:creationId xmlns:p14="http://schemas.microsoft.com/office/powerpoint/2010/main" val="419999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11</a:t>
            </a:fld>
            <a:endParaRPr lang="nl-NL"/>
          </a:p>
        </p:txBody>
      </p:sp>
      <p:sp>
        <p:nvSpPr>
          <p:cNvPr id="6" name="Content Placeholder 2"/>
          <p:cNvSpPr>
            <a:spLocks noGrp="1"/>
          </p:cNvSpPr>
          <p:nvPr>
            <p:ph idx="4294967295"/>
          </p:nvPr>
        </p:nvSpPr>
        <p:spPr>
          <a:xfrm>
            <a:off x="1080000" y="1577500"/>
            <a:ext cx="8602480" cy="4587804"/>
          </a:xfrm>
          <a:prstGeom prst="rect">
            <a:avLst/>
          </a:prstGeom>
        </p:spPr>
        <p:txBody>
          <a:bodyPr/>
          <a:lstStyle/>
          <a:p>
            <a:pPr marL="0" indent="0">
              <a:lnSpc>
                <a:spcPct val="150000"/>
              </a:lnSpc>
              <a:spcBef>
                <a:spcPts val="600"/>
              </a:spcBef>
              <a:spcAft>
                <a:spcPts val="600"/>
              </a:spcAft>
              <a:buNone/>
            </a:pPr>
            <a:r>
              <a:rPr lang="en-US" sz="2000" b="1" dirty="0" smtClean="0">
                <a:solidFill>
                  <a:schemeClr val="tx1"/>
                </a:solidFill>
              </a:rPr>
              <a:t>Hyper-Temporal RS images have moderate spatial resolution</a:t>
            </a:r>
          </a:p>
          <a:p>
            <a:pPr marL="0" indent="0">
              <a:lnSpc>
                <a:spcPct val="150000"/>
              </a:lnSpc>
              <a:spcBef>
                <a:spcPts val="600"/>
              </a:spcBef>
              <a:spcAft>
                <a:spcPts val="600"/>
              </a:spcAft>
              <a:buNone/>
            </a:pPr>
            <a:r>
              <a:rPr lang="en-US" sz="2000" b="1" dirty="0" smtClean="0">
                <a:solidFill>
                  <a:schemeClr val="tx1"/>
                </a:solidFill>
              </a:rPr>
              <a:t>This means that we often have mixed pixels</a:t>
            </a:r>
          </a:p>
          <a:p>
            <a:pPr marL="0" indent="0">
              <a:lnSpc>
                <a:spcPct val="150000"/>
              </a:lnSpc>
              <a:spcBef>
                <a:spcPts val="600"/>
              </a:spcBef>
              <a:spcAft>
                <a:spcPts val="600"/>
              </a:spcAft>
              <a:buNone/>
            </a:pPr>
            <a:r>
              <a:rPr lang="en-US" sz="2000" b="1" dirty="0" smtClean="0">
                <a:solidFill>
                  <a:schemeClr val="tx1"/>
                </a:solidFill>
              </a:rPr>
              <a:t>This make supervised classification challenging/impossible</a:t>
            </a:r>
          </a:p>
          <a:p>
            <a:pPr marL="0" indent="0">
              <a:lnSpc>
                <a:spcPct val="150000"/>
              </a:lnSpc>
              <a:spcBef>
                <a:spcPts val="600"/>
              </a:spcBef>
              <a:spcAft>
                <a:spcPts val="600"/>
              </a:spcAft>
              <a:buNone/>
            </a:pPr>
            <a:r>
              <a:rPr lang="en-US" sz="2000" b="1" dirty="0" smtClean="0">
                <a:solidFill>
                  <a:schemeClr val="tx1"/>
                </a:solidFill>
              </a:rPr>
              <a:t>Unsupervised classification groups together similar pixels, in this case, pixels that have similar temporal profiles.</a:t>
            </a:r>
          </a:p>
          <a:p>
            <a:pPr marL="0" indent="0">
              <a:lnSpc>
                <a:spcPct val="150000"/>
              </a:lnSpc>
              <a:spcBef>
                <a:spcPts val="600"/>
              </a:spcBef>
              <a:spcAft>
                <a:spcPts val="600"/>
              </a:spcAft>
              <a:buNone/>
            </a:pPr>
            <a:r>
              <a:rPr lang="en-US" sz="2000" b="1" dirty="0" smtClean="0">
                <a:solidFill>
                  <a:schemeClr val="tx1"/>
                </a:solidFill>
              </a:rPr>
              <a:t>What those classes represent requires further interpretation.</a:t>
            </a:r>
          </a:p>
          <a:p>
            <a:pPr marL="0" indent="0">
              <a:lnSpc>
                <a:spcPct val="150000"/>
              </a:lnSpc>
              <a:spcBef>
                <a:spcPts val="600"/>
              </a:spcBef>
              <a:spcAft>
                <a:spcPts val="600"/>
              </a:spcAft>
              <a:buNone/>
            </a:pPr>
            <a:r>
              <a:rPr lang="en-GB" sz="2000" b="1" dirty="0" smtClean="0">
                <a:solidFill>
                  <a:schemeClr val="tx1"/>
                </a:solidFill>
              </a:rPr>
              <a:t>The classes can </a:t>
            </a:r>
            <a:r>
              <a:rPr lang="en-GB" b="1" dirty="0" smtClean="0">
                <a:solidFill>
                  <a:schemeClr val="tx1"/>
                </a:solidFill>
              </a:rPr>
              <a:t>be used to design field sampling strategies.</a:t>
            </a:r>
          </a:p>
        </p:txBody>
      </p:sp>
    </p:spTree>
    <p:extLst>
      <p:ext uri="{BB962C8B-B14F-4D97-AF65-F5344CB8AC3E}">
        <p14:creationId xmlns:p14="http://schemas.microsoft.com/office/powerpoint/2010/main" val="67419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12</a:t>
            </a:fld>
            <a:endParaRPr lang="nl-NL"/>
          </a:p>
        </p:txBody>
      </p:sp>
      <p:sp>
        <p:nvSpPr>
          <p:cNvPr id="6" name="Content Placeholder 2"/>
          <p:cNvSpPr>
            <a:spLocks noGrp="1"/>
          </p:cNvSpPr>
          <p:nvPr>
            <p:ph idx="4294967295"/>
          </p:nvPr>
        </p:nvSpPr>
        <p:spPr>
          <a:xfrm>
            <a:off x="1080000" y="1577500"/>
            <a:ext cx="9842000" cy="4587804"/>
          </a:xfrm>
          <a:prstGeom prst="rect">
            <a:avLst/>
          </a:prstGeom>
        </p:spPr>
        <p:txBody>
          <a:bodyPr/>
          <a:lstStyle/>
          <a:p>
            <a:pPr marL="0" indent="0">
              <a:buNone/>
            </a:pPr>
            <a:r>
              <a:rPr lang="en-US" sz="2400" b="1" dirty="0" smtClean="0">
                <a:solidFill>
                  <a:schemeClr val="tx1"/>
                </a:solidFill>
              </a:rPr>
              <a:t>All unsupervised methods require a decision on how many classes to map. How to make this selection?</a:t>
            </a:r>
          </a:p>
          <a:p>
            <a:pPr marL="0" indent="0">
              <a:buNone/>
            </a:pPr>
            <a:endParaRPr lang="en-US" sz="2400" b="1" dirty="0" smtClean="0">
              <a:solidFill>
                <a:schemeClr val="tx1"/>
              </a:solidFill>
            </a:endParaRPr>
          </a:p>
          <a:p>
            <a:pPr marL="0" indent="0">
              <a:buNone/>
            </a:pPr>
            <a:r>
              <a:rPr lang="en-US" sz="2400" b="1" dirty="0" smtClean="0">
                <a:solidFill>
                  <a:srgbClr val="FF0000"/>
                </a:solidFill>
              </a:rPr>
              <a:t>Q - What is the purpose of classification?</a:t>
            </a:r>
          </a:p>
          <a:p>
            <a:pPr marL="0" indent="0">
              <a:buNone/>
            </a:pPr>
            <a:endParaRPr lang="en-US" sz="2400" b="1" dirty="0" smtClean="0">
              <a:solidFill>
                <a:srgbClr val="FF0000"/>
              </a:solidFill>
            </a:endParaRPr>
          </a:p>
          <a:p>
            <a:pPr marL="0" indent="0">
              <a:buNone/>
            </a:pPr>
            <a:endParaRPr lang="en-US" sz="2400" b="1" dirty="0" smtClean="0">
              <a:solidFill>
                <a:srgbClr val="FF0000"/>
              </a:solidFill>
            </a:endParaRPr>
          </a:p>
          <a:p>
            <a:pPr marL="0" indent="0">
              <a:buNone/>
            </a:pPr>
            <a:r>
              <a:rPr lang="en-US" sz="2400" b="1" dirty="0" smtClean="0">
                <a:solidFill>
                  <a:srgbClr val="FF0000"/>
                </a:solidFill>
              </a:rPr>
              <a:t>Q - Can you think of some good criteria for making this decision?</a:t>
            </a:r>
          </a:p>
          <a:p>
            <a:pPr marL="0" indent="0">
              <a:buNone/>
            </a:pPr>
            <a:endParaRPr lang="en-US" sz="2400" b="1" dirty="0" smtClean="0"/>
          </a:p>
          <a:p>
            <a:pPr marL="0" indent="0">
              <a:buNone/>
            </a:pPr>
            <a:endParaRPr lang="en-US" sz="2400" b="1" dirty="0"/>
          </a:p>
          <a:p>
            <a:pPr marL="0" indent="0">
              <a:buNone/>
            </a:pPr>
            <a:endParaRPr lang="en-US" sz="2400" b="1" dirty="0" smtClean="0"/>
          </a:p>
          <a:p>
            <a:pPr marL="0" indent="0">
              <a:buNone/>
            </a:pPr>
            <a:endParaRPr lang="en-US" sz="2400" b="1" dirty="0" smtClean="0"/>
          </a:p>
          <a:p>
            <a:pPr marL="0" indent="0">
              <a:buNone/>
            </a:pPr>
            <a:endParaRPr lang="en-US" sz="2400" b="1" dirty="0" smtClean="0"/>
          </a:p>
          <a:p>
            <a:pPr marL="0" indent="0">
              <a:buNone/>
            </a:pPr>
            <a:endParaRPr lang="en-GB" sz="2400" b="1" dirty="0"/>
          </a:p>
        </p:txBody>
      </p:sp>
    </p:spTree>
    <p:extLst>
      <p:ext uri="{BB962C8B-B14F-4D97-AF65-F5344CB8AC3E}">
        <p14:creationId xmlns:p14="http://schemas.microsoft.com/office/powerpoint/2010/main" val="396481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3" cstate="print"/>
          <a:srcRect b="-2243"/>
          <a:stretch>
            <a:fillRect/>
          </a:stretch>
        </p:blipFill>
        <p:spPr bwMode="auto">
          <a:xfrm>
            <a:off x="4090251" y="1076669"/>
            <a:ext cx="7229304" cy="537350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877529" y="286070"/>
            <a:ext cx="9822426" cy="400110"/>
          </a:xfrm>
        </p:spPr>
        <p:txBody>
          <a:bodyPr/>
          <a:lstStyle/>
          <a:p>
            <a:r>
              <a:rPr lang="en-US" sz="2000" b="1" dirty="0" smtClean="0"/>
              <a:t>Understand </a:t>
            </a:r>
            <a:r>
              <a:rPr lang="en-US" sz="2000" b="1" dirty="0"/>
              <a:t>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13</a:t>
            </a:fld>
            <a:endParaRPr lang="nl-NL"/>
          </a:p>
        </p:txBody>
      </p:sp>
      <p:sp>
        <p:nvSpPr>
          <p:cNvPr id="5" name="CasellaDiTesto 40"/>
          <p:cNvSpPr txBox="1"/>
          <p:nvPr>
            <p:custDataLst>
              <p:tags r:id="rId1"/>
            </p:custDataLst>
          </p:nvPr>
        </p:nvSpPr>
        <p:spPr>
          <a:xfrm>
            <a:off x="274320" y="1518255"/>
            <a:ext cx="3299096" cy="4247830"/>
          </a:xfrm>
          <a:prstGeom prst="rect">
            <a:avLst/>
          </a:prstGeom>
          <a:noFill/>
        </p:spPr>
        <p:txBody>
          <a:bodyPr vert="horz" wrap="square" rtlCol="0">
            <a:spAutoFit/>
          </a:bodyPr>
          <a:lstStyle/>
          <a:p>
            <a:pPr>
              <a:lnSpc>
                <a:spcPct val="110000"/>
              </a:lnSpc>
              <a:spcBef>
                <a:spcPts val="600"/>
              </a:spcBef>
            </a:pPr>
            <a:r>
              <a:rPr lang="en-US" sz="1600" b="1" dirty="0">
                <a:latin typeface="Merriweather Sans"/>
              </a:rPr>
              <a:t>Problem</a:t>
            </a:r>
            <a:r>
              <a:rPr lang="en-US" sz="1600" b="1" dirty="0" smtClean="0">
                <a:latin typeface="Merriweather Sans"/>
              </a:rPr>
              <a:t>:</a:t>
            </a:r>
          </a:p>
          <a:p>
            <a:pPr>
              <a:lnSpc>
                <a:spcPct val="110000"/>
              </a:lnSpc>
              <a:spcBef>
                <a:spcPts val="600"/>
              </a:spcBef>
            </a:pPr>
            <a:r>
              <a:rPr lang="en-US" sz="1600" b="1" dirty="0" smtClean="0">
                <a:latin typeface="Merriweather Sans"/>
              </a:rPr>
              <a:t>How </a:t>
            </a:r>
            <a:r>
              <a:rPr lang="en-US" sz="1600" b="1" dirty="0">
                <a:latin typeface="Merriweather Sans"/>
              </a:rPr>
              <a:t>many classes???</a:t>
            </a:r>
          </a:p>
          <a:p>
            <a:pPr>
              <a:lnSpc>
                <a:spcPct val="110000"/>
              </a:lnSpc>
              <a:spcBef>
                <a:spcPts val="600"/>
              </a:spcBef>
            </a:pPr>
            <a:endParaRPr lang="en-US" sz="1600" b="1" dirty="0" smtClean="0">
              <a:latin typeface="Merriweather Sans"/>
            </a:endParaRPr>
          </a:p>
          <a:p>
            <a:pPr>
              <a:lnSpc>
                <a:spcPct val="110000"/>
              </a:lnSpc>
              <a:spcBef>
                <a:spcPts val="600"/>
              </a:spcBef>
            </a:pPr>
            <a:r>
              <a:rPr lang="en-US" sz="1600" b="1" dirty="0" smtClean="0">
                <a:latin typeface="Merriweather Sans"/>
              </a:rPr>
              <a:t>My ‘old’ solution</a:t>
            </a:r>
            <a:r>
              <a:rPr lang="en-US" sz="1600" b="1" dirty="0">
                <a:latin typeface="Merriweather Sans"/>
              </a:rPr>
              <a:t>: </a:t>
            </a:r>
            <a:r>
              <a:rPr lang="en-US" sz="1600" b="1" dirty="0" smtClean="0">
                <a:latin typeface="Merriweather Sans"/>
              </a:rPr>
              <a:t/>
            </a:r>
            <a:br>
              <a:rPr lang="en-US" sz="1600" b="1" dirty="0" smtClean="0">
                <a:latin typeface="Merriweather Sans"/>
              </a:rPr>
            </a:br>
            <a:r>
              <a:rPr lang="en-US" sz="1600" b="1" dirty="0" smtClean="0">
                <a:latin typeface="Merriweather Sans"/>
              </a:rPr>
              <a:t>Create </a:t>
            </a:r>
            <a:r>
              <a:rPr lang="en-US" sz="1600" b="1" u="sng" dirty="0" smtClean="0">
                <a:latin typeface="Merriweather Sans"/>
              </a:rPr>
              <a:t>ALL</a:t>
            </a:r>
            <a:r>
              <a:rPr lang="en-US" sz="1600" b="1" dirty="0" smtClean="0">
                <a:latin typeface="Merriweather Sans"/>
              </a:rPr>
              <a:t> maps (e.g</a:t>
            </a:r>
            <a:r>
              <a:rPr lang="en-US" sz="1600" b="1" dirty="0">
                <a:latin typeface="Merriweather Sans"/>
              </a:rPr>
              <a:t>. </a:t>
            </a:r>
            <a:r>
              <a:rPr lang="en-US" sz="1600" b="1" dirty="0" smtClean="0">
                <a:latin typeface="Merriweather Sans"/>
              </a:rPr>
              <a:t>having from </a:t>
            </a:r>
            <a:r>
              <a:rPr lang="en-US" sz="1600" b="1" dirty="0">
                <a:latin typeface="Merriweather Sans"/>
              </a:rPr>
              <a:t>10 to 100 classes</a:t>
            </a:r>
            <a:r>
              <a:rPr lang="en-US" sz="1600" b="1" dirty="0" smtClean="0">
                <a:latin typeface="Merriweather Sans"/>
              </a:rPr>
              <a:t>); include preparation of the signature files (contains </a:t>
            </a:r>
            <a:r>
              <a:rPr lang="en-US" sz="1600" b="1" dirty="0" err="1" smtClean="0">
                <a:latin typeface="Merriweather Sans"/>
              </a:rPr>
              <a:t>seperability</a:t>
            </a:r>
            <a:r>
              <a:rPr lang="en-US" sz="1600" b="1" dirty="0" smtClean="0">
                <a:latin typeface="Merriweather Sans"/>
              </a:rPr>
              <a:t> info).</a:t>
            </a:r>
          </a:p>
          <a:p>
            <a:pPr>
              <a:lnSpc>
                <a:spcPct val="110000"/>
              </a:lnSpc>
              <a:spcBef>
                <a:spcPts val="600"/>
              </a:spcBef>
            </a:pPr>
            <a:endParaRPr lang="en-US" sz="1600" b="1" dirty="0">
              <a:latin typeface="Merriweather Sans"/>
            </a:endParaRPr>
          </a:p>
          <a:p>
            <a:pPr>
              <a:lnSpc>
                <a:spcPct val="110000"/>
              </a:lnSpc>
              <a:spcBef>
                <a:spcPts val="600"/>
              </a:spcBef>
            </a:pPr>
            <a:r>
              <a:rPr lang="en-US" sz="1600" b="1" dirty="0" smtClean="0">
                <a:latin typeface="Merriweather Sans"/>
              </a:rPr>
              <a:t>Then:</a:t>
            </a:r>
            <a:br>
              <a:rPr lang="en-US" sz="1600" b="1" dirty="0" smtClean="0">
                <a:latin typeface="Merriweather Sans"/>
              </a:rPr>
            </a:br>
            <a:r>
              <a:rPr lang="en-US" sz="1600" b="1" dirty="0" smtClean="0">
                <a:latin typeface="Merriweather Sans"/>
              </a:rPr>
              <a:t>Plot the average and minimum </a:t>
            </a:r>
            <a:r>
              <a:rPr lang="en-US" sz="1600" b="1" dirty="0" err="1" smtClean="0">
                <a:latin typeface="Merriweather Sans"/>
              </a:rPr>
              <a:t>seperability</a:t>
            </a:r>
            <a:r>
              <a:rPr lang="en-US" sz="1600" b="1" dirty="0" smtClean="0">
                <a:latin typeface="Merriweather Sans"/>
              </a:rPr>
              <a:t> </a:t>
            </a:r>
            <a:r>
              <a:rPr lang="en-US" sz="1600" b="1" dirty="0">
                <a:latin typeface="Merriweather Sans"/>
              </a:rPr>
              <a:t>statistics </a:t>
            </a:r>
            <a:r>
              <a:rPr lang="en-US" sz="1600" b="1" dirty="0" smtClean="0">
                <a:latin typeface="Merriweather Sans"/>
              </a:rPr>
              <a:t>of all the maps, and visually select </a:t>
            </a:r>
            <a:r>
              <a:rPr lang="en-US" sz="1600" b="1" dirty="0">
                <a:latin typeface="Merriweather Sans"/>
              </a:rPr>
              <a:t>the “best” </a:t>
            </a:r>
            <a:r>
              <a:rPr lang="en-US" sz="1600" b="1" dirty="0" smtClean="0">
                <a:latin typeface="Merriweather Sans"/>
              </a:rPr>
              <a:t>product.</a:t>
            </a:r>
            <a:endParaRPr lang="en-US" sz="1600" b="1" dirty="0">
              <a:latin typeface="Merriweather Sans"/>
            </a:endParaRPr>
          </a:p>
        </p:txBody>
      </p:sp>
      <p:sp>
        <p:nvSpPr>
          <p:cNvPr id="8" name="Text Placeholder 3"/>
          <p:cNvSpPr>
            <a:spLocks noGrp="1"/>
          </p:cNvSpPr>
          <p:nvPr/>
        </p:nvSpPr>
        <p:spPr>
          <a:xfrm>
            <a:off x="1793776" y="2816932"/>
            <a:ext cx="8604448" cy="1224136"/>
          </a:xfrm>
          <a:prstGeom prst="rect">
            <a:avLst/>
          </a:prstGeom>
        </p:spPr>
        <p:txBody>
          <a:bodyPr/>
          <a:lstStyle>
            <a:lvl1pPr marL="255588" indent="-2555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eaLnBrk="1" hangingPunct="1">
              <a:buNone/>
              <a:defRPr/>
            </a:pPr>
            <a:endParaRPr lang="en-US" sz="1600" b="1" cap="none" dirty="0" smtClean="0"/>
          </a:p>
        </p:txBody>
      </p:sp>
    </p:spTree>
    <p:extLst>
      <p:ext uri="{BB962C8B-B14F-4D97-AF65-F5344CB8AC3E}">
        <p14:creationId xmlns:p14="http://schemas.microsoft.com/office/powerpoint/2010/main" val="178323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Understand </a:t>
            </a:r>
            <a:r>
              <a:rPr lang="en-US" sz="2000" b="1" dirty="0"/>
              <a:t>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14</a:t>
            </a:fld>
            <a:endParaRPr lang="nl-NL"/>
          </a:p>
        </p:txBody>
      </p:sp>
      <p:pic>
        <p:nvPicPr>
          <p:cNvPr id="6" name="Picture 4"/>
          <p:cNvPicPr>
            <a:picLocks noChangeAspect="1" noChangeArrowheads="1"/>
          </p:cNvPicPr>
          <p:nvPr/>
        </p:nvPicPr>
        <p:blipFill>
          <a:blip r:embed="rId4" cstate="print"/>
          <a:srcRect/>
          <a:stretch>
            <a:fillRect/>
          </a:stretch>
        </p:blipFill>
        <p:spPr bwMode="auto">
          <a:xfrm>
            <a:off x="4030616" y="1056791"/>
            <a:ext cx="6119223" cy="5312258"/>
          </a:xfrm>
          <a:prstGeom prst="rect">
            <a:avLst/>
          </a:prstGeom>
          <a:ln>
            <a:noFill/>
          </a:ln>
          <a:effectLst>
            <a:outerShdw blurRad="292100" dist="139700" dir="2700000" algn="tl" rotWithShape="0">
              <a:srgbClr val="333333">
                <a:alpha val="65000"/>
              </a:srgbClr>
            </a:outerShdw>
          </a:effectLst>
        </p:spPr>
      </p:pic>
      <p:sp>
        <p:nvSpPr>
          <p:cNvPr id="7" name="CasellaDiTesto 40"/>
          <p:cNvSpPr txBox="1"/>
          <p:nvPr>
            <p:custDataLst>
              <p:tags r:id="rId1"/>
            </p:custDataLst>
          </p:nvPr>
        </p:nvSpPr>
        <p:spPr>
          <a:xfrm>
            <a:off x="274320" y="1110751"/>
            <a:ext cx="3403158" cy="5370701"/>
          </a:xfrm>
          <a:prstGeom prst="rect">
            <a:avLst/>
          </a:prstGeom>
          <a:noFill/>
        </p:spPr>
        <p:txBody>
          <a:bodyPr vert="horz" wrap="square" rtlCol="0">
            <a:spAutoFit/>
          </a:bodyPr>
          <a:lstStyle/>
          <a:p>
            <a:pPr>
              <a:lnSpc>
                <a:spcPct val="110000"/>
              </a:lnSpc>
              <a:spcBef>
                <a:spcPts val="600"/>
              </a:spcBef>
            </a:pPr>
            <a:endParaRPr lang="en-US" sz="1400" b="1" dirty="0" smtClean="0">
              <a:latin typeface="Merriweather Sans"/>
            </a:endParaRPr>
          </a:p>
          <a:p>
            <a:pPr>
              <a:lnSpc>
                <a:spcPct val="110000"/>
              </a:lnSpc>
              <a:spcBef>
                <a:spcPts val="600"/>
              </a:spcBef>
            </a:pPr>
            <a:endParaRPr lang="en-US" sz="1400" b="1" dirty="0">
              <a:latin typeface="Merriweather Sans"/>
            </a:endParaRPr>
          </a:p>
          <a:p>
            <a:pPr>
              <a:lnSpc>
                <a:spcPct val="110000"/>
              </a:lnSpc>
              <a:spcBef>
                <a:spcPts val="600"/>
              </a:spcBef>
            </a:pPr>
            <a:endParaRPr lang="en-US" sz="1400" b="1" dirty="0">
              <a:latin typeface="Merriweather Sans"/>
            </a:endParaRPr>
          </a:p>
          <a:p>
            <a:pPr>
              <a:lnSpc>
                <a:spcPct val="110000"/>
              </a:lnSpc>
              <a:spcBef>
                <a:spcPts val="600"/>
              </a:spcBef>
            </a:pPr>
            <a:r>
              <a:rPr lang="en-US" sz="1400" b="1" dirty="0" smtClean="0">
                <a:latin typeface="Merriweather Sans"/>
              </a:rPr>
              <a:t>This solution creates an enormous amount of work.</a:t>
            </a:r>
          </a:p>
          <a:p>
            <a:pPr>
              <a:lnSpc>
                <a:spcPct val="110000"/>
              </a:lnSpc>
              <a:spcBef>
                <a:spcPts val="600"/>
              </a:spcBef>
            </a:pPr>
            <a:r>
              <a:rPr lang="en-US" sz="1400" b="1" dirty="0" smtClean="0">
                <a:latin typeface="Merriweather Sans"/>
              </a:rPr>
              <a:t>My ‘new’ advise to circumvented that:</a:t>
            </a:r>
          </a:p>
          <a:p>
            <a:pPr>
              <a:lnSpc>
                <a:spcPct val="110000"/>
              </a:lnSpc>
              <a:spcBef>
                <a:spcPts val="600"/>
              </a:spcBef>
            </a:pPr>
            <a:endParaRPr lang="en-US" sz="1400" b="1" dirty="0" smtClean="0">
              <a:latin typeface="Merriweather Sans"/>
            </a:endParaRPr>
          </a:p>
          <a:p>
            <a:pPr marL="342900" indent="-342900">
              <a:lnSpc>
                <a:spcPct val="110000"/>
              </a:lnSpc>
              <a:spcBef>
                <a:spcPts val="600"/>
              </a:spcBef>
              <a:buAutoNum type="arabicPeriod"/>
            </a:pPr>
            <a:r>
              <a:rPr lang="en-US" sz="1400" b="1" dirty="0" smtClean="0">
                <a:latin typeface="Merriweather Sans"/>
              </a:rPr>
              <a:t>Just create ‘too many’ classes</a:t>
            </a:r>
          </a:p>
          <a:p>
            <a:pPr marL="342900" indent="-342900">
              <a:lnSpc>
                <a:spcPct val="110000"/>
              </a:lnSpc>
              <a:spcBef>
                <a:spcPts val="600"/>
              </a:spcBef>
              <a:buAutoNum type="arabicPeriod"/>
            </a:pPr>
            <a:r>
              <a:rPr lang="en-US" sz="1400" b="1" dirty="0" smtClean="0">
                <a:latin typeface="Merriweather Sans"/>
              </a:rPr>
              <a:t>Then focus on the legend (</a:t>
            </a:r>
            <a:r>
              <a:rPr lang="en-US" sz="1400" b="1" dirty="0" err="1" smtClean="0">
                <a:latin typeface="Merriweather Sans"/>
              </a:rPr>
              <a:t>NDVI</a:t>
            </a:r>
            <a:r>
              <a:rPr lang="en-US" sz="1400" b="1" dirty="0" smtClean="0">
                <a:latin typeface="Merriweather Sans"/>
              </a:rPr>
              <a:t>-Profiles) to create groups. </a:t>
            </a:r>
            <a:br>
              <a:rPr lang="en-US" sz="1400" b="1" dirty="0" smtClean="0">
                <a:latin typeface="Merriweather Sans"/>
              </a:rPr>
            </a:br>
            <a:r>
              <a:rPr lang="en-US" sz="1400" b="1" dirty="0" smtClean="0">
                <a:latin typeface="Merriweather Sans"/>
              </a:rPr>
              <a:t>Use K-Means hierarchical clustering of those profiles to get the required ‘initialization’ and check the </a:t>
            </a:r>
            <a:r>
              <a:rPr lang="en-US" sz="1400" b="1" dirty="0">
                <a:latin typeface="Merriweather Sans"/>
              </a:rPr>
              <a:t>respective areas on the map</a:t>
            </a:r>
            <a:r>
              <a:rPr lang="en-US" sz="1400" b="1" dirty="0" smtClean="0">
                <a:latin typeface="Merriweather Sans"/>
              </a:rPr>
              <a:t>.</a:t>
            </a:r>
            <a:br>
              <a:rPr lang="en-US" sz="1400" b="1" dirty="0" smtClean="0">
                <a:latin typeface="Merriweather Sans"/>
              </a:rPr>
            </a:br>
            <a:r>
              <a:rPr lang="en-US" sz="1400" b="1" dirty="0" smtClean="0">
                <a:latin typeface="Merriweather Sans"/>
              </a:rPr>
              <a:t/>
            </a:r>
            <a:br>
              <a:rPr lang="en-US" sz="1400" b="1" dirty="0" smtClean="0">
                <a:latin typeface="Merriweather Sans"/>
              </a:rPr>
            </a:br>
            <a:r>
              <a:rPr lang="en-US" sz="1400" b="1" dirty="0" smtClean="0">
                <a:latin typeface="Merriweather Sans"/>
                <a:sym typeface="Wingdings" panose="05000000000000000000" pitchFamily="2" charset="2"/>
              </a:rPr>
              <a:t> </a:t>
            </a:r>
            <a:r>
              <a:rPr lang="en-US" sz="1400" b="1" dirty="0" smtClean="0">
                <a:latin typeface="Merriweather Sans"/>
              </a:rPr>
              <a:t>‘You’ must decide on the features that ‘matter’ while creating the groups.</a:t>
            </a:r>
            <a:r>
              <a:rPr lang="en-US" sz="1400" b="1" dirty="0">
                <a:latin typeface="Merriweather Sans"/>
              </a:rPr>
              <a:t/>
            </a:r>
            <a:br>
              <a:rPr lang="en-US" sz="1400" b="1" dirty="0">
                <a:latin typeface="Merriweather Sans"/>
              </a:rPr>
            </a:br>
            <a:r>
              <a:rPr lang="en-US" sz="1400" b="1" dirty="0" smtClean="0">
                <a:latin typeface="Merriweather Sans"/>
                <a:sym typeface="Wingdings" panose="05000000000000000000" pitchFamily="2" charset="2"/>
              </a:rPr>
              <a:t> See attached article (example!)</a:t>
            </a:r>
            <a:endParaRPr lang="en-US" sz="1400" b="1" dirty="0" smtClean="0">
              <a:latin typeface="Merriweather Sans"/>
            </a:endParaRPr>
          </a:p>
        </p:txBody>
      </p:sp>
      <p:sp>
        <p:nvSpPr>
          <p:cNvPr id="5" name="CasellaDiTesto 40"/>
          <p:cNvSpPr txBox="1"/>
          <p:nvPr>
            <p:custDataLst>
              <p:tags r:id="rId2"/>
            </p:custDataLst>
          </p:nvPr>
        </p:nvSpPr>
        <p:spPr>
          <a:xfrm>
            <a:off x="274321" y="1061055"/>
            <a:ext cx="3522428" cy="904863"/>
          </a:xfrm>
          <a:prstGeom prst="rect">
            <a:avLst/>
          </a:prstGeom>
          <a:noFill/>
        </p:spPr>
        <p:txBody>
          <a:bodyPr vert="horz" wrap="square" rtlCol="0">
            <a:spAutoFit/>
          </a:bodyPr>
          <a:lstStyle/>
          <a:p>
            <a:pPr>
              <a:lnSpc>
                <a:spcPct val="110000"/>
              </a:lnSpc>
              <a:spcBef>
                <a:spcPts val="600"/>
              </a:spcBef>
            </a:pPr>
            <a:r>
              <a:rPr lang="en-US" b="1" dirty="0">
                <a:solidFill>
                  <a:srgbClr val="FF0000"/>
                </a:solidFill>
                <a:latin typeface="Merriweather Sans"/>
              </a:rPr>
              <a:t>Classes must be clearly </a:t>
            </a:r>
            <a:r>
              <a:rPr lang="en-US" b="1" dirty="0" smtClean="0">
                <a:solidFill>
                  <a:srgbClr val="FF0000"/>
                </a:solidFill>
                <a:latin typeface="Merriweather Sans"/>
              </a:rPr>
              <a:t>separable</a:t>
            </a:r>
            <a:endParaRPr lang="en-US" b="1" dirty="0">
              <a:solidFill>
                <a:srgbClr val="FF0000"/>
              </a:solidFill>
              <a:latin typeface="Merriweather Sans"/>
            </a:endParaRPr>
          </a:p>
        </p:txBody>
      </p:sp>
    </p:spTree>
    <p:extLst>
      <p:ext uri="{BB962C8B-B14F-4D97-AF65-F5344CB8AC3E}">
        <p14:creationId xmlns:p14="http://schemas.microsoft.com/office/powerpoint/2010/main" val="104012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Understand </a:t>
            </a:r>
            <a:r>
              <a:rPr lang="en-US" sz="2000" b="1" dirty="0"/>
              <a:t>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15</a:t>
            </a:fld>
            <a:endParaRPr lang="nl-NL"/>
          </a:p>
        </p:txBody>
      </p:sp>
      <p:pic>
        <p:nvPicPr>
          <p:cNvPr id="7" name="Content Placeholder 2"/>
          <p:cNvPicPr>
            <a:picLocks noGrp="1" noChangeAspect="1"/>
          </p:cNvPicPr>
          <p:nvPr>
            <p:ph idx="4294967295"/>
          </p:nvPr>
        </p:nvPicPr>
        <p:blipFill>
          <a:blip r:embed="rId2"/>
          <a:stretch>
            <a:fillRect/>
          </a:stretch>
        </p:blipFill>
        <p:spPr>
          <a:xfrm>
            <a:off x="561340" y="1070669"/>
            <a:ext cx="9669780" cy="4344336"/>
          </a:xfrm>
          <a:prstGeom prst="rect">
            <a:avLst/>
          </a:prstGeom>
        </p:spPr>
      </p:pic>
      <p:sp>
        <p:nvSpPr>
          <p:cNvPr id="8" name="Rectangle 7"/>
          <p:cNvSpPr/>
          <p:nvPr/>
        </p:nvSpPr>
        <p:spPr>
          <a:xfrm>
            <a:off x="130171" y="5551042"/>
            <a:ext cx="11657909" cy="743217"/>
          </a:xfrm>
          <a:prstGeom prst="rect">
            <a:avLst/>
          </a:prstGeom>
        </p:spPr>
        <p:txBody>
          <a:bodyPr wrap="square">
            <a:spAutoFit/>
          </a:bodyPr>
          <a:lstStyle/>
          <a:p>
            <a:pPr>
              <a:lnSpc>
                <a:spcPct val="110000"/>
              </a:lnSpc>
              <a:spcBef>
                <a:spcPts val="300"/>
              </a:spcBef>
            </a:pPr>
            <a:r>
              <a:rPr lang="en-US" altLang="it-IT" sz="2000" dirty="0">
                <a:solidFill>
                  <a:srgbClr val="FF0000"/>
                </a:solidFill>
                <a:latin typeface="Merriweather Sans" charset="0"/>
              </a:rPr>
              <a:t>Signature </a:t>
            </a:r>
            <a:r>
              <a:rPr lang="en-US" altLang="it-IT" sz="2000" dirty="0" err="1">
                <a:solidFill>
                  <a:srgbClr val="FF0000"/>
                </a:solidFill>
                <a:latin typeface="Merriweather Sans" charset="0"/>
              </a:rPr>
              <a:t>separability</a:t>
            </a:r>
            <a:r>
              <a:rPr lang="en-US" altLang="it-IT" sz="2000" dirty="0">
                <a:solidFill>
                  <a:srgbClr val="FF0000"/>
                </a:solidFill>
                <a:latin typeface="Merriweather Sans" charset="0"/>
              </a:rPr>
              <a:t> is a </a:t>
            </a:r>
            <a:r>
              <a:rPr lang="en-US" altLang="it-IT" sz="2000" b="1" dirty="0">
                <a:solidFill>
                  <a:srgbClr val="FF0000"/>
                </a:solidFill>
                <a:latin typeface="Merriweather Sans" charset="0"/>
              </a:rPr>
              <a:t>statistical measure of distance between two signatures</a:t>
            </a:r>
            <a:r>
              <a:rPr lang="en-US" altLang="it-IT" sz="2000" dirty="0">
                <a:solidFill>
                  <a:srgbClr val="FF0000"/>
                </a:solidFill>
                <a:latin typeface="Merriweather Sans" charset="0"/>
              </a:rPr>
              <a:t>. This distance can be used to determine how distinct your signatures are from one another. </a:t>
            </a:r>
            <a:endParaRPr lang="en-US" altLang="it-IT" sz="2000" b="1" u="sng" dirty="0">
              <a:solidFill>
                <a:srgbClr val="FF0000"/>
              </a:solidFill>
              <a:latin typeface="Merriweather Sans" charset="0"/>
            </a:endParaRPr>
          </a:p>
        </p:txBody>
      </p:sp>
    </p:spTree>
    <p:extLst>
      <p:ext uri="{BB962C8B-B14F-4D97-AF65-F5344CB8AC3E}">
        <p14:creationId xmlns:p14="http://schemas.microsoft.com/office/powerpoint/2010/main" val="243741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Understand </a:t>
            </a:r>
            <a:r>
              <a:rPr lang="en-US" sz="2000" b="1" dirty="0"/>
              <a:t>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16</a:t>
            </a:fld>
            <a:endParaRPr lang="nl-NL"/>
          </a:p>
        </p:txBody>
      </p:sp>
      <p:sp>
        <p:nvSpPr>
          <p:cNvPr id="7" name="Content Placeholder 2"/>
          <p:cNvSpPr>
            <a:spLocks noGrp="1"/>
          </p:cNvSpPr>
          <p:nvPr>
            <p:ph idx="4294967295"/>
          </p:nvPr>
        </p:nvSpPr>
        <p:spPr>
          <a:xfrm>
            <a:off x="978764" y="1415205"/>
            <a:ext cx="9619955" cy="4587804"/>
          </a:xfrm>
          <a:prstGeom prst="rect">
            <a:avLst/>
          </a:prstGeom>
        </p:spPr>
        <p:txBody>
          <a:bodyPr/>
          <a:lstStyle/>
          <a:p>
            <a:pPr marL="0" indent="0">
              <a:buNone/>
            </a:pPr>
            <a:r>
              <a:rPr lang="nl-NL" sz="2800" dirty="0" smtClean="0">
                <a:solidFill>
                  <a:srgbClr val="FF0000"/>
                </a:solidFill>
              </a:rPr>
              <a:t>The user </a:t>
            </a:r>
            <a:r>
              <a:rPr lang="nl-NL" sz="2800" dirty="0" err="1" smtClean="0">
                <a:solidFill>
                  <a:srgbClr val="FF0000"/>
                </a:solidFill>
              </a:rPr>
              <a:t>needs</a:t>
            </a:r>
            <a:r>
              <a:rPr lang="nl-NL" sz="2800" dirty="0" smtClean="0">
                <a:solidFill>
                  <a:srgbClr val="FF0000"/>
                </a:solidFill>
              </a:rPr>
              <a:t> </a:t>
            </a:r>
            <a:r>
              <a:rPr lang="nl-NL" sz="2800" dirty="0" err="1" smtClean="0">
                <a:solidFill>
                  <a:srgbClr val="FF0000"/>
                </a:solidFill>
              </a:rPr>
              <a:t>to</a:t>
            </a:r>
            <a:r>
              <a:rPr lang="nl-NL" sz="2800" dirty="0" smtClean="0">
                <a:solidFill>
                  <a:srgbClr val="FF0000"/>
                </a:solidFill>
              </a:rPr>
              <a:t> select </a:t>
            </a:r>
            <a:r>
              <a:rPr lang="nl-NL" sz="2800" dirty="0" err="1" smtClean="0">
                <a:solidFill>
                  <a:srgbClr val="FF0000"/>
                </a:solidFill>
              </a:rPr>
              <a:t>the</a:t>
            </a:r>
            <a:r>
              <a:rPr lang="nl-NL" sz="2800" dirty="0" smtClean="0">
                <a:solidFill>
                  <a:srgbClr val="FF0000"/>
                </a:solidFill>
              </a:rPr>
              <a:t> </a:t>
            </a:r>
            <a:r>
              <a:rPr lang="nl-NL" sz="2800" dirty="0" err="1" smtClean="0">
                <a:solidFill>
                  <a:srgbClr val="FF0000"/>
                </a:solidFill>
              </a:rPr>
              <a:t>number</a:t>
            </a:r>
            <a:r>
              <a:rPr lang="nl-NL" sz="2800" dirty="0" smtClean="0">
                <a:solidFill>
                  <a:srgbClr val="FF0000"/>
                </a:solidFill>
              </a:rPr>
              <a:t> of classes in </a:t>
            </a:r>
            <a:r>
              <a:rPr lang="nl-NL" sz="2800" dirty="0" err="1" smtClean="0">
                <a:solidFill>
                  <a:srgbClr val="FF0000"/>
                </a:solidFill>
              </a:rPr>
              <a:t>unsupervised</a:t>
            </a:r>
            <a:r>
              <a:rPr lang="nl-NL" sz="2800" dirty="0" smtClean="0">
                <a:solidFill>
                  <a:srgbClr val="FF0000"/>
                </a:solidFill>
              </a:rPr>
              <a:t> </a:t>
            </a:r>
            <a:r>
              <a:rPr lang="nl-NL" sz="2800" dirty="0" err="1" smtClean="0">
                <a:solidFill>
                  <a:srgbClr val="FF0000"/>
                </a:solidFill>
              </a:rPr>
              <a:t>classification</a:t>
            </a:r>
            <a:r>
              <a:rPr lang="nl-NL" sz="2800" dirty="0" smtClean="0">
                <a:solidFill>
                  <a:srgbClr val="FF0000"/>
                </a:solidFill>
              </a:rPr>
              <a:t>.</a:t>
            </a:r>
          </a:p>
          <a:p>
            <a:pPr marL="0" indent="0">
              <a:buNone/>
            </a:pPr>
            <a:endParaRPr lang="nl-NL" sz="2800" dirty="0">
              <a:solidFill>
                <a:srgbClr val="FF0000"/>
              </a:solidFill>
            </a:endParaRPr>
          </a:p>
          <a:p>
            <a:pPr marL="0" indent="0">
              <a:buNone/>
            </a:pPr>
            <a:r>
              <a:rPr lang="nl-NL" sz="2800" dirty="0" smtClean="0">
                <a:solidFill>
                  <a:srgbClr val="FF0000"/>
                </a:solidFill>
              </a:rPr>
              <a:t>We want </a:t>
            </a:r>
            <a:r>
              <a:rPr lang="nl-NL" sz="2800" dirty="0" err="1" smtClean="0">
                <a:solidFill>
                  <a:srgbClr val="FF0000"/>
                </a:solidFill>
              </a:rPr>
              <a:t>the</a:t>
            </a:r>
            <a:r>
              <a:rPr lang="nl-NL" sz="2800" dirty="0" smtClean="0">
                <a:solidFill>
                  <a:srgbClr val="FF0000"/>
                </a:solidFill>
              </a:rPr>
              <a:t> classes </a:t>
            </a:r>
            <a:r>
              <a:rPr lang="nl-NL" sz="2800" dirty="0" err="1" smtClean="0">
                <a:solidFill>
                  <a:srgbClr val="FF0000"/>
                </a:solidFill>
              </a:rPr>
              <a:t>to</a:t>
            </a:r>
            <a:r>
              <a:rPr lang="nl-NL" sz="2800" dirty="0" smtClean="0">
                <a:solidFill>
                  <a:srgbClr val="FF0000"/>
                </a:solidFill>
              </a:rPr>
              <a:t> </a:t>
            </a:r>
            <a:r>
              <a:rPr lang="nl-NL" sz="2800" dirty="0" err="1" smtClean="0">
                <a:solidFill>
                  <a:srgbClr val="FF0000"/>
                </a:solidFill>
              </a:rPr>
              <a:t>be</a:t>
            </a:r>
            <a:r>
              <a:rPr lang="nl-NL" sz="2800" dirty="0" smtClean="0">
                <a:solidFill>
                  <a:srgbClr val="FF0000"/>
                </a:solidFill>
              </a:rPr>
              <a:t> as </a:t>
            </a:r>
            <a:r>
              <a:rPr lang="nl-NL" sz="2800" dirty="0" err="1" smtClean="0">
                <a:solidFill>
                  <a:srgbClr val="FF0000"/>
                </a:solidFill>
              </a:rPr>
              <a:t>seperable</a:t>
            </a:r>
            <a:r>
              <a:rPr lang="nl-NL" sz="2800" dirty="0" smtClean="0">
                <a:solidFill>
                  <a:srgbClr val="FF0000"/>
                </a:solidFill>
              </a:rPr>
              <a:t> as </a:t>
            </a:r>
            <a:r>
              <a:rPr lang="nl-NL" sz="2800" dirty="0" err="1" smtClean="0">
                <a:solidFill>
                  <a:srgbClr val="FF0000"/>
                </a:solidFill>
              </a:rPr>
              <a:t>possible</a:t>
            </a:r>
            <a:r>
              <a:rPr lang="nl-NL" sz="2800" dirty="0" smtClean="0">
                <a:solidFill>
                  <a:srgbClr val="FF0000"/>
                </a:solidFill>
              </a:rPr>
              <a:t> </a:t>
            </a:r>
            <a:r>
              <a:rPr lang="nl-NL" sz="2800" dirty="0" err="1" smtClean="0">
                <a:solidFill>
                  <a:srgbClr val="FF0000"/>
                </a:solidFill>
              </a:rPr>
              <a:t>so</a:t>
            </a:r>
            <a:r>
              <a:rPr lang="nl-NL" sz="2800" dirty="0" smtClean="0">
                <a:solidFill>
                  <a:srgbClr val="FF0000"/>
                </a:solidFill>
              </a:rPr>
              <a:t> </a:t>
            </a:r>
            <a:r>
              <a:rPr lang="nl-NL" sz="2800" dirty="0" err="1" smtClean="0">
                <a:solidFill>
                  <a:srgbClr val="FF0000"/>
                </a:solidFill>
              </a:rPr>
              <a:t>that</a:t>
            </a:r>
            <a:r>
              <a:rPr lang="nl-NL" sz="2800" dirty="0" smtClean="0">
                <a:solidFill>
                  <a:srgbClr val="FF0000"/>
                </a:solidFill>
              </a:rPr>
              <a:t> we </a:t>
            </a:r>
            <a:r>
              <a:rPr lang="nl-NL" sz="2800" dirty="0" err="1" smtClean="0">
                <a:solidFill>
                  <a:srgbClr val="FF0000"/>
                </a:solidFill>
              </a:rPr>
              <a:t>dont</a:t>
            </a:r>
            <a:r>
              <a:rPr lang="nl-NL" sz="2800" dirty="0" smtClean="0">
                <a:solidFill>
                  <a:srgbClr val="FF0000"/>
                </a:solidFill>
              </a:rPr>
              <a:t> have </a:t>
            </a:r>
            <a:r>
              <a:rPr lang="nl-NL" sz="2800" dirty="0" err="1" smtClean="0">
                <a:solidFill>
                  <a:srgbClr val="FF0000"/>
                </a:solidFill>
              </a:rPr>
              <a:t>duplication</a:t>
            </a:r>
            <a:r>
              <a:rPr lang="nl-NL" sz="2800" dirty="0" smtClean="0">
                <a:solidFill>
                  <a:srgbClr val="FF0000"/>
                </a:solidFill>
              </a:rPr>
              <a:t> of </a:t>
            </a:r>
            <a:r>
              <a:rPr lang="nl-NL" sz="2800" dirty="0" err="1" smtClean="0">
                <a:solidFill>
                  <a:srgbClr val="FF0000"/>
                </a:solidFill>
              </a:rPr>
              <a:t>informaiton</a:t>
            </a:r>
            <a:r>
              <a:rPr lang="nl-NL" sz="2800" dirty="0" smtClean="0">
                <a:solidFill>
                  <a:srgbClr val="FF0000"/>
                </a:solidFill>
              </a:rPr>
              <a:t> </a:t>
            </a:r>
            <a:r>
              <a:rPr lang="nl-NL" sz="2800" dirty="0" err="1" smtClean="0">
                <a:solidFill>
                  <a:srgbClr val="FF0000"/>
                </a:solidFill>
              </a:rPr>
              <a:t>across</a:t>
            </a:r>
            <a:r>
              <a:rPr lang="nl-NL" sz="2800" dirty="0" smtClean="0">
                <a:solidFill>
                  <a:srgbClr val="FF0000"/>
                </a:solidFill>
              </a:rPr>
              <a:t> classes.</a:t>
            </a:r>
          </a:p>
          <a:p>
            <a:pPr marL="0" indent="0">
              <a:buNone/>
            </a:pPr>
            <a:endParaRPr lang="nl-NL" sz="2800" dirty="0">
              <a:solidFill>
                <a:srgbClr val="FF0000"/>
              </a:solidFill>
            </a:endParaRPr>
          </a:p>
          <a:p>
            <a:pPr marL="0" indent="0">
              <a:buNone/>
            </a:pPr>
            <a:r>
              <a:rPr lang="nl-NL" sz="2800" dirty="0" err="1" smtClean="0">
                <a:solidFill>
                  <a:srgbClr val="FF0000"/>
                </a:solidFill>
              </a:rPr>
              <a:t>Seperability</a:t>
            </a:r>
            <a:r>
              <a:rPr lang="nl-NL" sz="2800" dirty="0" smtClean="0">
                <a:solidFill>
                  <a:srgbClr val="FF0000"/>
                </a:solidFill>
              </a:rPr>
              <a:t> indices </a:t>
            </a:r>
            <a:r>
              <a:rPr lang="nl-NL" sz="2800" dirty="0" err="1" smtClean="0">
                <a:solidFill>
                  <a:srgbClr val="FF0000"/>
                </a:solidFill>
              </a:rPr>
              <a:t>can</a:t>
            </a:r>
            <a:r>
              <a:rPr lang="nl-NL" sz="2800" dirty="0" smtClean="0">
                <a:solidFill>
                  <a:srgbClr val="FF0000"/>
                </a:solidFill>
              </a:rPr>
              <a:t> </a:t>
            </a:r>
            <a:r>
              <a:rPr lang="nl-NL" sz="2800" dirty="0" err="1" smtClean="0">
                <a:solidFill>
                  <a:srgbClr val="FF0000"/>
                </a:solidFill>
              </a:rPr>
              <a:t>be</a:t>
            </a:r>
            <a:r>
              <a:rPr lang="nl-NL" sz="2800" dirty="0" smtClean="0">
                <a:solidFill>
                  <a:srgbClr val="FF0000"/>
                </a:solidFill>
              </a:rPr>
              <a:t> </a:t>
            </a:r>
            <a:r>
              <a:rPr lang="nl-NL" sz="2800" dirty="0" err="1" smtClean="0">
                <a:solidFill>
                  <a:srgbClr val="FF0000"/>
                </a:solidFill>
              </a:rPr>
              <a:t>used</a:t>
            </a:r>
            <a:r>
              <a:rPr lang="nl-NL" sz="2800" dirty="0" smtClean="0">
                <a:solidFill>
                  <a:srgbClr val="FF0000"/>
                </a:solidFill>
              </a:rPr>
              <a:t> </a:t>
            </a:r>
            <a:r>
              <a:rPr lang="nl-NL" sz="2800" dirty="0" err="1" smtClean="0">
                <a:solidFill>
                  <a:srgbClr val="FF0000"/>
                </a:solidFill>
              </a:rPr>
              <a:t>to</a:t>
            </a:r>
            <a:r>
              <a:rPr lang="nl-NL" sz="2800" dirty="0" smtClean="0">
                <a:solidFill>
                  <a:srgbClr val="FF0000"/>
                </a:solidFill>
              </a:rPr>
              <a:t> </a:t>
            </a:r>
            <a:r>
              <a:rPr lang="nl-NL" sz="2800" dirty="0" err="1" smtClean="0">
                <a:solidFill>
                  <a:srgbClr val="FF0000"/>
                </a:solidFill>
              </a:rPr>
              <a:t>determine</a:t>
            </a:r>
            <a:r>
              <a:rPr lang="nl-NL" sz="2800" dirty="0" smtClean="0">
                <a:solidFill>
                  <a:srgbClr val="FF0000"/>
                </a:solidFill>
              </a:rPr>
              <a:t> </a:t>
            </a:r>
            <a:r>
              <a:rPr lang="nl-NL" sz="2800" dirty="0" err="1" smtClean="0">
                <a:solidFill>
                  <a:srgbClr val="FF0000"/>
                </a:solidFill>
              </a:rPr>
              <a:t>which</a:t>
            </a:r>
            <a:r>
              <a:rPr lang="nl-NL" sz="2800" dirty="0" smtClean="0">
                <a:solidFill>
                  <a:srgbClr val="FF0000"/>
                </a:solidFill>
              </a:rPr>
              <a:t> </a:t>
            </a:r>
            <a:r>
              <a:rPr lang="nl-NL" sz="2800" dirty="0" err="1" smtClean="0">
                <a:solidFill>
                  <a:srgbClr val="FF0000"/>
                </a:solidFill>
              </a:rPr>
              <a:t>number</a:t>
            </a:r>
            <a:r>
              <a:rPr lang="nl-NL" sz="2800" dirty="0" smtClean="0">
                <a:solidFill>
                  <a:srgbClr val="FF0000"/>
                </a:solidFill>
              </a:rPr>
              <a:t> of classes </a:t>
            </a:r>
            <a:r>
              <a:rPr lang="nl-NL" sz="2800" dirty="0" err="1" smtClean="0">
                <a:solidFill>
                  <a:srgbClr val="FF0000"/>
                </a:solidFill>
              </a:rPr>
              <a:t>give</a:t>
            </a:r>
            <a:r>
              <a:rPr lang="nl-NL" sz="2800" dirty="0" smtClean="0">
                <a:solidFill>
                  <a:srgbClr val="FF0000"/>
                </a:solidFill>
              </a:rPr>
              <a:t> </a:t>
            </a:r>
            <a:r>
              <a:rPr lang="nl-NL" sz="2800" dirty="0" err="1" smtClean="0">
                <a:solidFill>
                  <a:srgbClr val="FF0000"/>
                </a:solidFill>
              </a:rPr>
              <a:t>the</a:t>
            </a:r>
            <a:r>
              <a:rPr lang="nl-NL" sz="2800" dirty="0">
                <a:solidFill>
                  <a:srgbClr val="FF0000"/>
                </a:solidFill>
              </a:rPr>
              <a:t> </a:t>
            </a:r>
            <a:r>
              <a:rPr lang="nl-NL" sz="2800" dirty="0" err="1" smtClean="0">
                <a:solidFill>
                  <a:srgbClr val="FF0000"/>
                </a:solidFill>
              </a:rPr>
              <a:t>highest</a:t>
            </a:r>
            <a:r>
              <a:rPr lang="nl-NL" sz="2800" dirty="0" smtClean="0">
                <a:solidFill>
                  <a:srgbClr val="FF0000"/>
                </a:solidFill>
              </a:rPr>
              <a:t> </a:t>
            </a:r>
            <a:r>
              <a:rPr lang="nl-NL" sz="2800" dirty="0" err="1" smtClean="0">
                <a:solidFill>
                  <a:srgbClr val="FF0000"/>
                </a:solidFill>
              </a:rPr>
              <a:t>amount</a:t>
            </a:r>
            <a:r>
              <a:rPr lang="nl-NL" sz="2800" dirty="0" smtClean="0">
                <a:solidFill>
                  <a:srgbClr val="FF0000"/>
                </a:solidFill>
              </a:rPr>
              <a:t> of </a:t>
            </a:r>
            <a:r>
              <a:rPr lang="nl-NL" sz="2800" dirty="0" err="1" smtClean="0">
                <a:solidFill>
                  <a:srgbClr val="FF0000"/>
                </a:solidFill>
              </a:rPr>
              <a:t>separability</a:t>
            </a:r>
            <a:r>
              <a:rPr lang="nl-NL" sz="2800" dirty="0" smtClean="0">
                <a:solidFill>
                  <a:srgbClr val="FF0000"/>
                </a:solidFill>
              </a:rPr>
              <a:t>.</a:t>
            </a:r>
            <a:endParaRPr lang="en-GB" sz="2800" dirty="0">
              <a:solidFill>
                <a:srgbClr val="FF0000"/>
              </a:solidFill>
            </a:endParaRPr>
          </a:p>
        </p:txBody>
      </p:sp>
    </p:spTree>
    <p:extLst>
      <p:ext uri="{BB962C8B-B14F-4D97-AF65-F5344CB8AC3E}">
        <p14:creationId xmlns:p14="http://schemas.microsoft.com/office/powerpoint/2010/main" val="184269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Know how </a:t>
            </a:r>
            <a:r>
              <a:rPr lang="en-US" sz="2000" b="1" dirty="0" err="1" smtClean="0"/>
              <a:t>HT</a:t>
            </a:r>
            <a:r>
              <a:rPr lang="en-US" sz="2000" b="1" dirty="0" smtClean="0"/>
              <a:t>-data </a:t>
            </a:r>
            <a:r>
              <a:rPr lang="en-US" sz="2000" b="1" dirty="0"/>
              <a:t>are visualized in profiles and maps</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17</a:t>
            </a:fld>
            <a:endParaRPr lang="nl-NL"/>
          </a:p>
        </p:txBody>
      </p:sp>
      <p:pic>
        <p:nvPicPr>
          <p:cNvPr id="7" name="Content Placeholder 2"/>
          <p:cNvPicPr>
            <a:picLocks noGrp="1" noChangeAspect="1"/>
          </p:cNvPicPr>
          <p:nvPr>
            <p:ph idx="4294967295"/>
          </p:nvPr>
        </p:nvPicPr>
        <p:blipFill>
          <a:blip r:embed="rId2"/>
          <a:stretch>
            <a:fillRect/>
          </a:stretch>
        </p:blipFill>
        <p:spPr>
          <a:xfrm>
            <a:off x="1538494" y="1170087"/>
            <a:ext cx="8671547" cy="256169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402080" y="3854704"/>
            <a:ext cx="10070518" cy="2391424"/>
          </a:xfrm>
          <a:prstGeom prst="rect">
            <a:avLst/>
          </a:prstGeom>
        </p:spPr>
        <p:txBody>
          <a:bodyPr wrap="square">
            <a:spAutoFit/>
          </a:bodyPr>
          <a:lstStyle/>
          <a:p>
            <a:pPr eaLnBrk="1" hangingPunct="1">
              <a:lnSpc>
                <a:spcPct val="112000"/>
              </a:lnSpc>
              <a:spcBef>
                <a:spcPts val="600"/>
              </a:spcBef>
            </a:pPr>
            <a:r>
              <a:rPr lang="en-US" altLang="it-IT" sz="2000" dirty="0">
                <a:solidFill>
                  <a:srgbClr val="3F3F3F"/>
                </a:solidFill>
                <a:latin typeface="Merriweather Sans" charset="0"/>
              </a:rPr>
              <a:t>To some extent this graph allows </a:t>
            </a:r>
            <a:r>
              <a:rPr lang="en-US" altLang="it-IT" sz="2000" b="1" dirty="0">
                <a:solidFill>
                  <a:srgbClr val="3F3F3F"/>
                </a:solidFill>
                <a:latin typeface="Merriweather Sans" charset="0"/>
              </a:rPr>
              <a:t>identifying good </a:t>
            </a:r>
            <a:r>
              <a:rPr lang="en-US" altLang="it-IT" sz="2000" dirty="0">
                <a:solidFill>
                  <a:srgbClr val="3F3F3F"/>
                </a:solidFill>
                <a:latin typeface="Merriweather Sans" charset="0"/>
              </a:rPr>
              <a:t>(</a:t>
            </a:r>
            <a:r>
              <a:rPr lang="en-US" altLang="it-IT" sz="2000" b="1" dirty="0">
                <a:solidFill>
                  <a:srgbClr val="3F3F3F"/>
                </a:solidFill>
                <a:latin typeface="Merriweather Sans" charset="0"/>
              </a:rPr>
              <a:t>more vegetation</a:t>
            </a:r>
            <a:r>
              <a:rPr lang="en-US" altLang="it-IT" sz="2000" dirty="0">
                <a:solidFill>
                  <a:srgbClr val="3F3F3F"/>
                </a:solidFill>
                <a:latin typeface="Merriweather Sans" charset="0"/>
              </a:rPr>
              <a:t>) and </a:t>
            </a:r>
            <a:r>
              <a:rPr lang="en-US" altLang="it-IT" sz="2000" b="1" dirty="0">
                <a:solidFill>
                  <a:srgbClr val="3F3F3F"/>
                </a:solidFill>
                <a:latin typeface="Merriweather Sans" charset="0"/>
              </a:rPr>
              <a:t>bad years </a:t>
            </a:r>
            <a:r>
              <a:rPr lang="en-US" altLang="it-IT" sz="2000" dirty="0">
                <a:solidFill>
                  <a:srgbClr val="3F3F3F"/>
                </a:solidFill>
                <a:latin typeface="Merriweather Sans" charset="0"/>
              </a:rPr>
              <a:t>(</a:t>
            </a:r>
            <a:r>
              <a:rPr lang="en-US" altLang="it-IT" sz="2000" b="1" dirty="0">
                <a:solidFill>
                  <a:srgbClr val="3F3F3F"/>
                </a:solidFill>
                <a:latin typeface="Merriweather Sans" charset="0"/>
              </a:rPr>
              <a:t>little vegetation</a:t>
            </a:r>
            <a:r>
              <a:rPr lang="en-US" altLang="it-IT" sz="2000" dirty="0">
                <a:solidFill>
                  <a:srgbClr val="3F3F3F"/>
                </a:solidFill>
                <a:latin typeface="Merriweather Sans" charset="0"/>
              </a:rPr>
              <a:t>).</a:t>
            </a:r>
          </a:p>
          <a:p>
            <a:pPr eaLnBrk="1" hangingPunct="1">
              <a:lnSpc>
                <a:spcPct val="112000"/>
              </a:lnSpc>
              <a:spcBef>
                <a:spcPts val="600"/>
              </a:spcBef>
            </a:pPr>
            <a:r>
              <a:rPr lang="en-US" altLang="it-IT" sz="2000" dirty="0">
                <a:latin typeface="Merriweather Sans" charset="0"/>
              </a:rPr>
              <a:t>These graphs are also very useful to investigate trends in vegetation response over the years</a:t>
            </a:r>
            <a:r>
              <a:rPr lang="en-US" altLang="it-IT" sz="2000" dirty="0" smtClean="0">
                <a:latin typeface="Merriweather Sans" charset="0"/>
              </a:rPr>
              <a:t>.</a:t>
            </a:r>
          </a:p>
          <a:p>
            <a:pPr eaLnBrk="1" hangingPunct="1">
              <a:lnSpc>
                <a:spcPct val="112000"/>
              </a:lnSpc>
              <a:spcBef>
                <a:spcPts val="600"/>
              </a:spcBef>
            </a:pPr>
            <a:r>
              <a:rPr lang="en-US" altLang="it-IT" sz="2000" b="1" dirty="0" smtClean="0">
                <a:solidFill>
                  <a:srgbClr val="FF0000"/>
                </a:solidFill>
                <a:latin typeface="Merriweather Sans" charset="0"/>
              </a:rPr>
              <a:t>But this is a lot of data. </a:t>
            </a:r>
          </a:p>
          <a:p>
            <a:pPr eaLnBrk="1" hangingPunct="1">
              <a:lnSpc>
                <a:spcPct val="112000"/>
              </a:lnSpc>
              <a:spcBef>
                <a:spcPts val="600"/>
              </a:spcBef>
            </a:pPr>
            <a:r>
              <a:rPr lang="en-US" altLang="it-IT" sz="2000" b="1" dirty="0" smtClean="0">
                <a:solidFill>
                  <a:srgbClr val="FF0000"/>
                </a:solidFill>
                <a:latin typeface="Merriweather Sans" charset="0"/>
              </a:rPr>
              <a:t>Q - Can you think of other ways to visualize this? </a:t>
            </a:r>
          </a:p>
        </p:txBody>
      </p:sp>
    </p:spTree>
    <p:extLst>
      <p:ext uri="{BB962C8B-B14F-4D97-AF65-F5344CB8AC3E}">
        <p14:creationId xmlns:p14="http://schemas.microsoft.com/office/powerpoint/2010/main" val="182484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Know how </a:t>
            </a:r>
            <a:r>
              <a:rPr lang="en-US" sz="2000" b="1" dirty="0" err="1" smtClean="0"/>
              <a:t>HT</a:t>
            </a:r>
            <a:r>
              <a:rPr lang="en-US" sz="2000" b="1" dirty="0" smtClean="0"/>
              <a:t>-data </a:t>
            </a:r>
            <a:r>
              <a:rPr lang="en-US" sz="2000" b="1" dirty="0"/>
              <a:t>are visualized in profiles and maps</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18</a:t>
            </a:fld>
            <a:endParaRPr lang="nl-NL"/>
          </a:p>
        </p:txBody>
      </p:sp>
      <p:pic>
        <p:nvPicPr>
          <p:cNvPr id="5" name="Content Placeholder 5"/>
          <p:cNvPicPr>
            <a:picLocks noGrp="1" noChangeAspect="1"/>
          </p:cNvPicPr>
          <p:nvPr>
            <p:ph idx="4294967295"/>
          </p:nvPr>
        </p:nvPicPr>
        <p:blipFill rotWithShape="1">
          <a:blip r:embed="rId2"/>
          <a:srcRect b="7244"/>
          <a:stretch/>
        </p:blipFill>
        <p:spPr>
          <a:xfrm>
            <a:off x="290322" y="1344320"/>
            <a:ext cx="11340668" cy="4802479"/>
          </a:xfrm>
          <a:prstGeom prst="rect">
            <a:avLst/>
          </a:prstGeom>
        </p:spPr>
      </p:pic>
    </p:spTree>
    <p:extLst>
      <p:ext uri="{BB962C8B-B14F-4D97-AF65-F5344CB8AC3E}">
        <p14:creationId xmlns:p14="http://schemas.microsoft.com/office/powerpoint/2010/main" val="199210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Know how </a:t>
            </a:r>
            <a:r>
              <a:rPr lang="en-US" sz="2000" b="1" dirty="0" err="1" smtClean="0"/>
              <a:t>HT</a:t>
            </a:r>
            <a:r>
              <a:rPr lang="en-US" sz="2000" b="1" dirty="0" smtClean="0"/>
              <a:t>-data </a:t>
            </a:r>
            <a:r>
              <a:rPr lang="en-US" sz="2000" b="1" dirty="0"/>
              <a:t>are visualized in profiles and maps</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19</a:t>
            </a:fld>
            <a:endParaRPr lang="nl-NL"/>
          </a:p>
        </p:txBody>
      </p:sp>
      <p:pic>
        <p:nvPicPr>
          <p:cNvPr id="5" name="Picture 2"/>
          <p:cNvPicPr>
            <a:picLocks noChangeAspect="1" noChangeArrowheads="1"/>
          </p:cNvPicPr>
          <p:nvPr/>
        </p:nvPicPr>
        <p:blipFill>
          <a:blip r:embed="rId2" cstate="print"/>
          <a:srcRect t="11117" b="7660"/>
          <a:stretch>
            <a:fillRect/>
          </a:stretch>
        </p:blipFill>
        <p:spPr bwMode="auto">
          <a:xfrm>
            <a:off x="1512424" y="1117472"/>
            <a:ext cx="8552636" cy="5183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602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CB72D6-0CBC-4DF3-8895-241F1A055F9A}"/>
              </a:ext>
            </a:extLst>
          </p:cNvPr>
          <p:cNvSpPr>
            <a:spLocks noGrp="1"/>
          </p:cNvSpPr>
          <p:nvPr>
            <p:ph type="title"/>
          </p:nvPr>
        </p:nvSpPr>
        <p:spPr>
          <a:xfrm>
            <a:off x="883240" y="164737"/>
            <a:ext cx="9566461" cy="553998"/>
          </a:xfrm>
        </p:spPr>
        <p:txBody>
          <a:bodyPr/>
          <a:lstStyle/>
          <a:p>
            <a:r>
              <a:rPr lang="en-GB" sz="3000" b="1" dirty="0">
                <a:latin typeface="Candara" panose="020E0502030303020204" pitchFamily="34" charset="0"/>
              </a:rPr>
              <a:t>Specific Learning Objectives</a:t>
            </a:r>
          </a:p>
        </p:txBody>
      </p:sp>
      <p:pic>
        <p:nvPicPr>
          <p:cNvPr id="6" name="Picture 5" descr="Logo&#10;&#10;Description automatically generated">
            <a:extLst>
              <a:ext uri="{FF2B5EF4-FFF2-40B4-BE49-F238E27FC236}">
                <a16:creationId xmlns:a16="http://schemas.microsoft.com/office/drawing/2014/main" id="{F610F526-2C2E-4308-BD69-29883C27F5C3}"/>
              </a:ext>
            </a:extLst>
          </p:cNvPr>
          <p:cNvPicPr>
            <a:picLocks noChangeAspect="1"/>
          </p:cNvPicPr>
          <p:nvPr/>
        </p:nvPicPr>
        <p:blipFill rotWithShape="1">
          <a:blip r:embed="rId2" cstate="hqprint">
            <a:clrChange>
              <a:clrFrom>
                <a:srgbClr val="003246"/>
              </a:clrFrom>
              <a:clrTo>
                <a:srgbClr val="003246">
                  <a:alpha val="0"/>
                </a:srgbClr>
              </a:clrTo>
            </a:clrChange>
            <a:extLst>
              <a:ext uri="{28A0092B-C50C-407E-A947-70E740481C1C}">
                <a14:useLocalDpi xmlns:a14="http://schemas.microsoft.com/office/drawing/2010/main" val="0"/>
              </a:ext>
            </a:extLst>
          </a:blip>
          <a:srcRect l="24889" t="22019" r="22425" b="29215"/>
          <a:stretch/>
        </p:blipFill>
        <p:spPr>
          <a:xfrm>
            <a:off x="108849" y="47288"/>
            <a:ext cx="680489" cy="683648"/>
          </a:xfrm>
          <a:prstGeom prst="rect">
            <a:avLst/>
          </a:prstGeom>
        </p:spPr>
      </p:pic>
      <p:sp>
        <p:nvSpPr>
          <p:cNvPr id="5" name="Content Placeholder 2"/>
          <p:cNvSpPr>
            <a:spLocks noGrp="1"/>
          </p:cNvSpPr>
          <p:nvPr>
            <p:ph idx="4294967295"/>
          </p:nvPr>
        </p:nvSpPr>
        <p:spPr>
          <a:xfrm>
            <a:off x="757656" y="1228844"/>
            <a:ext cx="10280927" cy="4587804"/>
          </a:xfrm>
          <a:prstGeom prst="rect">
            <a:avLst/>
          </a:prstGeom>
        </p:spPr>
        <p:txBody>
          <a:bodyPr/>
          <a:lstStyle/>
          <a:p>
            <a:pPr marL="0" indent="0">
              <a:buNone/>
            </a:pPr>
            <a:r>
              <a:rPr lang="en-US" sz="2000" b="1" dirty="0" smtClean="0">
                <a:solidFill>
                  <a:schemeClr val="bg1"/>
                </a:solidFill>
              </a:rPr>
              <a:t>What </a:t>
            </a:r>
            <a:r>
              <a:rPr lang="en-US" sz="2000" b="1" dirty="0">
                <a:solidFill>
                  <a:schemeClr val="bg1"/>
                </a:solidFill>
              </a:rPr>
              <a:t>is hyper-temporal remote sensing </a:t>
            </a:r>
            <a:endParaRPr lang="en-US" sz="2000" b="1" dirty="0" smtClean="0">
              <a:solidFill>
                <a:schemeClr val="bg1"/>
              </a:solidFill>
            </a:endParaRPr>
          </a:p>
          <a:p>
            <a:pPr marL="457200" indent="-457200">
              <a:buFont typeface="+mj-lt"/>
              <a:buAutoNum type="arabicPeriod"/>
            </a:pPr>
            <a:r>
              <a:rPr lang="en-US" sz="2000" dirty="0" smtClean="0">
                <a:solidFill>
                  <a:schemeClr val="accent6">
                    <a:lumMod val="50000"/>
                  </a:schemeClr>
                </a:solidFill>
              </a:rPr>
              <a:t>Define what hyper-temporal RS is</a:t>
            </a:r>
          </a:p>
          <a:p>
            <a:pPr marL="457200" indent="-457200">
              <a:buFont typeface="+mj-lt"/>
              <a:buAutoNum type="arabicPeriod"/>
            </a:pPr>
            <a:r>
              <a:rPr lang="en-US" sz="2000" dirty="0" smtClean="0">
                <a:solidFill>
                  <a:schemeClr val="accent6">
                    <a:lumMod val="50000"/>
                  </a:schemeClr>
                </a:solidFill>
              </a:rPr>
              <a:t>Identify the causes of variability observed with hyper-temporal RS</a:t>
            </a:r>
            <a:endParaRPr lang="en-US" sz="2000" dirty="0">
              <a:solidFill>
                <a:schemeClr val="accent6">
                  <a:lumMod val="50000"/>
                </a:schemeClr>
              </a:solidFill>
            </a:endParaRPr>
          </a:p>
          <a:p>
            <a:pPr marL="457200" indent="-457200">
              <a:buFont typeface="+mj-lt"/>
              <a:buAutoNum type="arabicPeriod"/>
            </a:pPr>
            <a:r>
              <a:rPr lang="en-US" sz="2000" dirty="0" smtClean="0">
                <a:solidFill>
                  <a:schemeClr val="accent6">
                    <a:lumMod val="50000"/>
                  </a:schemeClr>
                </a:solidFill>
              </a:rPr>
              <a:t>Identify </a:t>
            </a:r>
            <a:r>
              <a:rPr lang="en-US" sz="2000" dirty="0">
                <a:solidFill>
                  <a:schemeClr val="accent6">
                    <a:lumMod val="50000"/>
                  </a:schemeClr>
                </a:solidFill>
              </a:rPr>
              <a:t>the main hyper-temporal data sets and their evolution in </a:t>
            </a:r>
            <a:r>
              <a:rPr lang="en-US" sz="2000" dirty="0" smtClean="0">
                <a:solidFill>
                  <a:schemeClr val="accent6">
                    <a:lumMod val="50000"/>
                  </a:schemeClr>
                </a:solidFill>
              </a:rPr>
              <a:t>time</a:t>
            </a:r>
            <a:endParaRPr lang="en-US" sz="2000" dirty="0">
              <a:solidFill>
                <a:schemeClr val="accent6">
                  <a:lumMod val="50000"/>
                </a:schemeClr>
              </a:solidFill>
            </a:endParaRPr>
          </a:p>
          <a:p>
            <a:pPr marL="457200" indent="-457200">
              <a:buFont typeface="+mj-lt"/>
              <a:buAutoNum type="arabicPeriod"/>
            </a:pPr>
            <a:r>
              <a:rPr lang="en-US" sz="2000" dirty="0" smtClean="0">
                <a:solidFill>
                  <a:schemeClr val="accent6">
                    <a:lumMod val="50000"/>
                  </a:schemeClr>
                </a:solidFill>
              </a:rPr>
              <a:t>Indicate </a:t>
            </a:r>
            <a:r>
              <a:rPr lang="en-US" sz="2000" dirty="0">
                <a:solidFill>
                  <a:schemeClr val="accent6">
                    <a:lumMod val="50000"/>
                  </a:schemeClr>
                </a:solidFill>
              </a:rPr>
              <a:t>some </a:t>
            </a:r>
            <a:r>
              <a:rPr lang="en-US" sz="2000" dirty="0" smtClean="0">
                <a:solidFill>
                  <a:schemeClr val="accent6">
                    <a:lumMod val="50000"/>
                  </a:schemeClr>
                </a:solidFill>
              </a:rPr>
              <a:t>pre-processing methods for </a:t>
            </a:r>
            <a:r>
              <a:rPr lang="en-US" sz="2000" dirty="0">
                <a:solidFill>
                  <a:schemeClr val="accent6">
                    <a:lumMod val="50000"/>
                  </a:schemeClr>
                </a:solidFill>
              </a:rPr>
              <a:t>hyper-temporal </a:t>
            </a:r>
            <a:r>
              <a:rPr lang="en-US" sz="2000" dirty="0" smtClean="0">
                <a:solidFill>
                  <a:schemeClr val="accent6">
                    <a:lumMod val="50000"/>
                  </a:schemeClr>
                </a:solidFill>
              </a:rPr>
              <a:t>data</a:t>
            </a:r>
            <a:endParaRPr lang="en-US" sz="2000" dirty="0">
              <a:solidFill>
                <a:schemeClr val="accent6">
                  <a:lumMod val="50000"/>
                </a:schemeClr>
              </a:solidFill>
            </a:endParaRPr>
          </a:p>
          <a:p>
            <a:pPr marL="457200" indent="-457200">
              <a:buFont typeface="+mj-lt"/>
              <a:buAutoNum type="arabicPeriod"/>
            </a:pPr>
            <a:r>
              <a:rPr lang="en-US" sz="2000" dirty="0" smtClean="0">
                <a:solidFill>
                  <a:schemeClr val="accent6">
                    <a:lumMod val="50000"/>
                  </a:schemeClr>
                </a:solidFill>
              </a:rPr>
              <a:t>Recommend where hyper-temporal RS can be used</a:t>
            </a:r>
          </a:p>
          <a:p>
            <a:pPr marL="0" indent="0">
              <a:buNone/>
            </a:pPr>
            <a:endParaRPr lang="en-US" sz="2000" b="1" dirty="0" smtClean="0">
              <a:solidFill>
                <a:schemeClr val="bg1"/>
              </a:solidFill>
            </a:endParaRPr>
          </a:p>
          <a:p>
            <a:pPr marL="0" indent="0">
              <a:buNone/>
            </a:pPr>
            <a:r>
              <a:rPr lang="en-US" sz="2000" b="1" dirty="0" smtClean="0">
                <a:solidFill>
                  <a:schemeClr val="bg1"/>
                </a:solidFill>
              </a:rPr>
              <a:t>How to use hyper-temporal remote sensing data</a:t>
            </a:r>
          </a:p>
          <a:p>
            <a:pPr marL="457200" indent="-457200">
              <a:buFont typeface="+mj-lt"/>
              <a:buAutoNum type="arabicPeriod"/>
            </a:pPr>
            <a:r>
              <a:rPr lang="en-US" sz="2000" dirty="0" smtClean="0">
                <a:solidFill>
                  <a:schemeClr val="bg1"/>
                </a:solidFill>
              </a:rPr>
              <a:t>Understand why and how to classify </a:t>
            </a:r>
            <a:r>
              <a:rPr lang="en-US" sz="2000" dirty="0">
                <a:solidFill>
                  <a:schemeClr val="bg1"/>
                </a:solidFill>
              </a:rPr>
              <a:t>hyper-temporal RS </a:t>
            </a:r>
            <a:r>
              <a:rPr lang="en-US" sz="2000" dirty="0" smtClean="0">
                <a:solidFill>
                  <a:schemeClr val="bg1"/>
                </a:solidFill>
              </a:rPr>
              <a:t>data</a:t>
            </a:r>
          </a:p>
          <a:p>
            <a:pPr marL="457200" indent="-457200">
              <a:buFont typeface="+mj-lt"/>
              <a:buAutoNum type="arabicPeriod"/>
            </a:pPr>
            <a:r>
              <a:rPr lang="en-US" sz="2000" dirty="0" smtClean="0">
                <a:solidFill>
                  <a:schemeClr val="bg1"/>
                </a:solidFill>
              </a:rPr>
              <a:t>Indicate </a:t>
            </a:r>
            <a:r>
              <a:rPr lang="en-US" sz="2000" dirty="0">
                <a:solidFill>
                  <a:schemeClr val="bg1"/>
                </a:solidFill>
              </a:rPr>
              <a:t>methods to select the optimum amount of </a:t>
            </a:r>
            <a:r>
              <a:rPr lang="en-US" sz="2000" dirty="0" smtClean="0">
                <a:solidFill>
                  <a:schemeClr val="bg1"/>
                </a:solidFill>
              </a:rPr>
              <a:t>classes</a:t>
            </a:r>
          </a:p>
          <a:p>
            <a:pPr marL="457200" indent="-457200">
              <a:buFont typeface="+mj-lt"/>
              <a:buAutoNum type="arabicPeriod"/>
            </a:pPr>
            <a:r>
              <a:rPr lang="en-US" sz="2000" dirty="0" smtClean="0">
                <a:solidFill>
                  <a:schemeClr val="bg1"/>
                </a:solidFill>
              </a:rPr>
              <a:t>Know </a:t>
            </a:r>
            <a:r>
              <a:rPr lang="en-US" sz="2000" dirty="0">
                <a:solidFill>
                  <a:schemeClr val="bg1"/>
                </a:solidFill>
              </a:rPr>
              <a:t>how hyper-temporal data are visualized in profiles and </a:t>
            </a:r>
            <a:r>
              <a:rPr lang="en-US" sz="2000" dirty="0" smtClean="0">
                <a:solidFill>
                  <a:schemeClr val="bg1"/>
                </a:solidFill>
              </a:rPr>
              <a:t>maps</a:t>
            </a:r>
          </a:p>
          <a:p>
            <a:pPr marL="457200" indent="-457200">
              <a:buFont typeface="+mj-lt"/>
              <a:buAutoNum type="arabicPeriod" startAt="5"/>
            </a:pPr>
            <a:endParaRPr lang="en-GB" sz="2000" dirty="0">
              <a:solidFill>
                <a:schemeClr val="bg1"/>
              </a:solidFill>
            </a:endParaRPr>
          </a:p>
        </p:txBody>
      </p:sp>
    </p:spTree>
    <p:extLst>
      <p:ext uri="{BB962C8B-B14F-4D97-AF65-F5344CB8AC3E}">
        <p14:creationId xmlns:p14="http://schemas.microsoft.com/office/powerpoint/2010/main" val="816250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304">
        <p159:morph option="byObject"/>
      </p:transition>
    </mc:Choice>
    <mc:Fallback xmlns="">
      <p:transition spd="slow" advTm="36304">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Example: Linking profiles to the map</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20</a:t>
            </a:fld>
            <a:endParaRPr lang="nl-NL"/>
          </a:p>
        </p:txBody>
      </p:sp>
      <p:grpSp>
        <p:nvGrpSpPr>
          <p:cNvPr id="3" name="Group 2"/>
          <p:cNvGrpSpPr/>
          <p:nvPr/>
        </p:nvGrpSpPr>
        <p:grpSpPr>
          <a:xfrm>
            <a:off x="136635" y="1073777"/>
            <a:ext cx="11630425" cy="5356519"/>
            <a:chOff x="-2476684" y="736426"/>
            <a:chExt cx="13090518" cy="6028984"/>
          </a:xfrm>
        </p:grpSpPr>
        <p:pic>
          <p:nvPicPr>
            <p:cNvPr id="7" name="Picture 8" descr="D:\Luzon2.gif"/>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8134" y="736426"/>
              <a:ext cx="5260286" cy="590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5715001" y="5727111"/>
              <a:ext cx="3132137"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t>SPOT-VGT NDVI</a:t>
              </a:r>
            </a:p>
            <a:p>
              <a:pPr eaLnBrk="1" hangingPunct="1"/>
              <a:r>
                <a:rPr lang="en-US" sz="1400" dirty="0" err="1" smtClean="0"/>
                <a:t>S10</a:t>
              </a:r>
              <a:r>
                <a:rPr lang="en-US" sz="1400" dirty="0" smtClean="0"/>
                <a:t> </a:t>
              </a:r>
              <a:r>
                <a:rPr lang="en-US" sz="1400" dirty="0"/>
                <a:t>MVC-imagery: 1998-2011</a:t>
              </a:r>
            </a:p>
            <a:p>
              <a:pPr eaLnBrk="1" hangingPunct="1"/>
              <a:endParaRPr lang="en-US" sz="1100" b="1" dirty="0"/>
            </a:p>
            <a:p>
              <a:pPr eaLnBrk="1" hangingPunct="1"/>
              <a:endParaRPr lang="en-US" sz="1100" b="1" dirty="0"/>
            </a:p>
          </p:txBody>
        </p:sp>
        <p:sp>
          <p:nvSpPr>
            <p:cNvPr id="6" name="Text Placeholder 4"/>
            <p:cNvSpPr txBox="1">
              <a:spLocks/>
            </p:cNvSpPr>
            <p:nvPr/>
          </p:nvSpPr>
          <p:spPr>
            <a:xfrm>
              <a:off x="8943997" y="6288738"/>
              <a:ext cx="1669837" cy="476672"/>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gn="r">
                <a:defRPr/>
              </a:pPr>
              <a:r>
                <a:rPr lang="en-US" sz="1600" b="1" i="1" kern="0" dirty="0" smtClean="0">
                  <a:solidFill>
                    <a:schemeClr val="accent4">
                      <a:lumMod val="50000"/>
                    </a:schemeClr>
                  </a:solidFill>
                </a:rPr>
                <a:t>(</a:t>
              </a:r>
              <a:r>
                <a:rPr lang="en-US" sz="1200" b="1" i="1" kern="0" dirty="0" smtClean="0">
                  <a:solidFill>
                    <a:schemeClr val="accent4">
                      <a:lumMod val="50000"/>
                    </a:schemeClr>
                  </a:solidFill>
                </a:rPr>
                <a:t>de Bie, </a:t>
              </a:r>
              <a:r>
                <a:rPr lang="en-US" sz="1200" b="1" i="1" kern="0" dirty="0" err="1" smtClean="0">
                  <a:solidFill>
                    <a:schemeClr val="accent4">
                      <a:lumMod val="50000"/>
                    </a:schemeClr>
                  </a:solidFill>
                </a:rPr>
                <a:t>unpub</a:t>
              </a:r>
              <a:r>
                <a:rPr lang="en-US" sz="1200" b="1" i="1" kern="0" dirty="0" smtClean="0">
                  <a:solidFill>
                    <a:schemeClr val="accent4">
                      <a:lumMod val="50000"/>
                    </a:schemeClr>
                  </a:solidFill>
                </a:rPr>
                <a:t>.</a:t>
              </a:r>
              <a:r>
                <a:rPr lang="en-US" sz="1600" b="1" i="1" kern="0" dirty="0" smtClean="0">
                  <a:solidFill>
                    <a:schemeClr val="accent4">
                      <a:lumMod val="50000"/>
                    </a:schemeClr>
                  </a:solidFill>
                </a:rPr>
                <a:t>)</a:t>
              </a:r>
              <a:endParaRPr lang="en-US" sz="1600" b="1" i="1" kern="0" dirty="0">
                <a:solidFill>
                  <a:schemeClr val="accent4">
                    <a:lumMod val="50000"/>
                  </a:schemeClr>
                </a:solidFill>
              </a:endParaRPr>
            </a:p>
          </p:txBody>
        </p:sp>
        <p:pic>
          <p:nvPicPr>
            <p:cNvPr id="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3955" y="3577936"/>
              <a:ext cx="762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p:nvSpPr>
          <p:spPr bwMode="auto">
            <a:xfrm>
              <a:off x="-2476684" y="1730039"/>
              <a:ext cx="2034729" cy="114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000" b="1" dirty="0"/>
                <a:t>Greenness </a:t>
              </a:r>
              <a:r>
                <a:rPr lang="en-US" sz="2000" b="1" dirty="0" smtClean="0"/>
                <a:t>of Luzon </a:t>
              </a:r>
              <a:r>
                <a:rPr lang="en-US" sz="2000" b="1" dirty="0"/>
                <a:t>during </a:t>
              </a:r>
              <a:r>
                <a:rPr lang="en-US" sz="2000" b="1" dirty="0" smtClean="0"/>
                <a:t>a year</a:t>
              </a:r>
              <a:endParaRPr lang="en-US" sz="2000" b="1" dirty="0"/>
            </a:p>
          </p:txBody>
        </p:sp>
        <p:pic>
          <p:nvPicPr>
            <p:cNvPr id="10" name="Picture 3"/>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715001" y="797473"/>
              <a:ext cx="3238287" cy="48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8458200" y="3917722"/>
              <a:ext cx="1752600" cy="79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smtClean="0"/>
                <a:t>Classified image</a:t>
              </a:r>
              <a:endParaRPr lang="en-US" sz="2000" b="1" dirty="0"/>
            </a:p>
          </p:txBody>
        </p:sp>
        <p:sp>
          <p:nvSpPr>
            <p:cNvPr id="12" name="TextBox 14"/>
            <p:cNvSpPr txBox="1">
              <a:spLocks noChangeArrowheads="1"/>
            </p:cNvSpPr>
            <p:nvPr/>
          </p:nvSpPr>
          <p:spPr bwMode="auto">
            <a:xfrm>
              <a:off x="3604837" y="4786861"/>
              <a:ext cx="1752600" cy="100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t>10-day periods</a:t>
              </a:r>
            </a:p>
            <a:p>
              <a:pPr eaLnBrk="1" hangingPunct="1"/>
              <a:r>
                <a:rPr lang="en-US" sz="1200" b="1" dirty="0"/>
                <a:t>(3 per month)</a:t>
              </a:r>
              <a:endParaRPr lang="en-US" sz="2000" b="1" dirty="0"/>
            </a:p>
          </p:txBody>
        </p:sp>
      </p:grpSp>
      <p:graphicFrame>
        <p:nvGraphicFramePr>
          <p:cNvPr id="14" name="Chart 13"/>
          <p:cNvGraphicFramePr/>
          <p:nvPr>
            <p:extLst>
              <p:ext uri="{D42A27DB-BD31-4B8C-83A1-F6EECF244321}">
                <p14:modId xmlns:p14="http://schemas.microsoft.com/office/powerpoint/2010/main" val="819366858"/>
              </p:ext>
            </p:extLst>
          </p:nvPr>
        </p:nvGraphicFramePr>
        <p:xfrm>
          <a:off x="4879384" y="1073777"/>
          <a:ext cx="3147764" cy="1852052"/>
        </p:xfrm>
        <a:graphic>
          <a:graphicData uri="http://schemas.openxmlformats.org/drawingml/2006/chart">
            <c:chart xmlns:c="http://schemas.openxmlformats.org/drawingml/2006/chart" xmlns:r="http://schemas.openxmlformats.org/officeDocument/2006/relationships" r:id="rId5"/>
          </a:graphicData>
        </a:graphic>
      </p:graphicFrame>
      <p:cxnSp>
        <p:nvCxnSpPr>
          <p:cNvPr id="15" name="Straight Arrow Connector 14"/>
          <p:cNvCxnSpPr/>
          <p:nvPr/>
        </p:nvCxnSpPr>
        <p:spPr>
          <a:xfrm>
            <a:off x="4951241" y="3093202"/>
            <a:ext cx="3075907"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5860376" y="3047031"/>
            <a:ext cx="15571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smtClean="0">
                <a:sym typeface="Wingdings" panose="05000000000000000000" pitchFamily="2" charset="2"/>
              </a:rPr>
              <a:t> </a:t>
            </a:r>
            <a:r>
              <a:rPr lang="en-US" sz="1600" b="1" dirty="0" smtClean="0"/>
              <a:t>79 classes</a:t>
            </a:r>
            <a:endParaRPr lang="en-US" sz="1600" b="1" dirty="0"/>
          </a:p>
        </p:txBody>
      </p:sp>
    </p:spTree>
    <p:extLst>
      <p:ext uri="{BB962C8B-B14F-4D97-AF65-F5344CB8AC3E}">
        <p14:creationId xmlns:p14="http://schemas.microsoft.com/office/powerpoint/2010/main" val="275995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429016" y="1106410"/>
            <a:ext cx="2877783" cy="4300214"/>
            <a:chOff x="5715000" y="396404"/>
            <a:chExt cx="3330575" cy="4976812"/>
          </a:xfrm>
        </p:grpSpPr>
        <p:pic>
          <p:nvPicPr>
            <p:cNvPr id="23" name="Picture 3"/>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715000" y="420216"/>
              <a:ext cx="33305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b="2361"/>
            <a:stretch>
              <a:fillRect/>
            </a:stretch>
          </p:blipFill>
          <p:spPr bwMode="auto">
            <a:xfrm>
              <a:off x="5737225" y="396404"/>
              <a:ext cx="2765425"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77529" y="286070"/>
            <a:ext cx="9822426" cy="400110"/>
          </a:xfrm>
        </p:spPr>
        <p:txBody>
          <a:bodyPr/>
          <a:lstStyle/>
          <a:p>
            <a:r>
              <a:rPr lang="en-US" sz="2000" b="1" dirty="0" smtClean="0"/>
              <a:t>Example: Linking profiles to the map</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21</a:t>
            </a:fld>
            <a:endParaRPr lang="nl-NL"/>
          </a:p>
        </p:txBody>
      </p:sp>
      <p:grpSp>
        <p:nvGrpSpPr>
          <p:cNvPr id="3" name="Group 2"/>
          <p:cNvGrpSpPr/>
          <p:nvPr/>
        </p:nvGrpSpPr>
        <p:grpSpPr>
          <a:xfrm>
            <a:off x="7435654" y="3900234"/>
            <a:ext cx="4352426" cy="2530061"/>
            <a:chOff x="5715001" y="3917721"/>
            <a:chExt cx="4898833" cy="2847689"/>
          </a:xfrm>
        </p:grpSpPr>
        <p:sp>
          <p:nvSpPr>
            <p:cNvPr id="5" name="TextBox 12"/>
            <p:cNvSpPr txBox="1">
              <a:spLocks noChangeArrowheads="1"/>
            </p:cNvSpPr>
            <p:nvPr/>
          </p:nvSpPr>
          <p:spPr bwMode="auto">
            <a:xfrm>
              <a:off x="5715001" y="5727111"/>
              <a:ext cx="3132137"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t>SPOT-VGT NDVI</a:t>
              </a:r>
            </a:p>
            <a:p>
              <a:pPr eaLnBrk="1" hangingPunct="1"/>
              <a:r>
                <a:rPr lang="en-US" sz="1400" dirty="0" err="1" smtClean="0"/>
                <a:t>S10</a:t>
              </a:r>
              <a:r>
                <a:rPr lang="en-US" sz="1400" dirty="0" smtClean="0"/>
                <a:t> </a:t>
              </a:r>
              <a:r>
                <a:rPr lang="en-US" sz="1400" dirty="0"/>
                <a:t>MVC-imagery: 1998-2011</a:t>
              </a:r>
            </a:p>
            <a:p>
              <a:pPr eaLnBrk="1" hangingPunct="1"/>
              <a:endParaRPr lang="en-US" sz="1100" b="1" dirty="0"/>
            </a:p>
            <a:p>
              <a:pPr eaLnBrk="1" hangingPunct="1"/>
              <a:endParaRPr lang="en-US" sz="1100" b="1" dirty="0"/>
            </a:p>
          </p:txBody>
        </p:sp>
        <p:sp>
          <p:nvSpPr>
            <p:cNvPr id="6" name="Text Placeholder 4"/>
            <p:cNvSpPr txBox="1">
              <a:spLocks/>
            </p:cNvSpPr>
            <p:nvPr/>
          </p:nvSpPr>
          <p:spPr>
            <a:xfrm>
              <a:off x="8943997" y="6288738"/>
              <a:ext cx="1669837" cy="476672"/>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gn="r">
                <a:defRPr/>
              </a:pPr>
              <a:r>
                <a:rPr lang="en-US" sz="1600" b="1" i="1" kern="0" dirty="0" smtClean="0">
                  <a:solidFill>
                    <a:schemeClr val="accent4">
                      <a:lumMod val="50000"/>
                    </a:schemeClr>
                  </a:solidFill>
                </a:rPr>
                <a:t>(</a:t>
              </a:r>
              <a:r>
                <a:rPr lang="en-US" sz="1200" b="1" i="1" kern="0" dirty="0" smtClean="0">
                  <a:solidFill>
                    <a:schemeClr val="accent4">
                      <a:lumMod val="50000"/>
                    </a:schemeClr>
                  </a:solidFill>
                </a:rPr>
                <a:t>de Bie, </a:t>
              </a:r>
              <a:r>
                <a:rPr lang="en-US" sz="1200" b="1" i="1" kern="0" dirty="0" err="1" smtClean="0">
                  <a:solidFill>
                    <a:schemeClr val="accent4">
                      <a:lumMod val="50000"/>
                    </a:schemeClr>
                  </a:solidFill>
                </a:rPr>
                <a:t>unpub</a:t>
              </a:r>
              <a:r>
                <a:rPr lang="en-US" sz="1200" b="1" i="1" kern="0" dirty="0" smtClean="0">
                  <a:solidFill>
                    <a:schemeClr val="accent4">
                      <a:lumMod val="50000"/>
                    </a:schemeClr>
                  </a:solidFill>
                </a:rPr>
                <a:t>.</a:t>
              </a:r>
              <a:r>
                <a:rPr lang="en-US" sz="1600" b="1" i="1" kern="0" dirty="0" smtClean="0">
                  <a:solidFill>
                    <a:schemeClr val="accent4">
                      <a:lumMod val="50000"/>
                    </a:schemeClr>
                  </a:solidFill>
                </a:rPr>
                <a:t>)</a:t>
              </a:r>
              <a:endParaRPr lang="en-US" sz="1600" b="1" i="1" kern="0" dirty="0">
                <a:solidFill>
                  <a:schemeClr val="accent4">
                    <a:lumMod val="50000"/>
                  </a:schemeClr>
                </a:solidFill>
              </a:endParaRPr>
            </a:p>
          </p:txBody>
        </p:sp>
        <p:sp>
          <p:nvSpPr>
            <p:cNvPr id="11" name="TextBox 10"/>
            <p:cNvSpPr txBox="1">
              <a:spLocks noChangeArrowheads="1"/>
            </p:cNvSpPr>
            <p:nvPr/>
          </p:nvSpPr>
          <p:spPr bwMode="auto">
            <a:xfrm>
              <a:off x="8458200" y="3917721"/>
              <a:ext cx="1752600" cy="79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smtClean="0"/>
                <a:t>Classified image</a:t>
              </a:r>
              <a:endParaRPr lang="en-US" sz="2000" b="1" dirty="0"/>
            </a:p>
          </p:txBody>
        </p:sp>
      </p:grpSp>
      <p:grpSp>
        <p:nvGrpSpPr>
          <p:cNvPr id="13" name="Group 12"/>
          <p:cNvGrpSpPr/>
          <p:nvPr/>
        </p:nvGrpSpPr>
        <p:grpSpPr>
          <a:xfrm>
            <a:off x="1117600" y="1128015"/>
            <a:ext cx="7475683" cy="5163426"/>
            <a:chOff x="179512" y="685800"/>
            <a:chExt cx="8650560" cy="5983560"/>
          </a:xfrm>
        </p:grpSpPr>
        <p:graphicFrame>
          <p:nvGraphicFramePr>
            <p:cNvPr id="14" name="Chart 13"/>
            <p:cNvGraphicFramePr>
              <a:graphicFrameLocks/>
            </p:cNvGraphicFramePr>
            <p:nvPr>
              <p:extLst>
                <p:ext uri="{D42A27DB-BD31-4B8C-83A1-F6EECF244321}">
                  <p14:modId xmlns:p14="http://schemas.microsoft.com/office/powerpoint/2010/main" val="1432680120"/>
                </p:ext>
              </p:extLst>
            </p:nvPr>
          </p:nvGraphicFramePr>
          <p:xfrm>
            <a:off x="179512" y="685800"/>
            <a:ext cx="5138296" cy="598356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a:spLocks noChangeArrowheads="1"/>
            </p:cNvSpPr>
            <p:nvPr/>
          </p:nvSpPr>
          <p:spPr bwMode="auto">
            <a:xfrm>
              <a:off x="2650232" y="5518973"/>
              <a:ext cx="2209800" cy="677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smtClean="0"/>
                <a:t>Legend of</a:t>
              </a:r>
              <a:endParaRPr lang="en-US" sz="1600" b="1" dirty="0"/>
            </a:p>
            <a:p>
              <a:pPr algn="ctr" eaLnBrk="1" hangingPunct="1"/>
              <a:r>
                <a:rPr lang="en-US" sz="1600" b="1" dirty="0" smtClean="0"/>
                <a:t>selected classes</a:t>
              </a:r>
              <a:endParaRPr lang="en-US" sz="1600" b="1" dirty="0"/>
            </a:p>
          </p:txBody>
        </p:sp>
        <p:cxnSp>
          <p:nvCxnSpPr>
            <p:cNvPr id="16" name="Straight Arrow Connector 15"/>
            <p:cNvCxnSpPr/>
            <p:nvPr/>
          </p:nvCxnSpPr>
          <p:spPr>
            <a:xfrm flipV="1">
              <a:off x="4495801" y="4503680"/>
              <a:ext cx="4334271" cy="33613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76800" y="3544416"/>
              <a:ext cx="3212673" cy="798353"/>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4"/>
            <p:cNvSpPr txBox="1">
              <a:spLocks noChangeArrowheads="1"/>
            </p:cNvSpPr>
            <p:nvPr/>
          </p:nvSpPr>
          <p:spPr bwMode="auto">
            <a:xfrm>
              <a:off x="5978342" y="805803"/>
              <a:ext cx="1757549" cy="18189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smtClean="0">
                  <a:solidFill>
                    <a:schemeClr val="accent1">
                      <a:lumMod val="50000"/>
                    </a:schemeClr>
                  </a:solidFill>
                </a:rPr>
                <a:t>‘Time’ moved to the legend</a:t>
              </a:r>
              <a:endParaRPr lang="en-US" b="1" dirty="0">
                <a:solidFill>
                  <a:schemeClr val="accent1">
                    <a:lumMod val="50000"/>
                  </a:schemeClr>
                </a:solidFill>
              </a:endParaRPr>
            </a:p>
          </p:txBody>
        </p:sp>
      </p:grpSp>
    </p:spTree>
    <p:extLst>
      <p:ext uri="{BB962C8B-B14F-4D97-AF65-F5344CB8AC3E}">
        <p14:creationId xmlns:p14="http://schemas.microsoft.com/office/powerpoint/2010/main" val="67233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Know how </a:t>
            </a:r>
            <a:r>
              <a:rPr lang="en-US" sz="2000" b="1" dirty="0" err="1" smtClean="0"/>
              <a:t>HT</a:t>
            </a:r>
            <a:r>
              <a:rPr lang="en-US" sz="2000" b="1" dirty="0" smtClean="0"/>
              <a:t>-data </a:t>
            </a:r>
            <a:r>
              <a:rPr lang="en-US" sz="2000" b="1" dirty="0"/>
              <a:t>are visualized in profiles and maps</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22</a:t>
            </a:fld>
            <a:endParaRPr lang="nl-NL"/>
          </a:p>
        </p:txBody>
      </p:sp>
      <p:pic>
        <p:nvPicPr>
          <p:cNvPr id="5" name="Content Placeholder 4"/>
          <p:cNvPicPr>
            <a:picLocks noChangeAspect="1"/>
          </p:cNvPicPr>
          <p:nvPr/>
        </p:nvPicPr>
        <p:blipFill rotWithShape="1">
          <a:blip r:embed="rId2">
            <a:extLst>
              <a:ext uri="{28A0092B-C50C-407E-A947-70E740481C1C}">
                <a14:useLocalDpi xmlns:a14="http://schemas.microsoft.com/office/drawing/2010/main" val="0"/>
              </a:ext>
            </a:extLst>
          </a:blip>
          <a:srcRect r="19714"/>
          <a:stretch/>
        </p:blipFill>
        <p:spPr bwMode="auto">
          <a:xfrm>
            <a:off x="3460257" y="1123409"/>
            <a:ext cx="5891562" cy="5171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89117" y="1120918"/>
            <a:ext cx="2534529" cy="163267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9489498" y="5486400"/>
            <a:ext cx="2060126" cy="80840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189117" y="2800749"/>
            <a:ext cx="2569276" cy="524342"/>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a:stCxn id="7" idx="3"/>
          </p:cNvCxnSpPr>
          <p:nvPr/>
        </p:nvCxnSpPr>
        <p:spPr>
          <a:xfrm flipV="1">
            <a:off x="2758393" y="3054928"/>
            <a:ext cx="857643" cy="79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63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What about using different input </a:t>
            </a:r>
            <a:r>
              <a:rPr lang="en-US" sz="2000" b="1" dirty="0" err="1" smtClean="0"/>
              <a:t>NDVI</a:t>
            </a:r>
            <a:r>
              <a:rPr lang="en-US" sz="2000" b="1" dirty="0" smtClean="0"/>
              <a:t>-Images</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23</a:t>
            </a:fld>
            <a:endParaRPr lang="nl-NL"/>
          </a:p>
        </p:txBody>
      </p:sp>
      <p:grpSp>
        <p:nvGrpSpPr>
          <p:cNvPr id="10" name="Group 9"/>
          <p:cNvGrpSpPr/>
          <p:nvPr/>
        </p:nvGrpSpPr>
        <p:grpSpPr>
          <a:xfrm>
            <a:off x="1733883" y="1057256"/>
            <a:ext cx="8857869" cy="4752527"/>
            <a:chOff x="1397000" y="1844675"/>
            <a:chExt cx="7213600" cy="3870325"/>
          </a:xfrm>
        </p:grpSpPr>
        <p:pic>
          <p:nvPicPr>
            <p:cNvPr id="12" name="Picture 11" descr="product2.jpg"/>
            <p:cNvPicPr>
              <a:picLocks noChangeAspect="1"/>
            </p:cNvPicPr>
            <p:nvPr/>
          </p:nvPicPr>
          <p:blipFill>
            <a:blip r:embed="rId2" cstate="print"/>
            <a:srcRect/>
            <a:stretch>
              <a:fillRect/>
            </a:stretch>
          </p:blipFill>
          <p:spPr bwMode="auto">
            <a:xfrm>
              <a:off x="1397000" y="1844675"/>
              <a:ext cx="3679825" cy="3870325"/>
            </a:xfrm>
            <a:prstGeom prst="rect">
              <a:avLst/>
            </a:prstGeom>
            <a:ln>
              <a:noFill/>
            </a:ln>
            <a:effectLst>
              <a:outerShdw blurRad="292100" dist="139700" dir="2700000" algn="tl" rotWithShape="0">
                <a:srgbClr val="333333">
                  <a:alpha val="65000"/>
                </a:srgbClr>
              </a:outerShdw>
            </a:effectLst>
          </p:spPr>
        </p:pic>
        <p:pic>
          <p:nvPicPr>
            <p:cNvPr id="13" name="Picture 12" descr="product1.jpg"/>
            <p:cNvPicPr>
              <a:picLocks noChangeAspect="1"/>
            </p:cNvPicPr>
            <p:nvPr/>
          </p:nvPicPr>
          <p:blipFill>
            <a:blip r:embed="rId3" cstate="print"/>
            <a:srcRect/>
            <a:stretch>
              <a:fillRect/>
            </a:stretch>
          </p:blipFill>
          <p:spPr bwMode="auto">
            <a:xfrm>
              <a:off x="4930775" y="1844675"/>
              <a:ext cx="3679825" cy="3870325"/>
            </a:xfrm>
            <a:prstGeom prst="rect">
              <a:avLst/>
            </a:prstGeom>
            <a:ln>
              <a:noFill/>
            </a:ln>
            <a:effectLst>
              <a:outerShdw blurRad="292100" dist="139700" dir="2700000" algn="tl" rotWithShape="0">
                <a:srgbClr val="333333">
                  <a:alpha val="65000"/>
                </a:srgbClr>
              </a:outerShdw>
            </a:effectLst>
          </p:spPr>
        </p:pic>
      </p:grpSp>
      <p:sp>
        <p:nvSpPr>
          <p:cNvPr id="14" name="TextBox 11"/>
          <p:cNvSpPr txBox="1">
            <a:spLocks noChangeArrowheads="1"/>
          </p:cNvSpPr>
          <p:nvPr/>
        </p:nvSpPr>
        <p:spPr bwMode="auto">
          <a:xfrm>
            <a:off x="0" y="1956564"/>
            <a:ext cx="1631374"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000" b="1" dirty="0" smtClean="0"/>
              <a:t>Spot-</a:t>
            </a:r>
            <a:r>
              <a:rPr lang="en-US" sz="2000" b="1" dirty="0" err="1" smtClean="0"/>
              <a:t>VGT</a:t>
            </a:r>
            <a:endParaRPr lang="en-US" sz="2000" b="1" dirty="0" smtClean="0"/>
          </a:p>
          <a:p>
            <a:pPr algn="r" eaLnBrk="1" hangingPunct="1"/>
            <a:r>
              <a:rPr lang="en-US" sz="2000" b="1" dirty="0" err="1" smtClean="0"/>
              <a:t>1km-sq</a:t>
            </a:r>
            <a:endParaRPr lang="en-US" sz="2000" b="1" dirty="0" smtClean="0"/>
          </a:p>
          <a:p>
            <a:pPr algn="r" eaLnBrk="1" hangingPunct="1"/>
            <a:endParaRPr lang="en-US" sz="2000" b="1" dirty="0"/>
          </a:p>
          <a:p>
            <a:pPr algn="r" eaLnBrk="1" hangingPunct="1"/>
            <a:endParaRPr lang="en-US" sz="2000" b="1" dirty="0" smtClean="0"/>
          </a:p>
          <a:p>
            <a:pPr algn="r" eaLnBrk="1" hangingPunct="1"/>
            <a:r>
              <a:rPr lang="en-US" sz="1600" b="1" dirty="0" smtClean="0"/>
              <a:t>Inclusions</a:t>
            </a:r>
            <a:br>
              <a:rPr lang="en-US" sz="1600" b="1" dirty="0" smtClean="0"/>
            </a:br>
            <a:r>
              <a:rPr lang="en-US" sz="1600" b="1" dirty="0" smtClean="0"/>
              <a:t>within the landscape have little influence </a:t>
            </a:r>
            <a:br>
              <a:rPr lang="en-US" sz="1600" b="1" dirty="0" smtClean="0"/>
            </a:br>
            <a:r>
              <a:rPr lang="en-US" sz="1600" b="1" dirty="0" smtClean="0">
                <a:sym typeface="Wingdings" panose="05000000000000000000" pitchFamily="2" charset="2"/>
              </a:rPr>
              <a:t> </a:t>
            </a:r>
            <a:br>
              <a:rPr lang="en-US" sz="1600" b="1" dirty="0" smtClean="0">
                <a:sym typeface="Wingdings" panose="05000000000000000000" pitchFamily="2" charset="2"/>
              </a:rPr>
            </a:br>
            <a:r>
              <a:rPr lang="en-US" sz="1600" b="1" dirty="0" smtClean="0">
                <a:sym typeface="Wingdings" panose="05000000000000000000" pitchFamily="2" charset="2"/>
              </a:rPr>
              <a:t>higher level of generalization</a:t>
            </a:r>
            <a:endParaRPr lang="en-US" sz="1600" b="1" dirty="0"/>
          </a:p>
        </p:txBody>
      </p:sp>
      <p:sp>
        <p:nvSpPr>
          <p:cNvPr id="15" name="TextBox 11"/>
          <p:cNvSpPr txBox="1">
            <a:spLocks noChangeArrowheads="1"/>
          </p:cNvSpPr>
          <p:nvPr/>
        </p:nvSpPr>
        <p:spPr bwMode="auto">
          <a:xfrm>
            <a:off x="10401300" y="1956564"/>
            <a:ext cx="179416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000" b="1" dirty="0" smtClean="0"/>
              <a:t>Modis-Terra</a:t>
            </a:r>
            <a:br>
              <a:rPr lang="en-US" sz="2000" b="1" dirty="0" smtClean="0"/>
            </a:br>
            <a:r>
              <a:rPr lang="en-US" sz="2000" b="1" dirty="0" err="1" smtClean="0"/>
              <a:t>250m-sq</a:t>
            </a:r>
            <a:endParaRPr lang="en-US" sz="2000" b="1" dirty="0" smtClean="0"/>
          </a:p>
          <a:p>
            <a:pPr algn="r" eaLnBrk="1" hangingPunct="1"/>
            <a:endParaRPr lang="en-US" sz="2000" b="1" dirty="0"/>
          </a:p>
          <a:p>
            <a:pPr algn="r" eaLnBrk="1" hangingPunct="1"/>
            <a:endParaRPr lang="en-US" sz="2000" b="1" dirty="0" smtClean="0"/>
          </a:p>
          <a:p>
            <a:pPr algn="r" eaLnBrk="1" hangingPunct="1"/>
            <a:r>
              <a:rPr lang="en-US" sz="1600" b="1" dirty="0" smtClean="0"/>
              <a:t>Impact of </a:t>
            </a:r>
            <a:br>
              <a:rPr lang="en-US" sz="1600" b="1" dirty="0" smtClean="0"/>
            </a:br>
            <a:r>
              <a:rPr lang="en-US" sz="1600" b="1" dirty="0" err="1" smtClean="0"/>
              <a:t>mixels</a:t>
            </a:r>
            <a:r>
              <a:rPr lang="en-US" sz="1600" b="1" dirty="0" smtClean="0"/>
              <a:t> increases </a:t>
            </a:r>
            <a:br>
              <a:rPr lang="en-US" sz="1600" b="1" dirty="0" smtClean="0"/>
            </a:br>
            <a:r>
              <a:rPr lang="en-US" sz="1600" b="1" dirty="0" smtClean="0">
                <a:sym typeface="Wingdings" panose="05000000000000000000" pitchFamily="2" charset="2"/>
              </a:rPr>
              <a:t></a:t>
            </a:r>
            <a:br>
              <a:rPr lang="en-US" sz="1600" b="1" dirty="0" smtClean="0">
                <a:sym typeface="Wingdings" panose="05000000000000000000" pitchFamily="2" charset="2"/>
              </a:rPr>
            </a:br>
            <a:r>
              <a:rPr lang="en-US" sz="1600" b="1" dirty="0" smtClean="0">
                <a:sym typeface="Wingdings" panose="05000000000000000000" pitchFamily="2" charset="2"/>
              </a:rPr>
              <a:t> roads, canals, etc. become visible</a:t>
            </a:r>
            <a:endParaRPr lang="en-US" sz="1600" b="1" dirty="0"/>
          </a:p>
        </p:txBody>
      </p:sp>
      <p:sp>
        <p:nvSpPr>
          <p:cNvPr id="18" name="Rectangle 12"/>
          <p:cNvSpPr>
            <a:spLocks noChangeArrowheads="1"/>
          </p:cNvSpPr>
          <p:nvPr/>
        </p:nvSpPr>
        <p:spPr bwMode="auto">
          <a:xfrm>
            <a:off x="1631374" y="5781548"/>
            <a:ext cx="10339915" cy="735065"/>
          </a:xfrm>
          <a:prstGeom prst="rect">
            <a:avLst/>
          </a:prstGeom>
          <a:noFill/>
          <a:ln w="9525">
            <a:noFill/>
            <a:miter lim="800000"/>
            <a:headEnd/>
            <a:tailEnd/>
          </a:ln>
        </p:spPr>
        <p:txBody>
          <a:bodyPr anchor="ctr"/>
          <a:lstStyle/>
          <a:p>
            <a:r>
              <a:rPr lang="en-US" sz="1400" b="1" dirty="0" smtClean="0">
                <a:solidFill>
                  <a:srgbClr val="FF0000"/>
                </a:solidFill>
              </a:rPr>
              <a:t>MODIS </a:t>
            </a:r>
            <a:r>
              <a:rPr lang="en-US" sz="1400" b="1" dirty="0">
                <a:solidFill>
                  <a:srgbClr val="FF0000"/>
                </a:solidFill>
              </a:rPr>
              <a:t>is spatially better </a:t>
            </a:r>
            <a:r>
              <a:rPr lang="en-US" sz="1400" b="1" dirty="0" smtClean="0">
                <a:solidFill>
                  <a:srgbClr val="FF0000"/>
                </a:solidFill>
              </a:rPr>
              <a:t>(but temporally </a:t>
            </a:r>
            <a:r>
              <a:rPr lang="en-US" sz="1400" b="1" dirty="0">
                <a:solidFill>
                  <a:srgbClr val="FF0000"/>
                </a:solidFill>
              </a:rPr>
              <a:t>poorer)…and it </a:t>
            </a:r>
            <a:r>
              <a:rPr lang="en-US" sz="1400" b="1" dirty="0" smtClean="0">
                <a:solidFill>
                  <a:srgbClr val="FF0000"/>
                </a:solidFill>
              </a:rPr>
              <a:t>becomes grainy.</a:t>
            </a:r>
          </a:p>
          <a:p>
            <a:r>
              <a:rPr lang="en-US" sz="1400" b="1" dirty="0">
                <a:solidFill>
                  <a:srgbClr val="FF0000"/>
                </a:solidFill>
              </a:rPr>
              <a:t>SPOT-</a:t>
            </a:r>
            <a:r>
              <a:rPr lang="en-US" sz="1400" b="1" dirty="0" err="1">
                <a:solidFill>
                  <a:srgbClr val="FF0000"/>
                </a:solidFill>
              </a:rPr>
              <a:t>VGT</a:t>
            </a:r>
            <a:r>
              <a:rPr lang="en-US" sz="1400" b="1" dirty="0">
                <a:solidFill>
                  <a:srgbClr val="FF0000"/>
                </a:solidFill>
              </a:rPr>
              <a:t> </a:t>
            </a:r>
            <a:r>
              <a:rPr lang="en-US" sz="1400" b="1" dirty="0" smtClean="0">
                <a:solidFill>
                  <a:srgbClr val="FF0000"/>
                </a:solidFill>
              </a:rPr>
              <a:t>allows identifying </a:t>
            </a:r>
            <a:r>
              <a:rPr lang="en-US" sz="1400" b="1" dirty="0">
                <a:solidFill>
                  <a:srgbClr val="FF0000"/>
                </a:solidFill>
              </a:rPr>
              <a:t>the ‘larger’ spatial </a:t>
            </a:r>
            <a:r>
              <a:rPr lang="en-US" sz="1400" b="1" smtClean="0">
                <a:solidFill>
                  <a:srgbClr val="FF0000"/>
                </a:solidFill>
              </a:rPr>
              <a:t>agro-ecological units.</a:t>
            </a:r>
            <a:endParaRPr lang="en-US" sz="1400" b="1" dirty="0">
              <a:solidFill>
                <a:srgbClr val="FF0000"/>
              </a:solidFill>
            </a:endParaRPr>
          </a:p>
        </p:txBody>
      </p:sp>
    </p:spTree>
    <p:extLst>
      <p:ext uri="{BB962C8B-B14F-4D97-AF65-F5344CB8AC3E}">
        <p14:creationId xmlns:p14="http://schemas.microsoft.com/office/powerpoint/2010/main" val="344674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Use of </a:t>
            </a:r>
            <a:r>
              <a:rPr lang="en-US" sz="2000" b="1" dirty="0" err="1" smtClean="0"/>
              <a:t>colours</a:t>
            </a:r>
            <a:r>
              <a:rPr lang="en-US" sz="2000" b="1" dirty="0" smtClean="0"/>
              <a:t> to indicate gradients (Korea)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24</a:t>
            </a:fld>
            <a:endParaRPr lang="nl-NL"/>
          </a:p>
        </p:txBody>
      </p:sp>
      <p:pic>
        <p:nvPicPr>
          <p:cNvPr id="16" name="Picture 4"/>
          <p:cNvPicPr>
            <a:picLocks noChangeAspect="1" noChangeArrowheads="1"/>
          </p:cNvPicPr>
          <p:nvPr/>
        </p:nvPicPr>
        <p:blipFill>
          <a:blip r:embed="rId2" cstate="print"/>
          <a:srcRect l="21651" r="21651"/>
          <a:stretch>
            <a:fillRect/>
          </a:stretch>
        </p:blipFill>
        <p:spPr bwMode="auto">
          <a:xfrm>
            <a:off x="1371600" y="1073613"/>
            <a:ext cx="3752360" cy="5295436"/>
          </a:xfrm>
          <a:prstGeom prst="rect">
            <a:avLst/>
          </a:prstGeom>
          <a:noFill/>
          <a:ln w="9525">
            <a:solidFill>
              <a:schemeClr val="tx1"/>
            </a:solidFill>
            <a:miter lim="800000"/>
            <a:headEnd/>
            <a:tailEnd/>
          </a:ln>
        </p:spPr>
      </p:pic>
      <p:pic>
        <p:nvPicPr>
          <p:cNvPr id="17" name="Picture 5"/>
          <p:cNvPicPr>
            <a:picLocks noChangeAspect="1" noChangeArrowheads="1"/>
          </p:cNvPicPr>
          <p:nvPr/>
        </p:nvPicPr>
        <p:blipFill>
          <a:blip r:embed="rId3" cstate="print"/>
          <a:srcRect/>
          <a:stretch>
            <a:fillRect/>
          </a:stretch>
        </p:blipFill>
        <p:spPr bwMode="auto">
          <a:xfrm>
            <a:off x="6489789" y="1217526"/>
            <a:ext cx="2589212" cy="4983162"/>
          </a:xfrm>
          <a:prstGeom prst="rect">
            <a:avLst/>
          </a:prstGeom>
          <a:noFill/>
          <a:ln w="9525">
            <a:noFill/>
            <a:miter lim="800000"/>
            <a:headEnd/>
            <a:tailEnd/>
          </a:ln>
        </p:spPr>
      </p:pic>
      <p:cxnSp>
        <p:nvCxnSpPr>
          <p:cNvPr id="18" name="Straight Arrow Connector 17"/>
          <p:cNvCxnSpPr/>
          <p:nvPr/>
        </p:nvCxnSpPr>
        <p:spPr>
          <a:xfrm flipV="1">
            <a:off x="2026941" y="2618509"/>
            <a:ext cx="4259559" cy="1724453"/>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946073" y="5101936"/>
            <a:ext cx="1222426" cy="40524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72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p:cNvPicPr>
            <a:picLocks noChangeAspect="1" noChangeArrowheads="1"/>
          </p:cNvPicPr>
          <p:nvPr/>
        </p:nvPicPr>
        <p:blipFill>
          <a:blip r:embed="rId2" cstate="print">
            <a:lum contrast="10000"/>
          </a:blip>
          <a:srcRect/>
          <a:stretch>
            <a:fillRect/>
          </a:stretch>
        </p:blipFill>
        <p:spPr bwMode="auto">
          <a:xfrm>
            <a:off x="718137" y="1125405"/>
            <a:ext cx="7413325" cy="530489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877529" y="286070"/>
            <a:ext cx="9822426" cy="400110"/>
          </a:xfrm>
        </p:spPr>
        <p:txBody>
          <a:bodyPr/>
          <a:lstStyle/>
          <a:p>
            <a:r>
              <a:rPr lang="en-US" sz="2000" b="1" dirty="0" smtClean="0"/>
              <a:t>Use of </a:t>
            </a:r>
            <a:r>
              <a:rPr lang="en-US" sz="2000" b="1" dirty="0" err="1" smtClean="0"/>
              <a:t>colours</a:t>
            </a:r>
            <a:r>
              <a:rPr lang="en-US" sz="2000" b="1" dirty="0" smtClean="0"/>
              <a:t> to indicate gradients (Korea)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25</a:t>
            </a:fld>
            <a:endParaRPr lang="nl-NL"/>
          </a:p>
        </p:txBody>
      </p:sp>
      <p:pic>
        <p:nvPicPr>
          <p:cNvPr id="17" name="Picture 5"/>
          <p:cNvPicPr>
            <a:picLocks noChangeAspect="1" noChangeArrowheads="1"/>
          </p:cNvPicPr>
          <p:nvPr/>
        </p:nvPicPr>
        <p:blipFill rotWithShape="1">
          <a:blip r:embed="rId3" cstate="print"/>
          <a:srcRect t="49940"/>
          <a:stretch/>
        </p:blipFill>
        <p:spPr bwMode="auto">
          <a:xfrm>
            <a:off x="9198868" y="2977738"/>
            <a:ext cx="2589212" cy="2494543"/>
          </a:xfrm>
          <a:prstGeom prst="rect">
            <a:avLst/>
          </a:prstGeom>
          <a:noFill/>
          <a:ln w="9525">
            <a:noFill/>
            <a:miter lim="800000"/>
            <a:headEnd/>
            <a:tailEnd/>
          </a:ln>
        </p:spPr>
      </p:pic>
      <p:cxnSp>
        <p:nvCxnSpPr>
          <p:cNvPr id="19" name="Straight Arrow Connector 18"/>
          <p:cNvCxnSpPr/>
          <p:nvPr/>
        </p:nvCxnSpPr>
        <p:spPr>
          <a:xfrm flipV="1">
            <a:off x="7086600" y="4405745"/>
            <a:ext cx="2088573" cy="1"/>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69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Use of </a:t>
            </a:r>
            <a:r>
              <a:rPr lang="en-US" sz="2000" b="1" dirty="0" err="1" smtClean="0"/>
              <a:t>colours</a:t>
            </a:r>
            <a:r>
              <a:rPr lang="en-US" sz="2000" b="1" dirty="0" smtClean="0"/>
              <a:t> to indicate gradients (Mongolia)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26</a:t>
            </a:fld>
            <a:endParaRPr lang="nl-NL"/>
          </a:p>
        </p:txBody>
      </p:sp>
      <p:pic>
        <p:nvPicPr>
          <p:cNvPr id="8" name="Picture 2"/>
          <p:cNvPicPr>
            <a:picLocks noChangeAspect="1" noChangeArrowheads="1"/>
          </p:cNvPicPr>
          <p:nvPr/>
        </p:nvPicPr>
        <p:blipFill>
          <a:blip r:embed="rId2" cstate="print"/>
          <a:srcRect/>
          <a:stretch>
            <a:fillRect/>
          </a:stretch>
        </p:blipFill>
        <p:spPr bwMode="auto">
          <a:xfrm>
            <a:off x="1930916" y="1090980"/>
            <a:ext cx="7616538" cy="5236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919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Know how </a:t>
            </a:r>
            <a:r>
              <a:rPr lang="en-US" sz="2000" b="1" dirty="0" err="1" smtClean="0"/>
              <a:t>HT</a:t>
            </a:r>
            <a:r>
              <a:rPr lang="en-US" sz="2000" b="1" dirty="0" smtClean="0"/>
              <a:t>-data </a:t>
            </a:r>
            <a:r>
              <a:rPr lang="en-US" sz="2000" b="1" dirty="0"/>
              <a:t>are visualized in profiles and maps</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27</a:t>
            </a:fld>
            <a:endParaRPr lang="nl-NL"/>
          </a:p>
        </p:txBody>
      </p:sp>
      <p:sp>
        <p:nvSpPr>
          <p:cNvPr id="3" name="Rectangle 2"/>
          <p:cNvSpPr/>
          <p:nvPr/>
        </p:nvSpPr>
        <p:spPr>
          <a:xfrm>
            <a:off x="876224" y="1881654"/>
            <a:ext cx="8280933" cy="3416320"/>
          </a:xfrm>
          <a:prstGeom prst="rect">
            <a:avLst/>
          </a:prstGeom>
        </p:spPr>
        <p:txBody>
          <a:bodyPr wrap="square">
            <a:spAutoFit/>
          </a:bodyPr>
          <a:lstStyle/>
          <a:p>
            <a:pPr marL="342900" indent="-342900">
              <a:buFont typeface="Arial" panose="020B0604020202020204" pitchFamily="34" charset="0"/>
              <a:buChar char="•"/>
            </a:pPr>
            <a:r>
              <a:rPr lang="nl-NL" sz="1800" dirty="0"/>
              <a:t>Hypertemporal RS captures the time dimension</a:t>
            </a:r>
          </a:p>
          <a:p>
            <a:pPr marL="342900" indent="-342900">
              <a:buFont typeface="Arial" panose="020B0604020202020204" pitchFamily="34" charset="0"/>
              <a:buChar char="•"/>
            </a:pPr>
            <a:endParaRPr lang="nl-NL" sz="1800" dirty="0"/>
          </a:p>
          <a:p>
            <a:pPr marL="342900" indent="-342900">
              <a:buFont typeface="Arial" panose="020B0604020202020204" pitchFamily="34" charset="0"/>
              <a:buChar char="•"/>
            </a:pPr>
            <a:r>
              <a:rPr lang="nl-NL" sz="1800" dirty="0"/>
              <a:t>Visualising this requires animation or the use of temporal profiles.</a:t>
            </a:r>
          </a:p>
          <a:p>
            <a:pPr marL="342900" indent="-342900">
              <a:buFont typeface="Arial" panose="020B0604020202020204" pitchFamily="34" charset="0"/>
              <a:buChar char="•"/>
            </a:pPr>
            <a:endParaRPr lang="nl-NL" sz="1800" dirty="0"/>
          </a:p>
          <a:p>
            <a:pPr marL="342900" indent="-342900">
              <a:buFont typeface="Arial" panose="020B0604020202020204" pitchFamily="34" charset="0"/>
              <a:buChar char="•"/>
            </a:pPr>
            <a:r>
              <a:rPr lang="nl-NL" sz="1800" dirty="0"/>
              <a:t>Temporal profiles for a given year can be compared to short or long term averages to spot deviations or anomalies.</a:t>
            </a:r>
          </a:p>
          <a:p>
            <a:pPr marL="342900" indent="-342900">
              <a:buFont typeface="Arial" panose="020B0604020202020204" pitchFamily="34" charset="0"/>
              <a:buChar char="•"/>
            </a:pPr>
            <a:endParaRPr lang="nl-NL" sz="1800" dirty="0"/>
          </a:p>
          <a:p>
            <a:pPr marL="342900" indent="-342900">
              <a:buFont typeface="Arial" panose="020B0604020202020204" pitchFamily="34" charset="0"/>
              <a:buChar char="•"/>
            </a:pPr>
            <a:r>
              <a:rPr lang="nl-NL" sz="1800" dirty="0"/>
              <a:t>Further grouping of profiles may be needed, for example to show different cropping calendars within the same cropping sequence.</a:t>
            </a:r>
          </a:p>
          <a:p>
            <a:pPr marL="342900" indent="-342900">
              <a:buFont typeface="Arial" panose="020B0604020202020204" pitchFamily="34" charset="0"/>
              <a:buChar char="•"/>
            </a:pPr>
            <a:endParaRPr lang="nl-NL" sz="1800" dirty="0"/>
          </a:p>
          <a:p>
            <a:pPr marL="342900" indent="-342900">
              <a:buFont typeface="Arial" panose="020B0604020202020204" pitchFamily="34" charset="0"/>
              <a:buChar char="•"/>
            </a:pPr>
            <a:r>
              <a:rPr lang="nl-NL" sz="1800" dirty="0"/>
              <a:t>Temporal profiles can be used, with field data to generate map legends that contain both spatial and temporal information</a:t>
            </a:r>
            <a:r>
              <a:rPr lang="nl-NL" sz="1800" dirty="0" smtClean="0"/>
              <a:t>.</a:t>
            </a:r>
            <a:endParaRPr lang="nl-NL" sz="1800" dirty="0"/>
          </a:p>
        </p:txBody>
      </p:sp>
    </p:spTree>
    <p:extLst>
      <p:ext uri="{BB962C8B-B14F-4D97-AF65-F5344CB8AC3E}">
        <p14:creationId xmlns:p14="http://schemas.microsoft.com/office/powerpoint/2010/main" val="25593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smtClean="0"/>
              <a:t>Hyper-Temporal Remote Sensing</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28</a:t>
            </a:fld>
            <a:endParaRPr lang="nl-NL"/>
          </a:p>
        </p:txBody>
      </p:sp>
      <p:sp>
        <p:nvSpPr>
          <p:cNvPr id="9" name="Rectangle 8"/>
          <p:cNvSpPr/>
          <p:nvPr/>
        </p:nvSpPr>
        <p:spPr>
          <a:xfrm>
            <a:off x="870913" y="1605368"/>
            <a:ext cx="9322531" cy="3416320"/>
          </a:xfrm>
          <a:prstGeom prst="rect">
            <a:avLst/>
          </a:prstGeom>
        </p:spPr>
        <p:txBody>
          <a:bodyPr wrap="square">
            <a:spAutoFit/>
          </a:bodyPr>
          <a:lstStyle/>
          <a:p>
            <a:pPr marL="342900" indent="-342900">
              <a:buFont typeface="Arial" panose="020B0604020202020204" pitchFamily="34" charset="0"/>
              <a:buChar char="•"/>
            </a:pPr>
            <a:endParaRPr lang="en-US" sz="1800" dirty="0" smtClean="0"/>
          </a:p>
          <a:p>
            <a:pPr marL="342900" indent="-342900">
              <a:buFont typeface="Arial" panose="020B0604020202020204" pitchFamily="34" charset="0"/>
              <a:buChar char="•"/>
            </a:pPr>
            <a:r>
              <a:rPr lang="en-US" sz="1800" dirty="0" smtClean="0"/>
              <a:t>The </a:t>
            </a:r>
            <a:r>
              <a:rPr lang="en-US" sz="1800" dirty="0"/>
              <a:t>use of RS imagery with high temporal frequency to extract spatial and temporal information.</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Time as a classifying variable to better understand spatial and temporal variability.</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Rich datasets are available, globally and for free.</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smtClean="0"/>
              <a:t>Toolkits exist to </a:t>
            </a:r>
            <a:r>
              <a:rPr lang="en-US" sz="1800" dirty="0"/>
              <a:t>enable processing of the imagery.</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Many possible applications and research questions.</a:t>
            </a:r>
          </a:p>
        </p:txBody>
      </p:sp>
    </p:spTree>
    <p:extLst>
      <p:ext uri="{BB962C8B-B14F-4D97-AF65-F5344CB8AC3E}">
        <p14:creationId xmlns:p14="http://schemas.microsoft.com/office/powerpoint/2010/main" val="70306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77529" y="286070"/>
            <a:ext cx="9822426" cy="400110"/>
          </a:xfrm>
        </p:spPr>
        <p:txBody>
          <a:bodyPr/>
          <a:lstStyle/>
          <a:p>
            <a:r>
              <a:rPr lang="en-US" sz="2000" b="1" dirty="0" smtClean="0"/>
              <a:t>References, Sources</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29</a:t>
            </a:fld>
            <a:endParaRPr lang="nl-NL"/>
          </a:p>
        </p:txBody>
      </p:sp>
      <p:sp>
        <p:nvSpPr>
          <p:cNvPr id="6" name="Content Placeholder 2"/>
          <p:cNvSpPr>
            <a:spLocks noGrp="1"/>
          </p:cNvSpPr>
          <p:nvPr>
            <p:ph idx="4294967295"/>
          </p:nvPr>
        </p:nvSpPr>
        <p:spPr>
          <a:xfrm>
            <a:off x="877529" y="1213818"/>
            <a:ext cx="10194136" cy="4168673"/>
          </a:xfrm>
          <a:prstGeom prst="rect">
            <a:avLst/>
          </a:prstGeom>
        </p:spPr>
        <p:txBody>
          <a:bodyPr/>
          <a:lstStyle/>
          <a:p>
            <a:pPr>
              <a:lnSpc>
                <a:spcPct val="100000"/>
              </a:lnSpc>
              <a:spcBef>
                <a:spcPts val="600"/>
              </a:spcBef>
              <a:spcAft>
                <a:spcPts val="600"/>
              </a:spcAft>
            </a:pPr>
            <a:r>
              <a:rPr lang="en-US" sz="1400" dirty="0">
                <a:solidFill>
                  <a:schemeClr val="tx1"/>
                </a:solidFill>
              </a:rPr>
              <a:t>de Bie, C.A.J.M., Khan, M.R., Toxopeus, A.G., Venus, V. and Skidmore, A.K. (2008) </a:t>
            </a:r>
            <a:r>
              <a:rPr lang="en-US" sz="1400" dirty="0" err="1">
                <a:solidFill>
                  <a:schemeClr val="tx1"/>
                </a:solidFill>
              </a:rPr>
              <a:t>Hypertemporal</a:t>
            </a:r>
            <a:r>
              <a:rPr lang="en-US" sz="1400" dirty="0">
                <a:solidFill>
                  <a:schemeClr val="tx1"/>
                </a:solidFill>
              </a:rPr>
              <a:t> image analysis for crop mapping and change detection. In: ISPRS 2008 : Proceedings of the XXI congress : Silk road for information from imagery : the International Society for Photogrammetry and Remote Sensing, 3-11 July, Beijing, China. Comm. VII, WG VII/5. Beijing : ISPRS, 2008. pp. 803-812</a:t>
            </a:r>
          </a:p>
          <a:p>
            <a:pPr>
              <a:lnSpc>
                <a:spcPct val="100000"/>
              </a:lnSpc>
              <a:spcBef>
                <a:spcPts val="600"/>
              </a:spcBef>
              <a:spcAft>
                <a:spcPts val="600"/>
              </a:spcAft>
            </a:pPr>
            <a:r>
              <a:rPr lang="en-US" sz="1400" dirty="0">
                <a:solidFill>
                  <a:schemeClr val="tx1"/>
                </a:solidFill>
              </a:rPr>
              <a:t>de Bie, C.A.J.M., Khan, M.R., </a:t>
            </a:r>
            <a:r>
              <a:rPr lang="en-US" sz="1400" dirty="0" err="1">
                <a:solidFill>
                  <a:schemeClr val="tx1"/>
                </a:solidFill>
              </a:rPr>
              <a:t>Smakhtin</a:t>
            </a:r>
            <a:r>
              <a:rPr lang="en-US" sz="1400" dirty="0">
                <a:solidFill>
                  <a:schemeClr val="tx1"/>
                </a:solidFill>
              </a:rPr>
              <a:t>, V.U., Venus, V., Weir, M.J.C. and </a:t>
            </a:r>
            <a:r>
              <a:rPr lang="en-US" sz="1400" dirty="0" err="1">
                <a:solidFill>
                  <a:schemeClr val="tx1"/>
                </a:solidFill>
              </a:rPr>
              <a:t>Smaling</a:t>
            </a:r>
            <a:r>
              <a:rPr lang="en-US" sz="1400" dirty="0">
                <a:solidFill>
                  <a:schemeClr val="tx1"/>
                </a:solidFill>
              </a:rPr>
              <a:t>, E.M.A. (2011) Analysis of multi - temporal SPOT NDVI images for small - scale land - use mapping. In: International journal of remote sensing, 32 (2011)21 pp. 6673-6693</a:t>
            </a:r>
          </a:p>
          <a:p>
            <a:pPr>
              <a:lnSpc>
                <a:spcPct val="100000"/>
              </a:lnSpc>
              <a:spcBef>
                <a:spcPts val="600"/>
              </a:spcBef>
              <a:spcAft>
                <a:spcPts val="600"/>
              </a:spcAft>
            </a:pPr>
            <a:r>
              <a:rPr lang="en-US" sz="1400" dirty="0" smtClean="0">
                <a:solidFill>
                  <a:schemeClr val="tx1"/>
                </a:solidFill>
              </a:rPr>
              <a:t>Nguyen </a:t>
            </a:r>
            <a:r>
              <a:rPr lang="en-US" sz="1400" dirty="0">
                <a:solidFill>
                  <a:schemeClr val="tx1"/>
                </a:solidFill>
              </a:rPr>
              <a:t>Thi Thu Ha, de Bie, C.A.J.M</a:t>
            </a:r>
            <a:r>
              <a:rPr lang="en-US" sz="1400" b="1" dirty="0">
                <a:solidFill>
                  <a:schemeClr val="tx1"/>
                </a:solidFill>
              </a:rPr>
              <a:t>.</a:t>
            </a:r>
            <a:r>
              <a:rPr lang="en-US" sz="1400" dirty="0">
                <a:solidFill>
                  <a:schemeClr val="tx1"/>
                </a:solidFill>
              </a:rPr>
              <a:t>, Ali, A., </a:t>
            </a:r>
            <a:r>
              <a:rPr lang="en-US" sz="1400" dirty="0" err="1">
                <a:solidFill>
                  <a:schemeClr val="tx1"/>
                </a:solidFill>
              </a:rPr>
              <a:t>Smaling</a:t>
            </a:r>
            <a:r>
              <a:rPr lang="en-US" sz="1400" dirty="0">
                <a:solidFill>
                  <a:schemeClr val="tx1"/>
                </a:solidFill>
              </a:rPr>
              <a:t>, E.M.A. and Thai </a:t>
            </a:r>
            <a:r>
              <a:rPr lang="en-US" sz="1400" dirty="0" err="1">
                <a:solidFill>
                  <a:schemeClr val="tx1"/>
                </a:solidFill>
              </a:rPr>
              <a:t>Hoanh</a:t>
            </a:r>
            <a:r>
              <a:rPr lang="en-US" sz="1400" dirty="0">
                <a:solidFill>
                  <a:schemeClr val="tx1"/>
                </a:solidFill>
              </a:rPr>
              <a:t> Chu (2012) Mapping the irrigated rice cropping patterns of the Mekong delta, Vietnam, through hyper - temporal SPOT NDVI image analysis. In: International journal of remote </a:t>
            </a:r>
            <a:r>
              <a:rPr lang="en-US" sz="1400" dirty="0" smtClean="0">
                <a:solidFill>
                  <a:schemeClr val="tx1"/>
                </a:solidFill>
              </a:rPr>
              <a:t>sensing</a:t>
            </a:r>
            <a:r>
              <a:rPr lang="en-US" sz="1400" dirty="0">
                <a:solidFill>
                  <a:schemeClr val="tx1"/>
                </a:solidFill>
              </a:rPr>
              <a:t>, 33 (2012)2 pp. 415-434</a:t>
            </a:r>
            <a:r>
              <a:rPr lang="en-US" sz="1400" dirty="0" smtClean="0">
                <a:solidFill>
                  <a:schemeClr val="tx1"/>
                </a:solidFill>
              </a:rPr>
              <a:t>.</a:t>
            </a:r>
          </a:p>
          <a:p>
            <a:pPr>
              <a:lnSpc>
                <a:spcPct val="100000"/>
              </a:lnSpc>
              <a:spcBef>
                <a:spcPts val="600"/>
              </a:spcBef>
              <a:spcAft>
                <a:spcPts val="600"/>
              </a:spcAft>
            </a:pPr>
            <a:r>
              <a:rPr lang="en-US" sz="1400" dirty="0">
                <a:solidFill>
                  <a:schemeClr val="tx1"/>
                </a:solidFill>
              </a:rPr>
              <a:t>Asilo, S., de Bie, C.A.J.M., Skidmore, A.K., Nelson, A.D., Barbieri, M. and Maunahan, A. (2014) Complementarity of two rice mapping approaches : characterizing strata mapped by </a:t>
            </a:r>
            <a:r>
              <a:rPr lang="en-US" sz="1400" dirty="0" err="1">
                <a:solidFill>
                  <a:schemeClr val="tx1"/>
                </a:solidFill>
              </a:rPr>
              <a:t>hypertemporal</a:t>
            </a:r>
            <a:r>
              <a:rPr lang="en-US" sz="1400" dirty="0">
                <a:solidFill>
                  <a:schemeClr val="tx1"/>
                </a:solidFill>
              </a:rPr>
              <a:t> MODIS and rice paddy identification using </a:t>
            </a:r>
            <a:r>
              <a:rPr lang="en-US" sz="1400" dirty="0" err="1">
                <a:solidFill>
                  <a:schemeClr val="tx1"/>
                </a:solidFill>
              </a:rPr>
              <a:t>multitemporal</a:t>
            </a:r>
            <a:r>
              <a:rPr lang="en-US" sz="1400" dirty="0">
                <a:solidFill>
                  <a:schemeClr val="tx1"/>
                </a:solidFill>
              </a:rPr>
              <a:t> SAR. In: Remote Sensing : open access, 6 (2014)12 pp. 12789-12814</a:t>
            </a:r>
          </a:p>
          <a:p>
            <a:pPr>
              <a:lnSpc>
                <a:spcPct val="100000"/>
              </a:lnSpc>
              <a:spcBef>
                <a:spcPts val="600"/>
              </a:spcBef>
              <a:spcAft>
                <a:spcPts val="600"/>
              </a:spcAft>
            </a:pPr>
            <a:r>
              <a:rPr lang="en-US" sz="1400" dirty="0" smtClean="0">
                <a:solidFill>
                  <a:schemeClr val="tx1"/>
                </a:solidFill>
              </a:rPr>
              <a:t>Gumma</a:t>
            </a:r>
            <a:r>
              <a:rPr lang="en-US" sz="1400" dirty="0">
                <a:solidFill>
                  <a:schemeClr val="tx1"/>
                </a:solidFill>
              </a:rPr>
              <a:t>, M.K., Nelson, A.D., Thenkabail, P.S. and Singh, A.N. (2011) Mapping rice areas of South Asia using MODIS </a:t>
            </a:r>
            <a:r>
              <a:rPr lang="en-US" sz="1400" dirty="0" err="1">
                <a:solidFill>
                  <a:schemeClr val="tx1"/>
                </a:solidFill>
              </a:rPr>
              <a:t>multitemporal</a:t>
            </a:r>
            <a:r>
              <a:rPr lang="en-US" sz="1400" dirty="0">
                <a:solidFill>
                  <a:schemeClr val="tx1"/>
                </a:solidFill>
              </a:rPr>
              <a:t> data. In: Journal of applied remote sensing, 5 (2011)1article no. 053547, 26 </a:t>
            </a:r>
            <a:r>
              <a:rPr lang="en-US" sz="1400" dirty="0" smtClean="0">
                <a:solidFill>
                  <a:schemeClr val="tx1"/>
                </a:solidFill>
              </a:rPr>
              <a:t>p</a:t>
            </a:r>
            <a:endParaRPr lang="en-US" sz="1400" dirty="0">
              <a:solidFill>
                <a:schemeClr val="tx1"/>
              </a:solidFill>
            </a:endParaRPr>
          </a:p>
        </p:txBody>
      </p:sp>
      <p:sp>
        <p:nvSpPr>
          <p:cNvPr id="5" name="Rectangle 4"/>
          <p:cNvSpPr/>
          <p:nvPr/>
        </p:nvSpPr>
        <p:spPr>
          <a:xfrm>
            <a:off x="877529" y="5268729"/>
            <a:ext cx="10345251" cy="830997"/>
          </a:xfrm>
          <a:prstGeom prst="rect">
            <a:avLst/>
          </a:prstGeom>
        </p:spPr>
        <p:txBody>
          <a:bodyPr wrap="square">
            <a:spAutoFit/>
          </a:bodyPr>
          <a:lstStyle/>
          <a:p>
            <a:r>
              <a:rPr lang="en-US" sz="1600" dirty="0"/>
              <a:t>Slide material </a:t>
            </a:r>
            <a:r>
              <a:rPr lang="en-US" sz="1600" dirty="0" smtClean="0"/>
              <a:t>from:</a:t>
            </a:r>
          </a:p>
          <a:p>
            <a:pPr marL="285750" indent="-285750">
              <a:buFont typeface="Arial" panose="020B0604020202020204" pitchFamily="34" charset="0"/>
              <a:buChar char="•"/>
            </a:pPr>
            <a:r>
              <a:rPr lang="en-US" sz="1600" dirty="0" smtClean="0"/>
              <a:t>Kees de Bie and Andy Nelson</a:t>
            </a:r>
            <a:r>
              <a:rPr lang="en-US" sz="1600" dirty="0"/>
              <a:t>, </a:t>
            </a:r>
            <a:r>
              <a:rPr lang="en-US" sz="1600" dirty="0" err="1" smtClean="0"/>
              <a:t>UTwente</a:t>
            </a:r>
            <a:r>
              <a:rPr lang="en-US" sz="1600" dirty="0" smtClean="0"/>
              <a:t> </a:t>
            </a:r>
            <a:r>
              <a:rPr lang="en-US" sz="1600" dirty="0"/>
              <a:t>(ITC) </a:t>
            </a:r>
            <a:r>
              <a:rPr lang="en-US" sz="1600" dirty="0" smtClean="0"/>
              <a:t>&amp; </a:t>
            </a:r>
          </a:p>
          <a:p>
            <a:pPr marL="285750" indent="-285750">
              <a:buFont typeface="Arial" panose="020B0604020202020204" pitchFamily="34" charset="0"/>
              <a:buChar char="•"/>
            </a:pPr>
            <a:r>
              <a:rPr lang="en-US" sz="1600" dirty="0" smtClean="0"/>
              <a:t>FAO</a:t>
            </a:r>
            <a:r>
              <a:rPr lang="en-US" sz="1600" dirty="0"/>
              <a:t>, SIGMA Training Materials WP 6.1 (</a:t>
            </a:r>
            <a:r>
              <a:rPr lang="en-US" sz="1600" dirty="0" err="1"/>
              <a:t>FP7</a:t>
            </a:r>
            <a:r>
              <a:rPr lang="en-US" sz="1600" dirty="0"/>
              <a:t> EU-Project, 2017</a:t>
            </a:r>
            <a:r>
              <a:rPr lang="en-US" sz="1600" dirty="0" smtClean="0"/>
              <a:t>).</a:t>
            </a:r>
            <a:endParaRPr lang="en-GB" sz="1600" dirty="0"/>
          </a:p>
        </p:txBody>
      </p:sp>
    </p:spTree>
    <p:extLst>
      <p:ext uri="{BB962C8B-B14F-4D97-AF65-F5344CB8AC3E}">
        <p14:creationId xmlns:p14="http://schemas.microsoft.com/office/powerpoint/2010/main" val="421723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3</a:t>
            </a:fld>
            <a:endParaRPr lang="nl-NL"/>
          </a:p>
        </p:txBody>
      </p:sp>
      <p:sp>
        <p:nvSpPr>
          <p:cNvPr id="6" name="CasellaDiTesto 40"/>
          <p:cNvSpPr txBox="1"/>
          <p:nvPr>
            <p:custDataLst>
              <p:tags r:id="rId1"/>
            </p:custDataLst>
          </p:nvPr>
        </p:nvSpPr>
        <p:spPr>
          <a:xfrm>
            <a:off x="8049959" y="1518255"/>
            <a:ext cx="2649996" cy="2074414"/>
          </a:xfrm>
          <a:prstGeom prst="rect">
            <a:avLst/>
          </a:prstGeom>
          <a:noFill/>
        </p:spPr>
        <p:txBody>
          <a:bodyPr vert="horz" wrap="square" rtlCol="0">
            <a:spAutoFit/>
          </a:bodyPr>
          <a:lstStyle/>
          <a:p>
            <a:pPr>
              <a:lnSpc>
                <a:spcPct val="110000"/>
              </a:lnSpc>
              <a:spcBef>
                <a:spcPts val="600"/>
              </a:spcBef>
            </a:pPr>
            <a:r>
              <a:rPr lang="en-US" dirty="0" smtClean="0">
                <a:solidFill>
                  <a:srgbClr val="3F3F3F"/>
                </a:solidFill>
                <a:latin typeface="Merriweather Sans"/>
              </a:rPr>
              <a:t>Hyper temporal data sets contain a very large amount of data. </a:t>
            </a:r>
          </a:p>
          <a:p>
            <a:pPr>
              <a:lnSpc>
                <a:spcPct val="110000"/>
              </a:lnSpc>
              <a:spcBef>
                <a:spcPts val="600"/>
              </a:spcBef>
            </a:pPr>
            <a:endParaRPr lang="en-US" altLang="it-IT" noProof="1" smtClean="0">
              <a:solidFill>
                <a:srgbClr val="3F3F3F"/>
              </a:solidFill>
              <a:latin typeface="Merriweather Sans"/>
            </a:endParaRPr>
          </a:p>
          <a:p>
            <a:pPr>
              <a:lnSpc>
                <a:spcPct val="110000"/>
              </a:lnSpc>
              <a:spcBef>
                <a:spcPts val="600"/>
              </a:spcBef>
            </a:pPr>
            <a:r>
              <a:rPr lang="en-US" altLang="it-IT" noProof="1" smtClean="0">
                <a:solidFill>
                  <a:srgbClr val="3F3F3F"/>
                </a:solidFill>
                <a:latin typeface="Merriweather Sans"/>
              </a:rPr>
              <a:t>How can we view and use this data?</a:t>
            </a:r>
            <a:endParaRPr lang="it-IT" altLang="it-IT" noProof="1" smtClean="0">
              <a:solidFill>
                <a:srgbClr val="3F3F3F"/>
              </a:solidFill>
              <a:latin typeface="Merriweather Sans" charset="0"/>
            </a:endParaRPr>
          </a:p>
        </p:txBody>
      </p:sp>
      <p:pic>
        <p:nvPicPr>
          <p:cNvPr id="7" name="Immagine 31" descr="dataset.png"/>
          <p:cNvPicPr>
            <a:picLocks noChangeAspect="1"/>
          </p:cNvPicPr>
          <p:nvPr/>
        </p:nvPicPr>
        <p:blipFill>
          <a:blip r:embed="rId4" cstate="email"/>
          <a:stretch>
            <a:fillRect/>
          </a:stretch>
        </p:blipFill>
        <p:spPr>
          <a:xfrm>
            <a:off x="3549459" y="1640880"/>
            <a:ext cx="4051796" cy="3696742"/>
          </a:xfrm>
          <a:prstGeom prst="rect">
            <a:avLst/>
          </a:prstGeom>
        </p:spPr>
      </p:pic>
      <p:sp>
        <p:nvSpPr>
          <p:cNvPr id="8" name="CasellaDiTesto 40"/>
          <p:cNvSpPr txBox="1"/>
          <p:nvPr>
            <p:custDataLst>
              <p:tags r:id="rId2"/>
            </p:custDataLst>
          </p:nvPr>
        </p:nvSpPr>
        <p:spPr>
          <a:xfrm>
            <a:off x="452617" y="1518255"/>
            <a:ext cx="2649996" cy="467051"/>
          </a:xfrm>
          <a:prstGeom prst="rect">
            <a:avLst/>
          </a:prstGeom>
          <a:noFill/>
        </p:spPr>
        <p:txBody>
          <a:bodyPr vert="horz" wrap="square" rtlCol="0">
            <a:spAutoFit/>
          </a:bodyPr>
          <a:lstStyle/>
          <a:p>
            <a:pPr>
              <a:lnSpc>
                <a:spcPct val="110000"/>
              </a:lnSpc>
              <a:spcBef>
                <a:spcPts val="600"/>
              </a:spcBef>
            </a:pPr>
            <a:r>
              <a:rPr lang="en-US" b="1" dirty="0" smtClean="0">
                <a:solidFill>
                  <a:srgbClr val="FF0000"/>
                </a:solidFill>
                <a:latin typeface="Merriweather Sans"/>
              </a:rPr>
              <a:t>A Data-Cube:</a:t>
            </a:r>
            <a:endParaRPr lang="it-IT" altLang="it-IT" b="1" noProof="1" smtClean="0">
              <a:solidFill>
                <a:srgbClr val="FF0000"/>
              </a:solidFill>
              <a:latin typeface="Merriweather Sans" charset="0"/>
            </a:endParaRPr>
          </a:p>
        </p:txBody>
      </p:sp>
    </p:spTree>
    <p:extLst>
      <p:ext uri="{BB962C8B-B14F-4D97-AF65-F5344CB8AC3E}">
        <p14:creationId xmlns:p14="http://schemas.microsoft.com/office/powerpoint/2010/main" val="2151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3CB72D6-0CBC-4DF3-8895-241F1A055F9A}"/>
              </a:ext>
            </a:extLst>
          </p:cNvPr>
          <p:cNvSpPr>
            <a:spLocks noGrp="1"/>
          </p:cNvSpPr>
          <p:nvPr>
            <p:ph type="title"/>
          </p:nvPr>
        </p:nvSpPr>
        <p:spPr>
          <a:xfrm>
            <a:off x="883240" y="164737"/>
            <a:ext cx="9566461" cy="553998"/>
          </a:xfrm>
        </p:spPr>
        <p:txBody>
          <a:bodyPr/>
          <a:lstStyle/>
          <a:p>
            <a:r>
              <a:rPr lang="en-GB" sz="3000" b="1" dirty="0" smtClean="0">
                <a:latin typeface="Candara" panose="020E0502030303020204" pitchFamily="34" charset="0"/>
              </a:rPr>
              <a:t>Websites</a:t>
            </a:r>
            <a:endParaRPr lang="en-GB" sz="3000" b="1" dirty="0">
              <a:latin typeface="Candara" panose="020E0502030303020204" pitchFamily="34" charset="0"/>
            </a:endParaRPr>
          </a:p>
        </p:txBody>
      </p:sp>
      <p:pic>
        <p:nvPicPr>
          <p:cNvPr id="6" name="Picture 5" descr="Logo&#10;&#10;Description automatically generated">
            <a:extLst>
              <a:ext uri="{FF2B5EF4-FFF2-40B4-BE49-F238E27FC236}">
                <a16:creationId xmlns:a16="http://schemas.microsoft.com/office/drawing/2014/main" id="{F610F526-2C2E-4308-BD69-29883C27F5C3}"/>
              </a:ext>
            </a:extLst>
          </p:cNvPr>
          <p:cNvPicPr>
            <a:picLocks noChangeAspect="1"/>
          </p:cNvPicPr>
          <p:nvPr/>
        </p:nvPicPr>
        <p:blipFill rotWithShape="1">
          <a:blip r:embed="rId2" cstate="hqprint">
            <a:clrChange>
              <a:clrFrom>
                <a:srgbClr val="003246"/>
              </a:clrFrom>
              <a:clrTo>
                <a:srgbClr val="003246">
                  <a:alpha val="0"/>
                </a:srgbClr>
              </a:clrTo>
            </a:clrChange>
            <a:extLst>
              <a:ext uri="{28A0092B-C50C-407E-A947-70E740481C1C}">
                <a14:useLocalDpi xmlns:a14="http://schemas.microsoft.com/office/drawing/2010/main" val="0"/>
              </a:ext>
            </a:extLst>
          </a:blip>
          <a:srcRect l="24889" t="22019" r="22425" b="29215"/>
          <a:stretch/>
        </p:blipFill>
        <p:spPr>
          <a:xfrm>
            <a:off x="115426" y="35087"/>
            <a:ext cx="680489" cy="683648"/>
          </a:xfrm>
          <a:prstGeom prst="rect">
            <a:avLst/>
          </a:prstGeom>
        </p:spPr>
      </p:pic>
      <p:sp>
        <p:nvSpPr>
          <p:cNvPr id="8" name="Content Placeholder 2"/>
          <p:cNvSpPr>
            <a:spLocks noGrp="1"/>
          </p:cNvSpPr>
          <p:nvPr>
            <p:ph idx="4294967295"/>
          </p:nvPr>
        </p:nvSpPr>
        <p:spPr>
          <a:xfrm>
            <a:off x="1079999" y="1577500"/>
            <a:ext cx="9144655" cy="4587804"/>
          </a:xfrm>
          <a:prstGeom prst="rect">
            <a:avLst/>
          </a:prstGeom>
        </p:spPr>
        <p:txBody>
          <a:bodyPr/>
          <a:lstStyle/>
          <a:p>
            <a:pPr eaLnBrk="1" hangingPunct="1">
              <a:lnSpc>
                <a:spcPct val="150000"/>
              </a:lnSpc>
              <a:spcBef>
                <a:spcPts val="1200"/>
              </a:spcBef>
              <a:spcAft>
                <a:spcPts val="600"/>
              </a:spcAft>
            </a:pPr>
            <a:r>
              <a:rPr lang="en-US" altLang="it-IT" sz="1600" dirty="0">
                <a:solidFill>
                  <a:srgbClr val="3F3F3F"/>
                </a:solidFill>
                <a:latin typeface="Merriweather Sans" charset="0"/>
              </a:rPr>
              <a:t> </a:t>
            </a:r>
            <a:r>
              <a:rPr lang="en-US" altLang="it-IT" sz="1600" dirty="0">
                <a:solidFill>
                  <a:srgbClr val="0000CC"/>
                </a:solidFill>
                <a:latin typeface="Merriweather Sans" charset="0"/>
              </a:rPr>
              <a:t>http://modis.gsfc.nasa.gov/data/</a:t>
            </a:r>
          </a:p>
          <a:p>
            <a:pPr eaLnBrk="1" hangingPunct="1">
              <a:lnSpc>
                <a:spcPct val="150000"/>
              </a:lnSpc>
              <a:spcBef>
                <a:spcPts val="1200"/>
              </a:spcBef>
              <a:spcAft>
                <a:spcPts val="600"/>
              </a:spcAft>
            </a:pPr>
            <a:r>
              <a:rPr lang="en-US" altLang="it-IT" sz="1600" dirty="0">
                <a:solidFill>
                  <a:srgbClr val="3F3F3F"/>
                </a:solidFill>
                <a:latin typeface="Merriweather Sans" charset="0"/>
              </a:rPr>
              <a:t> </a:t>
            </a:r>
            <a:r>
              <a:rPr lang="en-US" altLang="it-IT" sz="1600" dirty="0">
                <a:solidFill>
                  <a:srgbClr val="0000CC"/>
                </a:solidFill>
                <a:latin typeface="Merriweather Sans" charset="0"/>
              </a:rPr>
              <a:t>http://www.spot-vegetation.com/</a:t>
            </a:r>
          </a:p>
          <a:p>
            <a:pPr eaLnBrk="1" hangingPunct="1">
              <a:lnSpc>
                <a:spcPct val="150000"/>
              </a:lnSpc>
              <a:spcBef>
                <a:spcPts val="1200"/>
              </a:spcBef>
              <a:spcAft>
                <a:spcPts val="600"/>
              </a:spcAft>
            </a:pPr>
            <a:r>
              <a:rPr lang="en-US" altLang="it-IT" sz="1600" dirty="0">
                <a:solidFill>
                  <a:srgbClr val="3F3F3F"/>
                </a:solidFill>
                <a:latin typeface="Merriweather Sans" charset="0"/>
              </a:rPr>
              <a:t> </a:t>
            </a:r>
            <a:r>
              <a:rPr lang="en-US" altLang="it-IT" sz="1600" dirty="0">
                <a:solidFill>
                  <a:srgbClr val="0000CC"/>
                </a:solidFill>
                <a:latin typeface="Merriweather Sans" charset="0"/>
              </a:rPr>
              <a:t>http://proba-v.vgt.vito.be/</a:t>
            </a:r>
          </a:p>
          <a:p>
            <a:pPr eaLnBrk="1" hangingPunct="1">
              <a:lnSpc>
                <a:spcPct val="150000"/>
              </a:lnSpc>
              <a:spcBef>
                <a:spcPts val="1200"/>
              </a:spcBef>
              <a:spcAft>
                <a:spcPts val="600"/>
              </a:spcAft>
            </a:pPr>
            <a:r>
              <a:rPr lang="en-US" altLang="it-IT" sz="1600" dirty="0">
                <a:solidFill>
                  <a:srgbClr val="3F3F3F"/>
                </a:solidFill>
                <a:latin typeface="Merriweather Sans" charset="0"/>
              </a:rPr>
              <a:t> </a:t>
            </a:r>
            <a:r>
              <a:rPr lang="en-US" altLang="it-IT" sz="1600" dirty="0">
                <a:solidFill>
                  <a:srgbClr val="0000CC"/>
                </a:solidFill>
                <a:latin typeface="Merriweather Sans" charset="0"/>
              </a:rPr>
              <a:t>http://www.esa.int/Our_Activities/Observing_the_Earth/Copernicus/Sentinel-3</a:t>
            </a:r>
          </a:p>
          <a:p>
            <a:pPr eaLnBrk="1" hangingPunct="1">
              <a:lnSpc>
                <a:spcPct val="150000"/>
              </a:lnSpc>
              <a:spcBef>
                <a:spcPts val="1200"/>
              </a:spcBef>
              <a:spcAft>
                <a:spcPts val="600"/>
              </a:spcAft>
            </a:pPr>
            <a:r>
              <a:rPr lang="en-US" altLang="it-IT" sz="1600" dirty="0">
                <a:solidFill>
                  <a:srgbClr val="3F3F3F"/>
                </a:solidFill>
                <a:latin typeface="Merriweather Sans" charset="0"/>
              </a:rPr>
              <a:t> </a:t>
            </a:r>
            <a:r>
              <a:rPr lang="en-US" altLang="it-IT" sz="1600" dirty="0">
                <a:solidFill>
                  <a:srgbClr val="0000CC"/>
                </a:solidFill>
                <a:latin typeface="Merriweather Sans" charset="0"/>
              </a:rPr>
              <a:t>https://earth.esa.int/web/guest/missions/esa-operational-eo-missions/envisat/instruments/meris</a:t>
            </a:r>
          </a:p>
          <a:p>
            <a:pPr eaLnBrk="1" hangingPunct="1">
              <a:lnSpc>
                <a:spcPct val="150000"/>
              </a:lnSpc>
              <a:spcBef>
                <a:spcPts val="1200"/>
              </a:spcBef>
              <a:spcAft>
                <a:spcPts val="600"/>
              </a:spcAft>
            </a:pPr>
            <a:r>
              <a:rPr lang="en-US" altLang="it-IT" sz="1600" dirty="0">
                <a:solidFill>
                  <a:srgbClr val="3F3F3F"/>
                </a:solidFill>
                <a:latin typeface="Merriweather Sans" charset="0"/>
              </a:rPr>
              <a:t> </a:t>
            </a:r>
            <a:r>
              <a:rPr lang="en-US" altLang="it-IT" sz="1600" dirty="0">
                <a:solidFill>
                  <a:srgbClr val="0000CC"/>
                </a:solidFill>
                <a:latin typeface="Merriweather Sans" charset="0"/>
              </a:rPr>
              <a:t>https://sciences-techniques.cnes.fr/en/web/CNES-en/10456-st-1998-2011-vegetation-mapping-every-ten-days.php</a:t>
            </a:r>
          </a:p>
          <a:p>
            <a:pPr>
              <a:lnSpc>
                <a:spcPct val="150000"/>
              </a:lnSpc>
              <a:spcAft>
                <a:spcPts val="600"/>
              </a:spcAft>
            </a:pPr>
            <a:endParaRPr lang="en-US" sz="1600" dirty="0"/>
          </a:p>
        </p:txBody>
      </p:sp>
    </p:spTree>
    <p:extLst>
      <p:ext uri="{BB962C8B-B14F-4D97-AF65-F5344CB8AC3E}">
        <p14:creationId xmlns:p14="http://schemas.microsoft.com/office/powerpoint/2010/main" val="3026502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304">
        <p159:morph option="byObject"/>
      </p:transition>
    </mc:Choice>
    <mc:Fallback xmlns="">
      <p:transition spd="slow" advTm="36304">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p:txBody>
          <a:bodyPr/>
          <a:lstStyle/>
          <a:p>
            <a:r>
              <a:rPr lang="en-GB" dirty="0" err="1">
                <a:latin typeface="Candara" panose="020E0502030303020204" pitchFamily="34" charset="0"/>
              </a:rPr>
              <a:t>EO</a:t>
            </a:r>
            <a:r>
              <a:rPr lang="en-GB" dirty="0">
                <a:latin typeface="Candara" panose="020E0502030303020204" pitchFamily="34" charset="0"/>
              </a:rPr>
              <a:t> </a:t>
            </a:r>
            <a:r>
              <a:rPr lang="en-GB" dirty="0" smtClean="0">
                <a:latin typeface="Candara" panose="020E0502030303020204" pitchFamily="34" charset="0"/>
              </a:rPr>
              <a:t>AFRICA</a:t>
            </a:r>
            <a:r>
              <a:rPr lang="en-GB" sz="3200" i="1" dirty="0">
                <a:latin typeface="Candara" panose="020E0502030303020204" pitchFamily="34" charset="0"/>
              </a:rPr>
              <a:t/>
            </a:r>
            <a:br>
              <a:rPr lang="en-GB" sz="3200" i="1" dirty="0">
                <a:latin typeface="Candara" panose="020E0502030303020204" pitchFamily="34" charset="0"/>
              </a:rPr>
            </a:br>
            <a:r>
              <a:rPr lang="en-GB" sz="3200" i="1" dirty="0">
                <a:latin typeface="Candara" panose="020E0502030303020204" pitchFamily="34" charset="0"/>
              </a:rPr>
              <a:t/>
            </a:r>
            <a:br>
              <a:rPr lang="en-GB" sz="3200" i="1" dirty="0">
                <a:latin typeface="Candara" panose="020E0502030303020204" pitchFamily="34" charset="0"/>
              </a:rPr>
            </a:br>
            <a:r>
              <a:rPr lang="en-GB" sz="2800" i="1" dirty="0">
                <a:latin typeface="Candara" panose="020E0502030303020204" pitchFamily="34" charset="0"/>
              </a:rPr>
              <a:t>C</a:t>
            </a:r>
            <a:r>
              <a:rPr lang="en-GB" sz="2800" dirty="0">
                <a:latin typeface="Candara" panose="020E0502030303020204" pitchFamily="34" charset="0"/>
              </a:rPr>
              <a:t>hapter 7.1 | </a:t>
            </a:r>
            <a:r>
              <a:rPr lang="en-US" sz="2800" dirty="0">
                <a:latin typeface="Candara" panose="020E0502030303020204" pitchFamily="34" charset="0"/>
              </a:rPr>
              <a:t>Hyper-Temporal Mapping of Ecological Systems </a:t>
            </a:r>
            <a:r>
              <a:rPr lang="en-US" sz="2800" i="1" dirty="0">
                <a:solidFill>
                  <a:srgbClr val="FF0000"/>
                </a:solidFill>
                <a:latin typeface="Candara" panose="020E0502030303020204" pitchFamily="34" charset="0"/>
              </a:rPr>
              <a:t>Part </a:t>
            </a:r>
            <a:r>
              <a:rPr lang="en-US" sz="2800" i="1" dirty="0" smtClean="0">
                <a:solidFill>
                  <a:srgbClr val="FF0000"/>
                </a:solidFill>
                <a:latin typeface="Candara" panose="020E0502030303020204" pitchFamily="34" charset="0"/>
              </a:rPr>
              <a:t>2</a:t>
            </a:r>
            <a:r>
              <a:rPr lang="en-GB" sz="2400" b="0" dirty="0">
                <a:latin typeface="Candara" panose="020E0502030303020204" pitchFamily="34" charset="0"/>
              </a:rPr>
              <a:t/>
            </a:r>
            <a:br>
              <a:rPr lang="en-GB" sz="2400" b="0" dirty="0">
                <a:latin typeface="Candara" panose="020E0502030303020204" pitchFamily="34" charset="0"/>
              </a:rPr>
            </a:br>
            <a:r>
              <a:rPr lang="en-GB" sz="2400" b="0" dirty="0">
                <a:latin typeface="Candara" panose="020E0502030303020204" pitchFamily="34" charset="0"/>
              </a:rPr>
              <a:t/>
            </a:r>
            <a:br>
              <a:rPr lang="en-GB" sz="2400" b="0" dirty="0">
                <a:latin typeface="Candara" panose="020E0502030303020204" pitchFamily="34" charset="0"/>
              </a:rPr>
            </a:br>
            <a:r>
              <a:rPr lang="en-GB" sz="2400" dirty="0">
                <a:latin typeface="Candara" panose="020E0502030303020204" pitchFamily="34" charset="0"/>
              </a:rPr>
              <a:t/>
            </a:r>
            <a:br>
              <a:rPr lang="en-GB" sz="2400" dirty="0">
                <a:latin typeface="Candara" panose="020E0502030303020204" pitchFamily="34" charset="0"/>
              </a:rPr>
            </a:br>
            <a:r>
              <a:rPr lang="en-GB" sz="2400" b="0" i="1" dirty="0">
                <a:latin typeface="Candara" panose="020E0502030303020204" pitchFamily="34" charset="0"/>
              </a:rPr>
              <a:t>Kees de Bie and Andy </a:t>
            </a:r>
            <a:r>
              <a:rPr lang="en-GB" sz="2400" b="0" i="1" dirty="0" smtClean="0">
                <a:latin typeface="Candara" panose="020E0502030303020204" pitchFamily="34" charset="0"/>
              </a:rPr>
              <a:t>Nelson</a:t>
            </a:r>
            <a:br>
              <a:rPr lang="en-GB" sz="2400" b="0" i="1" dirty="0" smtClean="0">
                <a:latin typeface="Candara" panose="020E0502030303020204" pitchFamily="34" charset="0"/>
              </a:rPr>
            </a:br>
            <a:r>
              <a:rPr lang="en-GB" sz="2400" b="0" i="1" dirty="0" smtClean="0">
                <a:latin typeface="Candara" panose="020E0502030303020204" pitchFamily="34" charset="0"/>
              </a:rPr>
              <a:t>ITC</a:t>
            </a:r>
            <a:r>
              <a:rPr lang="en-GB" sz="2400" b="0" i="1" dirty="0">
                <a:latin typeface="Candara" panose="020E0502030303020204" pitchFamily="34" charset="0"/>
              </a:rPr>
              <a:t>, </a:t>
            </a:r>
            <a:r>
              <a:rPr lang="en-GB" sz="2400" b="0" i="1" dirty="0" err="1">
                <a:latin typeface="Candara" panose="020E0502030303020204" pitchFamily="34" charset="0"/>
              </a:rPr>
              <a:t>UTwente</a:t>
            </a:r>
            <a:endParaRPr lang="en-GB" sz="3200" b="0" i="1" dirty="0">
              <a:latin typeface="Candara" panose="020E0502030303020204" pitchFamily="34" charset="0"/>
            </a:endParaRPr>
          </a:p>
        </p:txBody>
      </p:sp>
      <p:sp>
        <p:nvSpPr>
          <p:cNvPr id="4" name="Title 1">
            <a:extLst>
              <a:ext uri="{FF2B5EF4-FFF2-40B4-BE49-F238E27FC236}">
                <a16:creationId xmlns:a16="http://schemas.microsoft.com/office/drawing/2014/main" id="{79192429-32D3-4C7D-917A-C33BD4C2D10F}"/>
              </a:ext>
            </a:extLst>
          </p:cNvPr>
          <p:cNvSpPr txBox="1">
            <a:spLocks/>
          </p:cNvSpPr>
          <p:nvPr/>
        </p:nvSpPr>
        <p:spPr>
          <a:xfrm>
            <a:off x="285698" y="3912902"/>
            <a:ext cx="5224579" cy="2211992"/>
          </a:xfrm>
          <a:prstGeom prst="rect">
            <a:avLst/>
          </a:prstGeom>
        </p:spPr>
        <p:txBody>
          <a:bodyPr vert="horz" lIns="0" tIns="45720" rIns="0" bIns="45720" rtlCol="0" anchor="b" anchorCtr="0">
            <a:noAutofit/>
          </a:bodyPr>
          <a:lstStyle>
            <a:lvl1pPr algn="l" rtl="0" eaLnBrk="0" fontAlgn="base" hangingPunct="0">
              <a:spcBef>
                <a:spcPct val="0"/>
              </a:spcBef>
              <a:spcAft>
                <a:spcPct val="0"/>
              </a:spcAft>
              <a:defRPr sz="4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endParaRPr lang="en-GB" i="1" kern="0" dirty="0">
              <a:latin typeface="Candara" panose="020E0502030303020204" pitchFamily="34" charset="0"/>
            </a:endParaRPr>
          </a:p>
        </p:txBody>
      </p:sp>
      <p:pic>
        <p:nvPicPr>
          <p:cNvPr id="6" name="Picture 5" descr="Logo&#10;&#10;Description automatically generated">
            <a:extLst>
              <a:ext uri="{FF2B5EF4-FFF2-40B4-BE49-F238E27FC236}">
                <a16:creationId xmlns:a16="http://schemas.microsoft.com/office/drawing/2014/main" id="{DCD9EEE6-FD91-4A8D-B323-E2AD2B95C5F8}"/>
              </a:ext>
            </a:extLst>
          </p:cNvPr>
          <p:cNvPicPr>
            <a:picLocks/>
          </p:cNvPicPr>
          <p:nvPr/>
        </p:nvPicPr>
        <p:blipFill rotWithShape="1">
          <a:blip r:embed="rId3">
            <a:clrChange>
              <a:clrFrom>
                <a:srgbClr val="003246"/>
              </a:clrFrom>
              <a:clrTo>
                <a:srgbClr val="003246">
                  <a:alpha val="0"/>
                </a:srgbClr>
              </a:clrTo>
            </a:clrChange>
            <a:extLst>
              <a:ext uri="{28A0092B-C50C-407E-A947-70E740481C1C}">
                <a14:useLocalDpi xmlns:a14="http://schemas.microsoft.com/office/drawing/2010/main" val="0"/>
              </a:ext>
            </a:extLst>
          </a:blip>
          <a:srcRect l="24889" t="22019" r="22425" b="29215"/>
          <a:stretch/>
        </p:blipFill>
        <p:spPr>
          <a:xfrm>
            <a:off x="5529460" y="63946"/>
            <a:ext cx="5184000" cy="5208066"/>
          </a:xfrm>
          <a:prstGeom prst="rect">
            <a:avLst/>
          </a:prstGeom>
        </p:spPr>
      </p:pic>
      <p:sp>
        <p:nvSpPr>
          <p:cNvPr id="5" name="Title 1">
            <a:extLst>
              <a:ext uri="{FF2B5EF4-FFF2-40B4-BE49-F238E27FC236}">
                <a16:creationId xmlns:a16="http://schemas.microsoft.com/office/drawing/2014/main" id="{4C749FB0-89F8-4BC2-972B-FFCE50907F8F}"/>
              </a:ext>
            </a:extLst>
          </p:cNvPr>
          <p:cNvSpPr txBox="1">
            <a:spLocks/>
          </p:cNvSpPr>
          <p:nvPr/>
        </p:nvSpPr>
        <p:spPr>
          <a:xfrm>
            <a:off x="6967421" y="3757811"/>
            <a:ext cx="5224579" cy="2211992"/>
          </a:xfrm>
          <a:prstGeom prst="rect">
            <a:avLst/>
          </a:prstGeom>
        </p:spPr>
        <p:txBody>
          <a:bodyPr vert="horz" lIns="0" tIns="45720" rIns="0" bIns="45720" rtlCol="0" anchor="b" anchorCtr="0">
            <a:noAutofit/>
          </a:bodyPr>
          <a:lstStyle>
            <a:lvl1pPr algn="l" rtl="0" eaLnBrk="0" fontAlgn="base" hangingPunct="0">
              <a:spcBef>
                <a:spcPct val="0"/>
              </a:spcBef>
              <a:spcAft>
                <a:spcPct val="0"/>
              </a:spcAft>
              <a:defRPr sz="4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FEFFFF"/>
                </a:solidFill>
                <a:effectLst/>
                <a:uLnTx/>
                <a:uFillTx/>
                <a:latin typeface="Candara" panose="020E0502030303020204" pitchFamily="34" charset="0"/>
                <a:ea typeface="MS PGothic" pitchFamily="34" charset="-128"/>
                <a:cs typeface="Arial" charset="0"/>
              </a:rPr>
              <a:t>Thank you</a:t>
            </a:r>
            <a:endParaRPr kumimoji="0" lang="en-GB" sz="3200" b="0" i="1" u="none" strike="noStrike" kern="0" cap="none" spc="0" normalizeH="0" baseline="0" noProof="0" dirty="0">
              <a:ln>
                <a:noFill/>
              </a:ln>
              <a:solidFill>
                <a:srgbClr val="FEFFFF"/>
              </a:solidFill>
              <a:effectLst/>
              <a:uLnTx/>
              <a:uFillTx/>
              <a:latin typeface="Candara" panose="020E0502030303020204" pitchFamily="34" charset="0"/>
              <a:ea typeface="MS PGothic" pitchFamily="34" charset="-128"/>
              <a:cs typeface="Arial" charset="0"/>
            </a:endParaRPr>
          </a:p>
        </p:txBody>
      </p:sp>
    </p:spTree>
    <p:extLst>
      <p:ext uri="{BB962C8B-B14F-4D97-AF65-F5344CB8AC3E}">
        <p14:creationId xmlns:p14="http://schemas.microsoft.com/office/powerpoint/2010/main" val="266958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306">
        <p159:morph option="byObject"/>
      </p:transition>
    </mc:Choice>
    <mc:Fallback xmlns="">
      <p:transition spd="slow" advTm="9306">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4</a:t>
            </a:fld>
            <a:endParaRPr lang="nl-NL"/>
          </a:p>
        </p:txBody>
      </p:sp>
      <p:sp>
        <p:nvSpPr>
          <p:cNvPr id="8" name="CasellaDiTesto 40"/>
          <p:cNvSpPr txBox="1"/>
          <p:nvPr>
            <p:custDataLst>
              <p:tags r:id="rId1"/>
            </p:custDataLst>
          </p:nvPr>
        </p:nvSpPr>
        <p:spPr>
          <a:xfrm>
            <a:off x="452617" y="1518255"/>
            <a:ext cx="2649996" cy="467051"/>
          </a:xfrm>
          <a:prstGeom prst="rect">
            <a:avLst/>
          </a:prstGeom>
          <a:noFill/>
        </p:spPr>
        <p:txBody>
          <a:bodyPr vert="horz" wrap="square" rtlCol="0">
            <a:spAutoFit/>
          </a:bodyPr>
          <a:lstStyle/>
          <a:p>
            <a:pPr>
              <a:lnSpc>
                <a:spcPct val="110000"/>
              </a:lnSpc>
              <a:spcBef>
                <a:spcPts val="600"/>
              </a:spcBef>
            </a:pPr>
            <a:r>
              <a:rPr lang="en-US" b="1" dirty="0" smtClean="0">
                <a:solidFill>
                  <a:srgbClr val="FF0000"/>
                </a:solidFill>
                <a:latin typeface="Merriweather Sans"/>
              </a:rPr>
              <a:t>A Data-Cube:</a:t>
            </a:r>
            <a:endParaRPr lang="it-IT" altLang="it-IT" b="1" noProof="1" smtClean="0">
              <a:solidFill>
                <a:srgbClr val="FF0000"/>
              </a:solidFill>
              <a:latin typeface="Merriweather Sans" charset="0"/>
            </a:endParaRPr>
          </a:p>
        </p:txBody>
      </p:sp>
      <p:pic>
        <p:nvPicPr>
          <p:cNvPr id="9" name="Picture 1032" descr="F:\sigma\lesson Vegetation and RS\fig\hyper temp.png"/>
          <p:cNvPicPr>
            <a:picLocks noGrp="1"/>
          </p:cNvPicPr>
          <p:nvPr>
            <p:ph idx="4294967295"/>
          </p:nvPr>
        </p:nvPicPr>
        <p:blipFill>
          <a:blip r:embed="rId3" cstate="email">
            <a:extLst>
              <a:ext uri="{28A0092B-C50C-407E-A947-70E740481C1C}">
                <a14:useLocalDpi xmlns:a14="http://schemas.microsoft.com/office/drawing/2010/main" val="0"/>
              </a:ext>
            </a:extLst>
          </a:blip>
          <a:srcRect/>
          <a:stretch>
            <a:fillRect/>
          </a:stretch>
        </p:blipFill>
        <p:spPr bwMode="auto">
          <a:xfrm>
            <a:off x="3054413" y="1518255"/>
            <a:ext cx="4610100" cy="4419600"/>
          </a:xfrm>
          <a:prstGeom prst="rect">
            <a:avLst/>
          </a:prstGeom>
          <a:noFill/>
          <a:ln>
            <a:noFill/>
          </a:ln>
        </p:spPr>
      </p:pic>
      <p:sp>
        <p:nvSpPr>
          <p:cNvPr id="10" name="Rectangle 9"/>
          <p:cNvSpPr/>
          <p:nvPr/>
        </p:nvSpPr>
        <p:spPr>
          <a:xfrm>
            <a:off x="7952608" y="1362912"/>
            <a:ext cx="3924081" cy="4308872"/>
          </a:xfrm>
          <a:prstGeom prst="rect">
            <a:avLst/>
          </a:prstGeom>
        </p:spPr>
        <p:txBody>
          <a:bodyPr wrap="square">
            <a:spAutoFit/>
          </a:bodyPr>
          <a:lstStyle/>
          <a:p>
            <a:pPr eaLnBrk="1" hangingPunct="1">
              <a:lnSpc>
                <a:spcPct val="110000"/>
              </a:lnSpc>
              <a:spcBef>
                <a:spcPts val="600"/>
              </a:spcBef>
            </a:pPr>
            <a:r>
              <a:rPr lang="en-US" altLang="it-IT" dirty="0">
                <a:solidFill>
                  <a:srgbClr val="3F3F3F"/>
                </a:solidFill>
                <a:latin typeface="Merriweather Sans" charset="0"/>
              </a:rPr>
              <a:t>The  MVC of one pixel for the different periods is plotted in this graph. The NDVI values of a pixel are plotted against time. </a:t>
            </a:r>
            <a:endParaRPr lang="en-US" altLang="it-IT" dirty="0" smtClean="0">
              <a:solidFill>
                <a:srgbClr val="3F3F3F"/>
              </a:solidFill>
              <a:latin typeface="Merriweather Sans" charset="0"/>
            </a:endParaRPr>
          </a:p>
          <a:p>
            <a:pPr eaLnBrk="1" hangingPunct="1">
              <a:lnSpc>
                <a:spcPct val="110000"/>
              </a:lnSpc>
              <a:spcBef>
                <a:spcPts val="600"/>
              </a:spcBef>
            </a:pPr>
            <a:endParaRPr lang="en-US" altLang="it-IT" dirty="0">
              <a:solidFill>
                <a:srgbClr val="3F3F3F"/>
              </a:solidFill>
              <a:latin typeface="Merriweather Sans" charset="0"/>
            </a:endParaRPr>
          </a:p>
          <a:p>
            <a:pPr eaLnBrk="1" hangingPunct="1">
              <a:lnSpc>
                <a:spcPct val="110000"/>
              </a:lnSpc>
              <a:spcBef>
                <a:spcPts val="600"/>
              </a:spcBef>
            </a:pPr>
            <a:r>
              <a:rPr lang="en-US" altLang="it-IT" dirty="0" smtClean="0">
                <a:solidFill>
                  <a:srgbClr val="3F3F3F"/>
                </a:solidFill>
                <a:latin typeface="Merriweather Sans" charset="0"/>
              </a:rPr>
              <a:t>The </a:t>
            </a:r>
            <a:r>
              <a:rPr lang="en-US" altLang="it-IT" dirty="0">
                <a:solidFill>
                  <a:srgbClr val="3F3F3F"/>
                </a:solidFill>
                <a:latin typeface="Merriweather Sans" charset="0"/>
              </a:rPr>
              <a:t>shape of such plots indicates the </a:t>
            </a:r>
            <a:r>
              <a:rPr lang="en-US" altLang="it-IT" dirty="0" smtClean="0">
                <a:solidFill>
                  <a:srgbClr val="3F3F3F"/>
                </a:solidFill>
                <a:latin typeface="Merriweather Sans" charset="0"/>
              </a:rPr>
              <a:t>behavior </a:t>
            </a:r>
            <a:r>
              <a:rPr lang="en-US" altLang="it-IT" dirty="0">
                <a:solidFill>
                  <a:srgbClr val="3F3F3F"/>
                </a:solidFill>
                <a:latin typeface="Merriweather Sans" charset="0"/>
              </a:rPr>
              <a:t>of vegetation. These graphics are called </a:t>
            </a:r>
            <a:r>
              <a:rPr lang="en-US" altLang="it-IT" b="1" dirty="0">
                <a:solidFill>
                  <a:srgbClr val="3F3F3F"/>
                </a:solidFill>
                <a:latin typeface="Merriweather Sans" charset="0"/>
              </a:rPr>
              <a:t>profiles</a:t>
            </a:r>
            <a:r>
              <a:rPr lang="en-US" altLang="it-IT" dirty="0">
                <a:solidFill>
                  <a:srgbClr val="3F3F3F"/>
                </a:solidFill>
                <a:latin typeface="Merriweather Sans" charset="0"/>
              </a:rPr>
              <a:t>. </a:t>
            </a:r>
          </a:p>
        </p:txBody>
      </p:sp>
    </p:spTree>
    <p:extLst>
      <p:ext uri="{BB962C8B-B14F-4D97-AF65-F5344CB8AC3E}">
        <p14:creationId xmlns:p14="http://schemas.microsoft.com/office/powerpoint/2010/main" val="315891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5</a:t>
            </a:fld>
            <a:endParaRPr lang="nl-NL"/>
          </a:p>
        </p:txBody>
      </p:sp>
      <p:pic>
        <p:nvPicPr>
          <p:cNvPr id="9" name="Content Placeholder 16"/>
          <p:cNvPicPr>
            <a:picLocks noGrp="1" noChangeAspect="1"/>
          </p:cNvPicPr>
          <p:nvPr>
            <p:ph idx="4294967295"/>
          </p:nvPr>
        </p:nvPicPr>
        <p:blipFill>
          <a:blip r:embed="rId2"/>
          <a:stretch>
            <a:fillRect/>
          </a:stretch>
        </p:blipFill>
        <p:spPr>
          <a:xfrm>
            <a:off x="543473" y="1269967"/>
            <a:ext cx="9990953" cy="3801455"/>
          </a:xfrm>
          <a:prstGeom prst="rect">
            <a:avLst/>
          </a:prstGeom>
        </p:spPr>
      </p:pic>
      <p:sp>
        <p:nvSpPr>
          <p:cNvPr id="10" name="Rectangle 9"/>
          <p:cNvSpPr/>
          <p:nvPr/>
        </p:nvSpPr>
        <p:spPr>
          <a:xfrm>
            <a:off x="833838" y="5222291"/>
            <a:ext cx="10564507" cy="981807"/>
          </a:xfrm>
          <a:prstGeom prst="rect">
            <a:avLst/>
          </a:prstGeom>
        </p:spPr>
        <p:txBody>
          <a:bodyPr wrap="square">
            <a:spAutoFit/>
          </a:bodyPr>
          <a:lstStyle/>
          <a:p>
            <a:pPr eaLnBrk="1" hangingPunct="1">
              <a:lnSpc>
                <a:spcPct val="110000"/>
              </a:lnSpc>
              <a:spcBef>
                <a:spcPts val="600"/>
              </a:spcBef>
            </a:pPr>
            <a:r>
              <a:rPr lang="en-US" altLang="it-IT" dirty="0" smtClean="0">
                <a:solidFill>
                  <a:srgbClr val="3F3F3F"/>
                </a:solidFill>
                <a:latin typeface="Merriweather Sans" charset="0"/>
              </a:rPr>
              <a:t>In this natural landscape, the </a:t>
            </a:r>
            <a:r>
              <a:rPr lang="en-US" altLang="it-IT" dirty="0" err="1" smtClean="0">
                <a:solidFill>
                  <a:srgbClr val="3F3F3F"/>
                </a:solidFill>
                <a:latin typeface="Merriweather Sans" charset="0"/>
              </a:rPr>
              <a:t>landcover</a:t>
            </a:r>
            <a:r>
              <a:rPr lang="en-US" altLang="it-IT" dirty="0" smtClean="0">
                <a:solidFill>
                  <a:srgbClr val="3F3F3F"/>
                </a:solidFill>
                <a:latin typeface="Merriweather Sans" charset="0"/>
              </a:rPr>
              <a:t> is homogenous across the pixel.  </a:t>
            </a:r>
          </a:p>
          <a:p>
            <a:pPr eaLnBrk="1" hangingPunct="1">
              <a:lnSpc>
                <a:spcPct val="110000"/>
              </a:lnSpc>
              <a:spcBef>
                <a:spcPts val="600"/>
              </a:spcBef>
            </a:pPr>
            <a:r>
              <a:rPr lang="en-US" altLang="it-IT" b="1" dirty="0" smtClean="0">
                <a:solidFill>
                  <a:srgbClr val="FF0000"/>
                </a:solidFill>
                <a:latin typeface="Merriweather Sans" charset="0"/>
              </a:rPr>
              <a:t>Question – can you think of examples where this does NOT occur?</a:t>
            </a:r>
            <a:endParaRPr lang="en-US" altLang="it-IT" b="1" dirty="0">
              <a:solidFill>
                <a:srgbClr val="FF0000"/>
              </a:solidFill>
              <a:latin typeface="Merriweather Sans" charset="0"/>
            </a:endParaRPr>
          </a:p>
        </p:txBody>
      </p:sp>
    </p:spTree>
    <p:extLst>
      <p:ext uri="{BB962C8B-B14F-4D97-AF65-F5344CB8AC3E}">
        <p14:creationId xmlns:p14="http://schemas.microsoft.com/office/powerpoint/2010/main" val="29178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6</a:t>
            </a:fld>
            <a:endParaRPr lang="nl-NL"/>
          </a:p>
        </p:txBody>
      </p:sp>
      <p:pic>
        <p:nvPicPr>
          <p:cNvPr id="9" name="Content Placeholder 4"/>
          <p:cNvPicPr>
            <a:picLocks noGrp="1" noChangeAspect="1"/>
          </p:cNvPicPr>
          <p:nvPr>
            <p:ph idx="4294967295"/>
          </p:nvPr>
        </p:nvPicPr>
        <p:blipFill>
          <a:blip r:embed="rId2"/>
          <a:stretch>
            <a:fillRect/>
          </a:stretch>
        </p:blipFill>
        <p:spPr>
          <a:xfrm>
            <a:off x="827387" y="1224739"/>
            <a:ext cx="9457809" cy="4338744"/>
          </a:xfrm>
          <a:prstGeom prst="rect">
            <a:avLst/>
          </a:prstGeom>
        </p:spPr>
      </p:pic>
      <p:sp>
        <p:nvSpPr>
          <p:cNvPr id="10" name="Rectangle 9"/>
          <p:cNvSpPr/>
          <p:nvPr/>
        </p:nvSpPr>
        <p:spPr>
          <a:xfrm>
            <a:off x="1135023" y="5747591"/>
            <a:ext cx="9473491" cy="498598"/>
          </a:xfrm>
          <a:prstGeom prst="rect">
            <a:avLst/>
          </a:prstGeom>
        </p:spPr>
        <p:txBody>
          <a:bodyPr wrap="square">
            <a:spAutoFit/>
          </a:bodyPr>
          <a:lstStyle/>
          <a:p>
            <a:pPr eaLnBrk="1" hangingPunct="1">
              <a:lnSpc>
                <a:spcPct val="110000"/>
              </a:lnSpc>
              <a:spcBef>
                <a:spcPts val="600"/>
              </a:spcBef>
            </a:pPr>
            <a:r>
              <a:rPr lang="en-US" altLang="it-IT" dirty="0" smtClean="0">
                <a:solidFill>
                  <a:srgbClr val="3F3F3F"/>
                </a:solidFill>
                <a:latin typeface="Merriweather Sans" charset="0"/>
              </a:rPr>
              <a:t>Most agricultural areas are mixed pixels at moderate resolution </a:t>
            </a:r>
          </a:p>
        </p:txBody>
      </p:sp>
    </p:spTree>
    <p:extLst>
      <p:ext uri="{BB962C8B-B14F-4D97-AF65-F5344CB8AC3E}">
        <p14:creationId xmlns:p14="http://schemas.microsoft.com/office/powerpoint/2010/main" val="83021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7</a:t>
            </a:fld>
            <a:endParaRPr lang="nl-NL"/>
          </a:p>
        </p:txBody>
      </p:sp>
      <p:sp>
        <p:nvSpPr>
          <p:cNvPr id="5" name="Content Placeholder 2"/>
          <p:cNvSpPr>
            <a:spLocks noGrp="1"/>
          </p:cNvSpPr>
          <p:nvPr>
            <p:ph idx="4294967295"/>
          </p:nvPr>
        </p:nvSpPr>
        <p:spPr>
          <a:xfrm>
            <a:off x="1079999" y="1577500"/>
            <a:ext cx="9619955" cy="4587804"/>
          </a:xfrm>
          <a:prstGeom prst="rect">
            <a:avLst/>
          </a:prstGeom>
        </p:spPr>
        <p:txBody>
          <a:bodyPr/>
          <a:lstStyle/>
          <a:p>
            <a:pPr marL="1616075" indent="-1616075"/>
            <a:r>
              <a:rPr lang="en-US" sz="2400" b="1" dirty="0" smtClean="0">
                <a:solidFill>
                  <a:srgbClr val="FF0000"/>
                </a:solidFill>
              </a:rPr>
              <a:t>Question</a:t>
            </a:r>
            <a:r>
              <a:rPr lang="en-US" sz="2400" dirty="0" smtClean="0">
                <a:solidFill>
                  <a:srgbClr val="FF0000"/>
                </a:solidFill>
              </a:rPr>
              <a:t> 	Can </a:t>
            </a:r>
            <a:r>
              <a:rPr lang="en-US" sz="2400" dirty="0">
                <a:solidFill>
                  <a:srgbClr val="FF0000"/>
                </a:solidFill>
              </a:rPr>
              <a:t>we use supervised classification to group and classify our hyper-temporal data </a:t>
            </a:r>
            <a:r>
              <a:rPr lang="en-US" sz="2400" dirty="0" smtClean="0">
                <a:solidFill>
                  <a:srgbClr val="FF0000"/>
                </a:solidFill>
              </a:rPr>
              <a:t>sets ?</a:t>
            </a:r>
          </a:p>
          <a:p>
            <a:pPr marL="1260475" indent="-1260475"/>
            <a:endParaRPr lang="en-US" sz="2400" dirty="0">
              <a:solidFill>
                <a:srgbClr val="FF0000"/>
              </a:solidFill>
            </a:endParaRPr>
          </a:p>
          <a:p>
            <a:pPr>
              <a:lnSpc>
                <a:spcPct val="100000"/>
              </a:lnSpc>
              <a:spcBef>
                <a:spcPts val="600"/>
              </a:spcBef>
              <a:spcAft>
                <a:spcPts val="600"/>
              </a:spcAft>
              <a:buFont typeface="Arial" panose="020B0604020202020204" pitchFamily="34" charset="0"/>
              <a:buChar char="•"/>
            </a:pPr>
            <a:r>
              <a:rPr lang="en-US" sz="2400" dirty="0">
                <a:solidFill>
                  <a:schemeClr val="tx1"/>
                </a:solidFill>
              </a:rPr>
              <a:t>It is impossible to create a training set of pure land cover classes as most pixels are likely </a:t>
            </a:r>
            <a:r>
              <a:rPr lang="en-US" sz="2400" dirty="0" smtClean="0">
                <a:solidFill>
                  <a:schemeClr val="tx1"/>
                </a:solidFill>
              </a:rPr>
              <a:t>mixed pixels. </a:t>
            </a:r>
            <a:r>
              <a:rPr lang="en-US" sz="2400" dirty="0">
                <a:solidFill>
                  <a:schemeClr val="tx1"/>
                </a:solidFill>
              </a:rPr>
              <a:t>Also similar land </a:t>
            </a:r>
            <a:r>
              <a:rPr lang="en-US" sz="2400" dirty="0" smtClean="0">
                <a:solidFill>
                  <a:schemeClr val="tx1"/>
                </a:solidFill>
              </a:rPr>
              <a:t>covers </a:t>
            </a:r>
            <a:r>
              <a:rPr lang="en-US" sz="2400" dirty="0">
                <a:solidFill>
                  <a:schemeClr val="tx1"/>
                </a:solidFill>
              </a:rPr>
              <a:t>shows different NDVI-readings from season to season. </a:t>
            </a:r>
          </a:p>
          <a:p>
            <a:pPr>
              <a:lnSpc>
                <a:spcPct val="100000"/>
              </a:lnSpc>
              <a:spcBef>
                <a:spcPts val="600"/>
              </a:spcBef>
              <a:spcAft>
                <a:spcPts val="600"/>
              </a:spcAft>
              <a:buFont typeface="Arial" panose="020B0604020202020204" pitchFamily="34" charset="0"/>
              <a:buChar char="•"/>
            </a:pPr>
            <a:r>
              <a:rPr lang="en-US" sz="2400" dirty="0">
                <a:solidFill>
                  <a:schemeClr val="tx1"/>
                </a:solidFill>
              </a:rPr>
              <a:t>Therefore it is impossible to use fixed NDVI-curves for fixed land cover types</a:t>
            </a:r>
            <a:r>
              <a:rPr lang="en-US" sz="2400" dirty="0" smtClean="0">
                <a:solidFill>
                  <a:schemeClr val="tx1"/>
                </a:solidFill>
              </a:rPr>
              <a:t>.</a:t>
            </a:r>
          </a:p>
          <a:p>
            <a:pPr>
              <a:lnSpc>
                <a:spcPct val="100000"/>
              </a:lnSpc>
              <a:spcBef>
                <a:spcPts val="600"/>
              </a:spcBef>
              <a:spcAft>
                <a:spcPts val="600"/>
              </a:spcAft>
              <a:buFont typeface="Arial" panose="020B0604020202020204" pitchFamily="34" charset="0"/>
              <a:buChar char="•"/>
            </a:pPr>
            <a:r>
              <a:rPr lang="en-US" sz="2400" dirty="0" smtClean="0">
                <a:solidFill>
                  <a:schemeClr val="tx1"/>
                </a:solidFill>
              </a:rPr>
              <a:t>A supervised classification is not possible</a:t>
            </a:r>
            <a:endParaRPr lang="en-US" sz="2400" dirty="0">
              <a:solidFill>
                <a:schemeClr val="tx1"/>
              </a:solidFill>
            </a:endParaRPr>
          </a:p>
          <a:p>
            <a:endParaRPr lang="en-GB" sz="2400" dirty="0">
              <a:solidFill>
                <a:srgbClr val="FF0000"/>
              </a:solidFill>
            </a:endParaRPr>
          </a:p>
        </p:txBody>
      </p:sp>
    </p:spTree>
    <p:extLst>
      <p:ext uri="{BB962C8B-B14F-4D97-AF65-F5344CB8AC3E}">
        <p14:creationId xmlns:p14="http://schemas.microsoft.com/office/powerpoint/2010/main" val="196798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8</a:t>
            </a:fld>
            <a:endParaRPr lang="nl-NL"/>
          </a:p>
        </p:txBody>
      </p:sp>
      <p:sp>
        <p:nvSpPr>
          <p:cNvPr id="5" name="Content Placeholder 2"/>
          <p:cNvSpPr>
            <a:spLocks noGrp="1"/>
          </p:cNvSpPr>
          <p:nvPr>
            <p:ph idx="4294967295"/>
          </p:nvPr>
        </p:nvSpPr>
        <p:spPr>
          <a:xfrm>
            <a:off x="1079999" y="1343820"/>
            <a:ext cx="11112001" cy="4587804"/>
          </a:xfrm>
          <a:prstGeom prst="rect">
            <a:avLst/>
          </a:prstGeom>
        </p:spPr>
        <p:txBody>
          <a:bodyPr/>
          <a:lstStyle/>
          <a:p>
            <a:pPr marL="0" indent="0"/>
            <a:r>
              <a:rPr lang="en-US" sz="2400" dirty="0">
                <a:solidFill>
                  <a:schemeClr val="tx1"/>
                </a:solidFill>
              </a:rPr>
              <a:t>Unsupervised classification algorithms are clustering or partitioning techniques that identify clusters in your data, grouping together data that have the same or similar characteristics into a class.  </a:t>
            </a:r>
          </a:p>
          <a:p>
            <a:pPr marL="0" indent="0"/>
            <a:endParaRPr lang="en-US" sz="2400" dirty="0">
              <a:solidFill>
                <a:schemeClr val="tx1"/>
              </a:solidFill>
            </a:endParaRPr>
          </a:p>
          <a:p>
            <a:pPr marL="0" indent="0"/>
            <a:r>
              <a:rPr lang="en-US" sz="2400" dirty="0" err="1">
                <a:solidFill>
                  <a:schemeClr val="tx1"/>
                </a:solidFill>
              </a:rPr>
              <a:t>ISODATA</a:t>
            </a:r>
            <a:r>
              <a:rPr lang="en-US" sz="2400" dirty="0">
                <a:solidFill>
                  <a:schemeClr val="tx1"/>
                </a:solidFill>
              </a:rPr>
              <a:t> (Iterative Self-</a:t>
            </a:r>
            <a:r>
              <a:rPr lang="en-US" sz="2400" dirty="0" err="1">
                <a:solidFill>
                  <a:schemeClr val="tx1"/>
                </a:solidFill>
              </a:rPr>
              <a:t>Organising</a:t>
            </a:r>
            <a:r>
              <a:rPr lang="en-US" sz="2400" dirty="0">
                <a:solidFill>
                  <a:schemeClr val="tx1"/>
                </a:solidFill>
              </a:rPr>
              <a:t> Data Analysis Technique) calculates class means evenly distributed in the data space then iteratively clusters the remaining pixels using minimum distance techniques. Each iteration recalculates means and reclassifies pixels with respect to the new means. This process continues until the number of pixels in each class changes by less than the selected pixel change threshold or the maximum number of iterations is reached</a:t>
            </a:r>
            <a:r>
              <a:rPr lang="en-US" sz="2400"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252159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771" y="987917"/>
            <a:ext cx="12220642" cy="544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529" y="286070"/>
            <a:ext cx="9822426" cy="400110"/>
          </a:xfrm>
        </p:spPr>
        <p:txBody>
          <a:bodyPr/>
          <a:lstStyle/>
          <a:p>
            <a:r>
              <a:rPr lang="en-US" sz="2000" b="1" dirty="0"/>
              <a:t>Understand why and how to classify hyper-temporal RS </a:t>
            </a:r>
            <a:r>
              <a:rPr lang="en-US" sz="2000" b="1" dirty="0" smtClean="0"/>
              <a:t>data</a:t>
            </a:r>
            <a:endParaRPr lang="en-US" sz="2000" b="1" dirty="0">
              <a:solidFill>
                <a:srgbClr val="00B0F0"/>
              </a:solidFill>
            </a:endParaRPr>
          </a:p>
        </p:txBody>
      </p:sp>
      <p:sp>
        <p:nvSpPr>
          <p:cNvPr id="4" name="Slide Number Placeholder 3"/>
          <p:cNvSpPr>
            <a:spLocks noGrp="1"/>
          </p:cNvSpPr>
          <p:nvPr>
            <p:ph type="sldNum" sz="quarter" idx="4"/>
          </p:nvPr>
        </p:nvSpPr>
        <p:spPr/>
        <p:txBody>
          <a:bodyPr/>
          <a:lstStyle/>
          <a:p>
            <a:fld id="{A8E026D9-DF3B-4DE9-AE1C-81B7E5BD826E}" type="slidenum">
              <a:rPr lang="nl-NL" smtClean="0"/>
              <a:pPr/>
              <a:t>9</a:t>
            </a:fld>
            <a:endParaRPr lang="nl-NL"/>
          </a:p>
        </p:txBody>
      </p:sp>
      <p:pic>
        <p:nvPicPr>
          <p:cNvPr id="5" name="Content Placeholder 4"/>
          <p:cNvPicPr>
            <a:picLocks noGrp="1" noChangeAspect="1"/>
          </p:cNvPicPr>
          <p:nvPr>
            <p:ph idx="4294967295"/>
          </p:nvPr>
        </p:nvPicPr>
        <p:blipFill>
          <a:blip r:embed="rId2"/>
          <a:stretch>
            <a:fillRect/>
          </a:stretch>
        </p:blipFill>
        <p:spPr>
          <a:xfrm>
            <a:off x="150190" y="1358032"/>
            <a:ext cx="11941026" cy="4619868"/>
          </a:xfrm>
          <a:prstGeom prst="rect">
            <a:avLst/>
          </a:prstGeom>
        </p:spPr>
      </p:pic>
    </p:spTree>
    <p:extLst>
      <p:ext uri="{BB962C8B-B14F-4D97-AF65-F5344CB8AC3E}">
        <p14:creationId xmlns:p14="http://schemas.microsoft.com/office/powerpoint/2010/main" val="201580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TextField"/>
</p:tagLst>
</file>

<file path=ppt/tags/tag2.xml><?xml version="1.0" encoding="utf-8"?>
<p:tagLst xmlns:a="http://schemas.openxmlformats.org/drawingml/2006/main" xmlns:r="http://schemas.openxmlformats.org/officeDocument/2006/relationships" xmlns:p="http://schemas.openxmlformats.org/presentationml/2006/main">
  <p:tag name="TYPE" val="TextField"/>
</p:tagLst>
</file>

<file path=ppt/tags/tag3.xml><?xml version="1.0" encoding="utf-8"?>
<p:tagLst xmlns:a="http://schemas.openxmlformats.org/drawingml/2006/main" xmlns:r="http://schemas.openxmlformats.org/officeDocument/2006/relationships" xmlns:p="http://schemas.openxmlformats.org/presentationml/2006/main">
  <p:tag name="TYPE" val="TextField"/>
</p:tagLst>
</file>

<file path=ppt/tags/tag4.xml><?xml version="1.0" encoding="utf-8"?>
<p:tagLst xmlns:a="http://schemas.openxmlformats.org/drawingml/2006/main" xmlns:r="http://schemas.openxmlformats.org/officeDocument/2006/relationships" xmlns:p="http://schemas.openxmlformats.org/presentationml/2006/main">
  <p:tag name="TYPE" val="TextField"/>
</p:tagLst>
</file>

<file path=ppt/tags/tag5.xml><?xml version="1.0" encoding="utf-8"?>
<p:tagLst xmlns:a="http://schemas.openxmlformats.org/drawingml/2006/main" xmlns:r="http://schemas.openxmlformats.org/officeDocument/2006/relationships" xmlns:p="http://schemas.openxmlformats.org/presentationml/2006/main">
  <p:tag name="TYPE" val="TextField"/>
</p:tagLst>
</file>

<file path=ppt/tags/tag6.xml><?xml version="1.0" encoding="utf-8"?>
<p:tagLst xmlns:a="http://schemas.openxmlformats.org/drawingml/2006/main" xmlns:r="http://schemas.openxmlformats.org/officeDocument/2006/relationships" xmlns:p="http://schemas.openxmlformats.org/presentationml/2006/main">
  <p:tag name="TYPE" val="TextField"/>
</p:tagLst>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O Africa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D0DD0B3-EB79-44F1-A29E-B95A00747B23}">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4EEB1D096C984CA1E2FB11F9065F39" ma:contentTypeVersion="10" ma:contentTypeDescription="Create a new document." ma:contentTypeScope="" ma:versionID="3de00044b65508be440ac9b173aebc9a">
  <xsd:schema xmlns:xsd="http://www.w3.org/2001/XMLSchema" xmlns:xs="http://www.w3.org/2001/XMLSchema" xmlns:p="http://schemas.microsoft.com/office/2006/metadata/properties" xmlns:ns2="55d63ad3-8964-4e82-b0bd-0da6298ca9ca" targetNamespace="http://schemas.microsoft.com/office/2006/metadata/properties" ma:root="true" ma:fieldsID="e5155a86940b0d531ec718e08da8855b" ns2:_="">
    <xsd:import namespace="55d63ad3-8964-4e82-b0bd-0da6298ca9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63ad3-8964-4e82-b0bd-0da6298ca9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36CAD7-9040-4CCE-9235-8F2FB444E617}">
  <ds:schemaRefs>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55d63ad3-8964-4e82-b0bd-0da6298ca9ca"/>
    <ds:schemaRef ds:uri="http://purl.org/dc/dcmitype/"/>
    <ds:schemaRef ds:uri="http://purl.org/dc/elements/1.1/"/>
  </ds:schemaRefs>
</ds:datastoreItem>
</file>

<file path=customXml/itemProps2.xml><?xml version="1.0" encoding="utf-8"?>
<ds:datastoreItem xmlns:ds="http://schemas.openxmlformats.org/officeDocument/2006/customXml" ds:itemID="{E5127A7C-BD3A-43E2-98D8-3E6D649702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d63ad3-8964-4e82-b0bd-0da6298ca9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5C2952-C7E6-47A4-A4DF-355CCD916F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ESA Presentation</Template>
  <TotalTime>6600</TotalTime>
  <Words>1699</Words>
  <Application>Microsoft Office PowerPoint</Application>
  <PresentationFormat>Widescreen</PresentationFormat>
  <Paragraphs>194</Paragraphs>
  <Slides>31</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Verdana</vt:lpstr>
      <vt:lpstr>Candara</vt:lpstr>
      <vt:lpstr>Merriweather Sans</vt:lpstr>
      <vt:lpstr>Calibri</vt:lpstr>
      <vt:lpstr>MS PGothic</vt:lpstr>
      <vt:lpstr>Wingdings</vt:lpstr>
      <vt:lpstr>Arial</vt:lpstr>
      <vt:lpstr>ESA_Presentation_DARK</vt:lpstr>
      <vt:lpstr>EO Africa slide</vt:lpstr>
      <vt:lpstr>ESA_Presentation_CLEAR</vt:lpstr>
      <vt:lpstr>ESA_Presentation_CLEAR_BG</vt:lpstr>
      <vt:lpstr>EO AFRICA  Chapter 7.1 | Hyper-Temporal Mapping of Ecological Systems Part 2   Kees de Bie and Andy Nelson ITC, UTwente</vt:lpstr>
      <vt:lpstr>Specific Learning Objectives</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Understand why and how to classify hyper-temporal RS data</vt:lpstr>
      <vt:lpstr>Know how HT-data are visualized in profiles and maps</vt:lpstr>
      <vt:lpstr>Know how HT-data are visualized in profiles and maps</vt:lpstr>
      <vt:lpstr>Know how HT-data are visualized in profiles and maps</vt:lpstr>
      <vt:lpstr>Example: Linking profiles to the map</vt:lpstr>
      <vt:lpstr>Example: Linking profiles to the map</vt:lpstr>
      <vt:lpstr>Know how HT-data are visualized in profiles and maps</vt:lpstr>
      <vt:lpstr>What about using different input NDVI-Images</vt:lpstr>
      <vt:lpstr>Use of colours to indicate gradients (Korea)</vt:lpstr>
      <vt:lpstr>Use of colours to indicate gradients (Korea)</vt:lpstr>
      <vt:lpstr>Use of colours to indicate gradients (Mongolia)</vt:lpstr>
      <vt:lpstr>Know how HT-data are visualized in profiles and maps</vt:lpstr>
      <vt:lpstr>Hyper-Temporal Remote Sensing</vt:lpstr>
      <vt:lpstr>References, Sources</vt:lpstr>
      <vt:lpstr>Websites</vt:lpstr>
      <vt:lpstr>EO AFRICA  Chapter 7.1 | Hyper-Temporal Mapping of Ecological Systems Part 2   Kees de Bie and Andy Nelson ITC, UTwente</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Name Surname</dc:creator>
  <cp:lastModifiedBy>Bie, C.A.J.M. de (ITC)</cp:lastModifiedBy>
  <cp:revision>1425</cp:revision>
  <cp:lastPrinted>2019-04-05T12:22:34Z</cp:lastPrinted>
  <dcterms:created xsi:type="dcterms:W3CDTF">2015-07-01T15:01:13Z</dcterms:created>
  <dcterms:modified xsi:type="dcterms:W3CDTF">2022-03-10T09:30:33Z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0x010100FD4EEB1D096C984CA1E2FB11F9065F39</vt:lpwstr>
  </property>
</Properties>
</file>