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7103" r:id="rId4"/>
    <p:sldMasterId id="2147487131" r:id="rId5"/>
    <p:sldMasterId id="2147483928" r:id="rId6"/>
    <p:sldMasterId id="2147487132" r:id="rId7"/>
  </p:sldMasterIdLst>
  <p:notesMasterIdLst>
    <p:notesMasterId r:id="rId28"/>
  </p:notesMasterIdLst>
  <p:handoutMasterIdLst>
    <p:handoutMasterId r:id="rId29"/>
  </p:handoutMasterIdLst>
  <p:sldIdLst>
    <p:sldId id="384" r:id="rId8"/>
    <p:sldId id="385" r:id="rId9"/>
    <p:sldId id="350" r:id="rId10"/>
    <p:sldId id="369" r:id="rId11"/>
    <p:sldId id="376" r:id="rId12"/>
    <p:sldId id="377" r:id="rId13"/>
    <p:sldId id="367" r:id="rId14"/>
    <p:sldId id="368" r:id="rId15"/>
    <p:sldId id="378" r:id="rId16"/>
    <p:sldId id="380" r:id="rId17"/>
    <p:sldId id="381" r:id="rId18"/>
    <p:sldId id="382" r:id="rId19"/>
    <p:sldId id="370" r:id="rId20"/>
    <p:sldId id="371" r:id="rId21"/>
    <p:sldId id="372" r:id="rId22"/>
    <p:sldId id="373" r:id="rId23"/>
    <p:sldId id="374" r:id="rId24"/>
    <p:sldId id="375" r:id="rId25"/>
    <p:sldId id="386" r:id="rId26"/>
    <p:sldId id="387" r:id="rId27"/>
  </p:sldIdLst>
  <p:sldSz cx="12192000" cy="6858000"/>
  <p:notesSz cx="6797675" cy="9926638"/>
  <p:embeddedFontLs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S PGothic" panose="020B0600070205080204" pitchFamily="34" charset="-128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FFFF"/>
    <a:srgbClr val="000F1C"/>
    <a:srgbClr val="0C424C"/>
    <a:srgbClr val="EFEEE4"/>
    <a:srgbClr val="00AE9C"/>
    <a:srgbClr val="8197A6"/>
    <a:srgbClr val="003249"/>
    <a:srgbClr val="F1666A"/>
    <a:srgbClr val="960136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E22CA-61DD-4B06-9302-F3665AD64CEC}" v="14" dt="2021-11-10T10:27:28.804"/>
    <p1510:client id="{A12B0705-4D5E-4853-9297-3D00417FD1D0}" v="1104" dt="2021-11-10T20:18:22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94694"/>
  </p:normalViewPr>
  <p:slideViewPr>
    <p:cSldViewPr snapToGrid="0">
      <p:cViewPr varScale="1">
        <p:scale>
          <a:sx n="58" d="100"/>
          <a:sy n="58" d="100"/>
        </p:scale>
        <p:origin x="816" y="110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Andy (UT-ITC)" userId="8c3bbbfd-8b33-433e-9e71-44d1c0c1ea42" providerId="ADAL" clId="{A12B0705-4D5E-4853-9297-3D00417FD1D0}"/>
    <pc:docChg chg="undo redo custSel addSld delSld modSld sldOrd">
      <pc:chgData name="Nelson, Andy (UT-ITC)" userId="8c3bbbfd-8b33-433e-9e71-44d1c0c1ea42" providerId="ADAL" clId="{A12B0705-4D5E-4853-9297-3D00417FD1D0}" dt="2021-11-10T20:18:22.971" v="18863"/>
      <pc:docMkLst>
        <pc:docMk/>
      </pc:docMkLst>
      <pc:sldChg chg="addSp delSp modSp mod ord modTransition">
        <pc:chgData name="Nelson, Andy (UT-ITC)" userId="8c3bbbfd-8b33-433e-9e71-44d1c0c1ea42" providerId="ADAL" clId="{A12B0705-4D5E-4853-9297-3D00417FD1D0}" dt="2021-11-10T20:18:22.971" v="18863"/>
        <pc:sldMkLst>
          <pc:docMk/>
          <pc:sldMk cId="574419954" sldId="256"/>
        </pc:sldMkLst>
        <pc:spChg chg="mod">
          <ac:chgData name="Nelson, Andy (UT-ITC)" userId="8c3bbbfd-8b33-433e-9e71-44d1c0c1ea42" providerId="ADAL" clId="{A12B0705-4D5E-4853-9297-3D00417FD1D0}" dt="2021-11-09T20:24:28.174" v="16538" actId="20577"/>
          <ac:spMkLst>
            <pc:docMk/>
            <pc:sldMk cId="574419954" sldId="256"/>
            <ac:spMk id="2" creationId="{3FED2508-10A6-8945-A31B-FB5133FA3685}"/>
          </ac:spMkLst>
        </pc:spChg>
        <pc:spChg chg="add mod">
          <ac:chgData name="Nelson, Andy (UT-ITC)" userId="8c3bbbfd-8b33-433e-9e71-44d1c0c1ea42" providerId="ADAL" clId="{A12B0705-4D5E-4853-9297-3D00417FD1D0}" dt="2021-11-03T14:25:55.067" v="207" actId="21"/>
          <ac:spMkLst>
            <pc:docMk/>
            <pc:sldMk cId="574419954" sldId="256"/>
            <ac:spMk id="4" creationId="{79192429-32D3-4C7D-917A-C33BD4C2D10F}"/>
          </ac:spMkLst>
        </pc:spChg>
        <pc:spChg chg="add mod">
          <ac:chgData name="Nelson, Andy (UT-ITC)" userId="8c3bbbfd-8b33-433e-9e71-44d1c0c1ea42" providerId="ADAL" clId="{A12B0705-4D5E-4853-9297-3D00417FD1D0}" dt="2021-11-09T20:24:41.748" v="16557" actId="1076"/>
          <ac:spMkLst>
            <pc:docMk/>
            <pc:sldMk cId="574419954" sldId="256"/>
            <ac:spMk id="7" creationId="{F36E690D-5F45-4325-9572-1E6EA42A9E90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74419954" sldId="256"/>
            <ac:picMk id="5" creationId="{006B5900-DCD8-4A36-81DF-F520B19E7E03}"/>
          </ac:picMkLst>
        </pc:picChg>
        <pc:picChg chg="add mod modCrop">
          <ac:chgData name="Nelson, Andy (UT-ITC)" userId="8c3bbbfd-8b33-433e-9e71-44d1c0c1ea42" providerId="ADAL" clId="{A12B0705-4D5E-4853-9297-3D00417FD1D0}" dt="2021-11-03T14:24:19.319" v="153" actId="1035"/>
          <ac:picMkLst>
            <pc:docMk/>
            <pc:sldMk cId="574419954" sldId="256"/>
            <ac:picMk id="6" creationId="{DCD9EEE6-FD91-4A8D-B323-E2AD2B95C5F8}"/>
          </ac:picMkLst>
        </pc:picChg>
        <pc:picChg chg="add del mod">
          <ac:chgData name="Nelson, Andy (UT-ITC)" userId="8c3bbbfd-8b33-433e-9e71-44d1c0c1ea42" providerId="ADAL" clId="{A12B0705-4D5E-4853-9297-3D00417FD1D0}" dt="2021-11-03T14:22:49.477" v="83" actId="478"/>
          <ac:picMkLst>
            <pc:docMk/>
            <pc:sldMk cId="574419954" sldId="256"/>
            <ac:picMk id="8" creationId="{AF1AC979-D70F-4673-BB55-9EF5897E4A87}"/>
          </ac:picMkLst>
        </pc:picChg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43524896" sldId="25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777230901" sldId="260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53866997" sldId="26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600928900" sldId="26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770039997" sldId="27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734904834" sldId="27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64606739" sldId="274"/>
        </pc:sldMkLst>
      </pc:sldChg>
      <pc:sldChg chg="addSp delSp modSp mod modTransition">
        <pc:chgData name="Nelson, Andy (UT-ITC)" userId="8c3bbbfd-8b33-433e-9e71-44d1c0c1ea42" providerId="ADAL" clId="{A12B0705-4D5E-4853-9297-3D00417FD1D0}" dt="2021-11-10T20:18:22.971" v="18863"/>
        <pc:sldMkLst>
          <pc:docMk/>
          <pc:sldMk cId="1021837136" sldId="276"/>
        </pc:sldMkLst>
        <pc:spChg chg="mod">
          <ac:chgData name="Nelson, Andy (UT-ITC)" userId="8c3bbbfd-8b33-433e-9e71-44d1c0c1ea42" providerId="ADAL" clId="{A12B0705-4D5E-4853-9297-3D00417FD1D0}" dt="2021-11-03T14:31:16.463" v="383" actId="255"/>
          <ac:spMkLst>
            <pc:docMk/>
            <pc:sldMk cId="1021837136" sldId="276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6:25:06.971" v="7032" actId="20577"/>
          <ac:spMkLst>
            <pc:docMk/>
            <pc:sldMk cId="1021837136" sldId="276"/>
            <ac:spMk id="5" creationId="{889B22E4-EC6E-4044-B8BD-7B717A41E58A}"/>
          </ac:spMkLst>
        </pc:spChg>
        <pc:spChg chg="add mod">
          <ac:chgData name="Nelson, Andy (UT-ITC)" userId="8c3bbbfd-8b33-433e-9e71-44d1c0c1ea42" providerId="ADAL" clId="{A12B0705-4D5E-4853-9297-3D00417FD1D0}" dt="2021-11-09T19:46:48.273" v="14999" actId="20577"/>
          <ac:spMkLst>
            <pc:docMk/>
            <pc:sldMk cId="1021837136" sldId="276"/>
            <ac:spMk id="7" creationId="{4F7F0829-5043-4CA9-9509-5244CA0423E7}"/>
          </ac:spMkLst>
        </pc:spChg>
        <pc:spChg chg="add mod">
          <ac:chgData name="Nelson, Andy (UT-ITC)" userId="8c3bbbfd-8b33-433e-9e71-44d1c0c1ea42" providerId="ADAL" clId="{A12B0705-4D5E-4853-9297-3D00417FD1D0}" dt="2021-11-10T19:15:17.036" v="18772" actId="6549"/>
          <ac:spMkLst>
            <pc:docMk/>
            <pc:sldMk cId="1021837136" sldId="276"/>
            <ac:spMk id="8" creationId="{BF7A156C-2007-4ACA-A263-6815CCB94286}"/>
          </ac:spMkLst>
        </pc:spChg>
        <pc:spChg chg="add mod">
          <ac:chgData name="Nelson, Andy (UT-ITC)" userId="8c3bbbfd-8b33-433e-9e71-44d1c0c1ea42" providerId="ADAL" clId="{A12B0705-4D5E-4853-9297-3D00417FD1D0}" dt="2021-11-03T14:42:25.674" v="712" actId="113"/>
          <ac:spMkLst>
            <pc:docMk/>
            <pc:sldMk cId="1021837136" sldId="276"/>
            <ac:spMk id="9" creationId="{6D325F87-A94F-4C83-B739-AD9A2C739C10}"/>
          </ac:spMkLst>
        </pc:spChg>
        <pc:spChg chg="add mod ord">
          <ac:chgData name="Nelson, Andy (UT-ITC)" userId="8c3bbbfd-8b33-433e-9e71-44d1c0c1ea42" providerId="ADAL" clId="{A12B0705-4D5E-4853-9297-3D00417FD1D0}" dt="2021-11-04T16:23:57.131" v="6815" actId="167"/>
          <ac:spMkLst>
            <pc:docMk/>
            <pc:sldMk cId="1021837136" sldId="276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021837136" sldId="276"/>
            <ac:picMk id="2" creationId="{9744474C-49DB-48BB-A424-06C26EE269CA}"/>
          </ac:picMkLst>
        </pc:picChg>
        <pc:picChg chg="add mod">
          <ac:chgData name="Nelson, Andy (UT-ITC)" userId="8c3bbbfd-8b33-433e-9e71-44d1c0c1ea42" providerId="ADAL" clId="{A12B0705-4D5E-4853-9297-3D00417FD1D0}" dt="2021-11-04T16:25:00.602" v="7022" actId="1036"/>
          <ac:picMkLst>
            <pc:docMk/>
            <pc:sldMk cId="1021837136" sldId="276"/>
            <ac:picMk id="3" creationId="{AD4E151F-4DC0-4040-A2B3-D48C87E1FA48}"/>
          </ac:picMkLst>
        </pc:picChg>
        <pc:picChg chg="add mod">
          <ac:chgData name="Nelson, Andy (UT-ITC)" userId="8c3bbbfd-8b33-433e-9e71-44d1c0c1ea42" providerId="ADAL" clId="{A12B0705-4D5E-4853-9297-3D00417FD1D0}" dt="2021-11-03T14:25:04.078" v="205" actId="14100"/>
          <ac:picMkLst>
            <pc:docMk/>
            <pc:sldMk cId="1021837136" sldId="276"/>
            <ac:picMk id="6" creationId="{F610F526-2C2E-4308-BD69-29883C27F5C3}"/>
          </ac:picMkLst>
        </pc:picChg>
        <pc:cxnChg chg="add del mod">
          <ac:chgData name="Nelson, Andy (UT-ITC)" userId="8c3bbbfd-8b33-433e-9e71-44d1c0c1ea42" providerId="ADAL" clId="{A12B0705-4D5E-4853-9297-3D00417FD1D0}" dt="2021-11-03T14:41:25.575" v="665" actId="478"/>
          <ac:cxnSpMkLst>
            <pc:docMk/>
            <pc:sldMk cId="1021837136" sldId="276"/>
            <ac:cxnSpMk id="11" creationId="{557B0DDB-7AD8-448F-9646-055DADF93780}"/>
          </ac:cxnSpMkLst>
        </pc:cxnChg>
      </pc:sldChg>
      <pc:sldChg chg="addSp delSp modSp mod">
        <pc:chgData name="Nelson, Andy (UT-ITC)" userId="8c3bbbfd-8b33-433e-9e71-44d1c0c1ea42" providerId="ADAL" clId="{A12B0705-4D5E-4853-9297-3D00417FD1D0}" dt="2021-11-10T20:18:22.971" v="18863"/>
        <pc:sldMkLst>
          <pc:docMk/>
          <pc:sldMk cId="954977156" sldId="277"/>
        </pc:sldMkLst>
        <pc:spChg chg="del">
          <ac:chgData name="Nelson, Andy (UT-ITC)" userId="8c3bbbfd-8b33-433e-9e71-44d1c0c1ea42" providerId="ADAL" clId="{A12B0705-4D5E-4853-9297-3D00417FD1D0}" dt="2021-11-09T12:38:18.833" v="10380" actId="478"/>
          <ac:spMkLst>
            <pc:docMk/>
            <pc:sldMk cId="954977156" sldId="277"/>
            <ac:spMk id="2" creationId="{2C1CD46E-22EB-4C1B-B8D1-37968A0B9898}"/>
          </ac:spMkLst>
        </pc:spChg>
        <pc:spChg chg="del">
          <ac:chgData name="Nelson, Andy (UT-ITC)" userId="8c3bbbfd-8b33-433e-9e71-44d1c0c1ea42" providerId="ADAL" clId="{A12B0705-4D5E-4853-9297-3D00417FD1D0}" dt="2021-11-09T13:02:23.099" v="11001" actId="478"/>
          <ac:spMkLst>
            <pc:docMk/>
            <pc:sldMk cId="954977156" sldId="277"/>
            <ac:spMk id="3" creationId="{B6F21B78-9D67-4719-8077-9337360B176B}"/>
          </ac:spMkLst>
        </pc:spChg>
        <pc:spChg chg="del">
          <ac:chgData name="Nelson, Andy (UT-ITC)" userId="8c3bbbfd-8b33-433e-9e71-44d1c0c1ea42" providerId="ADAL" clId="{A12B0705-4D5E-4853-9297-3D00417FD1D0}" dt="2021-11-09T13:02:23.099" v="11001" actId="478"/>
          <ac:spMkLst>
            <pc:docMk/>
            <pc:sldMk cId="954977156" sldId="277"/>
            <ac:spMk id="4" creationId="{5ECB73DE-C8F5-4230-9F15-817CCCAF96B7}"/>
          </ac:spMkLst>
        </pc:spChg>
        <pc:spChg chg="del">
          <ac:chgData name="Nelson, Andy (UT-ITC)" userId="8c3bbbfd-8b33-433e-9e71-44d1c0c1ea42" providerId="ADAL" clId="{A12B0705-4D5E-4853-9297-3D00417FD1D0}" dt="2021-11-09T13:02:19.052" v="11000" actId="478"/>
          <ac:spMkLst>
            <pc:docMk/>
            <pc:sldMk cId="954977156" sldId="277"/>
            <ac:spMk id="5" creationId="{B34EC72E-AD51-45BE-AC70-A3A6133AB932}"/>
          </ac:spMkLst>
        </pc:spChg>
        <pc:spChg chg="add del mod">
          <ac:chgData name="Nelson, Andy (UT-ITC)" userId="8c3bbbfd-8b33-433e-9e71-44d1c0c1ea42" providerId="ADAL" clId="{A12B0705-4D5E-4853-9297-3D00417FD1D0}" dt="2021-11-09T12:38:21.183" v="10381" actId="478"/>
          <ac:spMkLst>
            <pc:docMk/>
            <pc:sldMk cId="954977156" sldId="277"/>
            <ac:spMk id="7" creationId="{9CA214F4-0676-4F8F-A3ED-E759089732AA}"/>
          </ac:spMkLst>
        </pc:spChg>
        <pc:spChg chg="add mod">
          <ac:chgData name="Nelson, Andy (UT-ITC)" userId="8c3bbbfd-8b33-433e-9e71-44d1c0c1ea42" providerId="ADAL" clId="{A12B0705-4D5E-4853-9297-3D00417FD1D0}" dt="2021-11-09T13:07:27.662" v="11073" actId="6549"/>
          <ac:spMkLst>
            <pc:docMk/>
            <pc:sldMk cId="954977156" sldId="277"/>
            <ac:spMk id="8" creationId="{2B152706-E8F9-4ED5-B38D-06BFF21B41D1}"/>
          </ac:spMkLst>
        </pc:spChg>
        <pc:spChg chg="add mod">
          <ac:chgData name="Nelson, Andy (UT-ITC)" userId="8c3bbbfd-8b33-433e-9e71-44d1c0c1ea42" providerId="ADAL" clId="{A12B0705-4D5E-4853-9297-3D00417FD1D0}" dt="2021-11-09T13:02:26.132" v="11002"/>
          <ac:spMkLst>
            <pc:docMk/>
            <pc:sldMk cId="954977156" sldId="277"/>
            <ac:spMk id="9" creationId="{B59B4790-9021-4083-A7EF-21DF0E68F4BF}"/>
          </ac:spMkLst>
        </pc:spChg>
        <pc:spChg chg="add mod">
          <ac:chgData name="Nelson, Andy (UT-ITC)" userId="8c3bbbfd-8b33-433e-9e71-44d1c0c1ea42" providerId="ADAL" clId="{A12B0705-4D5E-4853-9297-3D00417FD1D0}" dt="2021-11-09T13:02:26.132" v="11002"/>
          <ac:spMkLst>
            <pc:docMk/>
            <pc:sldMk cId="954977156" sldId="277"/>
            <ac:spMk id="10" creationId="{75679469-CC26-4C6E-BC01-3DC2C1472501}"/>
          </ac:spMkLst>
        </pc:spChg>
        <pc:spChg chg="add mod">
          <ac:chgData name="Nelson, Andy (UT-ITC)" userId="8c3bbbfd-8b33-433e-9e71-44d1c0c1ea42" providerId="ADAL" clId="{A12B0705-4D5E-4853-9297-3D00417FD1D0}" dt="2021-11-09T13:12:05.210" v="11547" actId="6549"/>
          <ac:spMkLst>
            <pc:docMk/>
            <pc:sldMk cId="954977156" sldId="277"/>
            <ac:spMk id="11" creationId="{7E388EF2-1398-4EDD-AC3D-55DA832FBD16}"/>
          </ac:spMkLst>
        </pc:spChg>
        <pc:spChg chg="add del mod">
          <ac:chgData name="Nelson, Andy (UT-ITC)" userId="8c3bbbfd-8b33-433e-9e71-44d1c0c1ea42" providerId="ADAL" clId="{A12B0705-4D5E-4853-9297-3D00417FD1D0}" dt="2021-11-09T13:07:51.146" v="11080" actId="478"/>
          <ac:spMkLst>
            <pc:docMk/>
            <pc:sldMk cId="954977156" sldId="277"/>
            <ac:spMk id="12" creationId="{891B497C-4083-4217-99CF-BA414D8049BC}"/>
          </ac:spMkLst>
        </pc:spChg>
        <pc:spChg chg="add mod">
          <ac:chgData name="Nelson, Andy (UT-ITC)" userId="8c3bbbfd-8b33-433e-9e71-44d1c0c1ea42" providerId="ADAL" clId="{A12B0705-4D5E-4853-9297-3D00417FD1D0}" dt="2021-11-09T20:27:04.037" v="16587" actId="20577"/>
          <ac:spMkLst>
            <pc:docMk/>
            <pc:sldMk cId="954977156" sldId="277"/>
            <ac:spMk id="15" creationId="{F9A9929D-1924-4E89-B2C7-66C76F570613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954977156" sldId="277"/>
            <ac:picMk id="2" creationId="{97BAFA0D-BD66-4B8C-B99A-6330FA93C205}"/>
          </ac:picMkLst>
        </pc:picChg>
        <pc:picChg chg="add del mod">
          <ac:chgData name="Nelson, Andy (UT-ITC)" userId="8c3bbbfd-8b33-433e-9e71-44d1c0c1ea42" providerId="ADAL" clId="{A12B0705-4D5E-4853-9297-3D00417FD1D0}" dt="2021-11-09T13:08:46.762" v="11134" actId="478"/>
          <ac:picMkLst>
            <pc:docMk/>
            <pc:sldMk cId="954977156" sldId="277"/>
            <ac:picMk id="13" creationId="{D33F8194-A324-4C07-B1F5-6E3A9D9D1DE7}"/>
          </ac:picMkLst>
        </pc:picChg>
        <pc:picChg chg="add mod">
          <ac:chgData name="Nelson, Andy (UT-ITC)" userId="8c3bbbfd-8b33-433e-9e71-44d1c0c1ea42" providerId="ADAL" clId="{A12B0705-4D5E-4853-9297-3D00417FD1D0}" dt="2021-11-09T13:08:13.142" v="11088" actId="14861"/>
          <ac:picMkLst>
            <pc:docMk/>
            <pc:sldMk cId="954977156" sldId="277"/>
            <ac:picMk id="14" creationId="{EF077A2D-D0F8-44D7-BA63-BAFC4C8467C7}"/>
          </ac:picMkLst>
        </pc:picChg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589119369" sldId="27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45378960" sldId="279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729571336" sldId="280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196683212" sldId="28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552983805" sldId="28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071317117" sldId="28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619868060" sldId="285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967908113" sldId="287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86723636" sldId="288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84286161" sldId="289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443319083" sldId="29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323723040" sldId="29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130513786" sldId="29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107559388" sldId="294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35998600" sldId="295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303845836" sldId="296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2456179895" sldId="321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1922435674" sldId="322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857508966" sldId="323"/>
        </pc:sldMkLst>
      </pc:sldChg>
      <pc:sldChg chg="del">
        <pc:chgData name="Nelson, Andy (UT-ITC)" userId="8c3bbbfd-8b33-433e-9e71-44d1c0c1ea42" providerId="ADAL" clId="{A12B0705-4D5E-4853-9297-3D00417FD1D0}" dt="2021-11-09T20:08:40.875" v="15542" actId="47"/>
        <pc:sldMkLst>
          <pc:docMk/>
          <pc:sldMk cId="3353748375" sldId="324"/>
        </pc:sldMkLst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45504274" sldId="325"/>
        </pc:sldMkLst>
        <pc:spChg chg="mod">
          <ac:chgData name="Nelson, Andy (UT-ITC)" userId="8c3bbbfd-8b33-433e-9e71-44d1c0c1ea42" providerId="ADAL" clId="{A12B0705-4D5E-4853-9297-3D00417FD1D0}" dt="2021-11-03T14:46:53.655" v="764" actId="20577"/>
          <ac:spMkLst>
            <pc:docMk/>
            <pc:sldMk cId="145504274" sldId="325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7:08:58.317" v="17619" actId="14100"/>
          <ac:spMkLst>
            <pc:docMk/>
            <pc:sldMk cId="145504274" sldId="325"/>
            <ac:spMk id="5" creationId="{889B22E4-EC6E-4044-B8BD-7B717A41E58A}"/>
          </ac:spMkLst>
        </pc:spChg>
        <pc:spChg chg="del">
          <ac:chgData name="Nelson, Andy (UT-ITC)" userId="8c3bbbfd-8b33-433e-9e71-44d1c0c1ea42" providerId="ADAL" clId="{A12B0705-4D5E-4853-9297-3D00417FD1D0}" dt="2021-11-03T14:50:38.243" v="780" actId="478"/>
          <ac:spMkLst>
            <pc:docMk/>
            <pc:sldMk cId="145504274" sldId="325"/>
            <ac:spMk id="7" creationId="{4F7F0829-5043-4CA9-9509-5244CA0423E7}"/>
          </ac:spMkLst>
        </pc:spChg>
        <pc:spChg chg="del">
          <ac:chgData name="Nelson, Andy (UT-ITC)" userId="8c3bbbfd-8b33-433e-9e71-44d1c0c1ea42" providerId="ADAL" clId="{A12B0705-4D5E-4853-9297-3D00417FD1D0}" dt="2021-11-03T14:50:40.437" v="781" actId="478"/>
          <ac:spMkLst>
            <pc:docMk/>
            <pc:sldMk cId="145504274" sldId="325"/>
            <ac:spMk id="9" creationId="{6D325F87-A94F-4C83-B739-AD9A2C739C10}"/>
          </ac:spMkLst>
        </pc:spChg>
        <pc:spChg chg="add mod">
          <ac:chgData name="Nelson, Andy (UT-ITC)" userId="8c3bbbfd-8b33-433e-9e71-44d1c0c1ea42" providerId="ADAL" clId="{A12B0705-4D5E-4853-9297-3D00417FD1D0}" dt="2021-11-09T12:44:02.782" v="10550" actId="255"/>
          <ac:spMkLst>
            <pc:docMk/>
            <pc:sldMk cId="145504274" sldId="325"/>
            <ac:spMk id="13" creationId="{929D3D17-84B1-4C2E-9C07-E90E68B19827}"/>
          </ac:spMkLst>
        </pc:spChg>
        <pc:spChg chg="add mod">
          <ac:chgData name="Nelson, Andy (UT-ITC)" userId="8c3bbbfd-8b33-433e-9e71-44d1c0c1ea42" providerId="ADAL" clId="{A12B0705-4D5E-4853-9297-3D00417FD1D0}" dt="2021-11-09T12:44:06.974" v="10551" actId="255"/>
          <ac:spMkLst>
            <pc:docMk/>
            <pc:sldMk cId="145504274" sldId="325"/>
            <ac:spMk id="14" creationId="{7FE4A30E-97B3-4551-91B4-85E1CE988CA1}"/>
          </ac:spMkLst>
        </pc:spChg>
        <pc:picChg chg="add mod">
          <ac:chgData name="Nelson, Andy (UT-ITC)" userId="8c3bbbfd-8b33-433e-9e71-44d1c0c1ea42" providerId="ADAL" clId="{A12B0705-4D5E-4853-9297-3D00417FD1D0}" dt="2021-11-03T14:53:31.075" v="812" actId="14100"/>
          <ac:picMkLst>
            <pc:docMk/>
            <pc:sldMk cId="145504274" sldId="325"/>
            <ac:picMk id="2" creationId="{0835EE0A-02FC-4B94-846F-745FADF781F0}"/>
          </ac:picMkLst>
        </pc:picChg>
        <pc:picChg chg="del">
          <ac:chgData name="Nelson, Andy (UT-ITC)" userId="8c3bbbfd-8b33-433e-9e71-44d1c0c1ea42" providerId="ADAL" clId="{A12B0705-4D5E-4853-9297-3D00417FD1D0}" dt="2021-11-03T15:44:54.311" v="1388" actId="478"/>
          <ac:picMkLst>
            <pc:docMk/>
            <pc:sldMk cId="145504274" sldId="325"/>
            <ac:picMk id="3" creationId="{AD4E151F-4DC0-4040-A2B3-D48C87E1FA48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45504274" sldId="325"/>
            <ac:picMk id="3" creationId="{EA12953F-FDED-46F8-9926-D51070A66380}"/>
          </ac:picMkLst>
        </pc:picChg>
        <pc:picChg chg="del">
          <ac:chgData name="Nelson, Andy (UT-ITC)" userId="8c3bbbfd-8b33-433e-9e71-44d1c0c1ea42" providerId="ADAL" clId="{A12B0705-4D5E-4853-9297-3D00417FD1D0}" dt="2021-11-03T15:44:44.985" v="1387" actId="478"/>
          <ac:picMkLst>
            <pc:docMk/>
            <pc:sldMk cId="145504274" sldId="325"/>
            <ac:picMk id="6" creationId="{F610F526-2C2E-4308-BD69-29883C27F5C3}"/>
          </ac:picMkLst>
        </pc:picChg>
        <pc:picChg chg="add del mod">
          <ac:chgData name="Nelson, Andy (UT-ITC)" userId="8c3bbbfd-8b33-433e-9e71-44d1c0c1ea42" providerId="ADAL" clId="{A12B0705-4D5E-4853-9297-3D00417FD1D0}" dt="2021-11-03T14:53:00.116" v="808" actId="478"/>
          <ac:picMkLst>
            <pc:docMk/>
            <pc:sldMk cId="145504274" sldId="325"/>
            <ac:picMk id="8" creationId="{D906E30C-046C-4DB3-ADE3-661C8CC65544}"/>
          </ac:picMkLst>
        </pc:picChg>
        <pc:picChg chg="add del mod">
          <ac:chgData name="Nelson, Andy (UT-ITC)" userId="8c3bbbfd-8b33-433e-9e71-44d1c0c1ea42" providerId="ADAL" clId="{A12B0705-4D5E-4853-9297-3D00417FD1D0}" dt="2021-11-03T14:52:59.316" v="807" actId="478"/>
          <ac:picMkLst>
            <pc:docMk/>
            <pc:sldMk cId="145504274" sldId="325"/>
            <ac:picMk id="10" creationId="{12CDA2F1-E1CF-4D58-B3D4-81E01C45E131}"/>
          </ac:picMkLst>
        </pc:picChg>
        <pc:picChg chg="add mod modCrop">
          <ac:chgData name="Nelson, Andy (UT-ITC)" userId="8c3bbbfd-8b33-433e-9e71-44d1c0c1ea42" providerId="ADAL" clId="{A12B0705-4D5E-4853-9297-3D00417FD1D0}" dt="2021-11-03T15:28:38.839" v="1249" actId="732"/>
          <ac:picMkLst>
            <pc:docMk/>
            <pc:sldMk cId="145504274" sldId="325"/>
            <ac:picMk id="12" creationId="{FA96CA7E-3C7E-4DA4-A97E-A52451A25472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4054278968" sldId="326"/>
        </pc:sldMkLst>
        <pc:spChg chg="mod">
          <ac:chgData name="Nelson, Andy (UT-ITC)" userId="8c3bbbfd-8b33-433e-9e71-44d1c0c1ea42" providerId="ADAL" clId="{A12B0705-4D5E-4853-9297-3D00417FD1D0}" dt="2021-11-03T15:44:30.250" v="1382" actId="20577"/>
          <ac:spMkLst>
            <pc:docMk/>
            <pc:sldMk cId="4054278968" sldId="326"/>
            <ac:spMk id="4" creationId="{23CB72D6-0CBC-4DF3-8895-241F1A055F9A}"/>
          </ac:spMkLst>
        </pc:spChg>
        <pc:spChg chg="del mod">
          <ac:chgData name="Nelson, Andy (UT-ITC)" userId="8c3bbbfd-8b33-433e-9e71-44d1c0c1ea42" providerId="ADAL" clId="{A12B0705-4D5E-4853-9297-3D00417FD1D0}" dt="2021-11-03T15:44:32.903" v="1383" actId="478"/>
          <ac:spMkLst>
            <pc:docMk/>
            <pc:sldMk cId="4054278968" sldId="326"/>
            <ac:spMk id="5" creationId="{889B22E4-EC6E-4044-B8BD-7B717A41E58A}"/>
          </ac:spMkLst>
        </pc:spChg>
        <pc:spChg chg="add del mod">
          <ac:chgData name="Nelson, Andy (UT-ITC)" userId="8c3bbbfd-8b33-433e-9e71-44d1c0c1ea42" providerId="ADAL" clId="{A12B0705-4D5E-4853-9297-3D00417FD1D0}" dt="2021-11-03T15:44:39.081" v="1386" actId="478"/>
          <ac:spMkLst>
            <pc:docMk/>
            <pc:sldMk cId="4054278968" sldId="326"/>
            <ac:spMk id="8" creationId="{24386E64-1FD4-49BF-8413-F57F8F20C443}"/>
          </ac:spMkLst>
        </pc:spChg>
        <pc:spChg chg="add del mod">
          <ac:chgData name="Nelson, Andy (UT-ITC)" userId="8c3bbbfd-8b33-433e-9e71-44d1c0c1ea42" providerId="ADAL" clId="{A12B0705-4D5E-4853-9297-3D00417FD1D0}" dt="2021-11-03T15:47:42.984" v="1395" actId="478"/>
          <ac:spMkLst>
            <pc:docMk/>
            <pc:sldMk cId="4054278968" sldId="326"/>
            <ac:spMk id="9" creationId="{79AD85E8-614C-47B7-9339-DCD9CCA073B3}"/>
          </ac:spMkLst>
        </pc:spChg>
        <pc:spChg chg="add mod">
          <ac:chgData name="Nelson, Andy (UT-ITC)" userId="8c3bbbfd-8b33-433e-9e71-44d1c0c1ea42" providerId="ADAL" clId="{A12B0705-4D5E-4853-9297-3D00417FD1D0}" dt="2021-11-03T14:55:04.948" v="834" actId="20577"/>
          <ac:spMkLst>
            <pc:docMk/>
            <pc:sldMk cId="4054278968" sldId="326"/>
            <ac:spMk id="10" creationId="{12353E0D-A9DA-48E8-935A-C0843A0097E2}"/>
          </ac:spMkLst>
        </pc:spChg>
        <pc:spChg chg="add mod ord">
          <ac:chgData name="Nelson, Andy (UT-ITC)" userId="8c3bbbfd-8b33-433e-9e71-44d1c0c1ea42" providerId="ADAL" clId="{A12B0705-4D5E-4853-9297-3D00417FD1D0}" dt="2021-11-09T12:43:57.693" v="10549" actId="255"/>
          <ac:spMkLst>
            <pc:docMk/>
            <pc:sldMk cId="4054278968" sldId="326"/>
            <ac:spMk id="13" creationId="{921B0BD3-0820-4142-9EE5-C9223B29D9A4}"/>
          </ac:spMkLst>
        </pc:spChg>
        <pc:spChg chg="add mod">
          <ac:chgData name="Nelson, Andy (UT-ITC)" userId="8c3bbbfd-8b33-433e-9e71-44d1c0c1ea42" providerId="ADAL" clId="{A12B0705-4D5E-4853-9297-3D00417FD1D0}" dt="2021-11-10T19:17:08.300" v="18773" actId="6549"/>
          <ac:spMkLst>
            <pc:docMk/>
            <pc:sldMk cId="4054278968" sldId="326"/>
            <ac:spMk id="15" creationId="{B3138F88-BA22-4CE1-A45C-DE42A6F9D495}"/>
          </ac:spMkLst>
        </pc:spChg>
        <pc:spChg chg="add mod">
          <ac:chgData name="Nelson, Andy (UT-ITC)" userId="8c3bbbfd-8b33-433e-9e71-44d1c0c1ea42" providerId="ADAL" clId="{A12B0705-4D5E-4853-9297-3D00417FD1D0}" dt="2021-11-03T15:55:22.149" v="1521" actId="14100"/>
          <ac:spMkLst>
            <pc:docMk/>
            <pc:sldMk cId="4054278968" sldId="326"/>
            <ac:spMk id="18" creationId="{03CEF04F-7559-454A-9051-3E5AEAD20C37}"/>
          </ac:spMkLst>
        </pc:spChg>
        <pc:spChg chg="add mod">
          <ac:chgData name="Nelson, Andy (UT-ITC)" userId="8c3bbbfd-8b33-433e-9e71-44d1c0c1ea42" providerId="ADAL" clId="{A12B0705-4D5E-4853-9297-3D00417FD1D0}" dt="2021-11-10T19:18:05.979" v="18774" actId="20577"/>
          <ac:spMkLst>
            <pc:docMk/>
            <pc:sldMk cId="4054278968" sldId="326"/>
            <ac:spMk id="20" creationId="{058F6882-9E0B-4AE0-8113-4CA172D48F40}"/>
          </ac:spMkLst>
        </pc:spChg>
        <pc:spChg chg="add del mod">
          <ac:chgData name="Nelson, Andy (UT-ITC)" userId="8c3bbbfd-8b33-433e-9e71-44d1c0c1ea42" providerId="ADAL" clId="{A12B0705-4D5E-4853-9297-3D00417FD1D0}" dt="2021-11-03T16:20:23.621" v="2582"/>
          <ac:spMkLst>
            <pc:docMk/>
            <pc:sldMk cId="4054278968" sldId="326"/>
            <ac:spMk id="21" creationId="{68398E5D-5550-4B48-9F6A-33005E848A5A}"/>
          </ac:spMkLst>
        </pc:spChg>
        <pc:spChg chg="add mod">
          <ac:chgData name="Nelson, Andy (UT-ITC)" userId="8c3bbbfd-8b33-433e-9e71-44d1c0c1ea42" providerId="ADAL" clId="{A12B0705-4D5E-4853-9297-3D00417FD1D0}" dt="2021-11-03T16:20:57.346" v="2598" actId="14100"/>
          <ac:spMkLst>
            <pc:docMk/>
            <pc:sldMk cId="4054278968" sldId="326"/>
            <ac:spMk id="22" creationId="{E763F74C-1357-439A-9054-6E1734F5F24E}"/>
          </ac:spMkLst>
        </pc:spChg>
        <pc:picChg chg="del">
          <ac:chgData name="Nelson, Andy (UT-ITC)" userId="8c3bbbfd-8b33-433e-9e71-44d1c0c1ea42" providerId="ADAL" clId="{A12B0705-4D5E-4853-9297-3D00417FD1D0}" dt="2021-11-03T15:44:34.489" v="1384" actId="478"/>
          <ac:picMkLst>
            <pc:docMk/>
            <pc:sldMk cId="4054278968" sldId="326"/>
            <ac:picMk id="2" creationId="{0835EE0A-02FC-4B94-846F-745FADF781F0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054278968" sldId="326"/>
            <ac:picMk id="2" creationId="{5F9860B9-A721-4C8C-A77A-010914F7245C}"/>
          </ac:picMkLst>
        </pc:picChg>
        <pc:picChg chg="del">
          <ac:chgData name="Nelson, Andy (UT-ITC)" userId="8c3bbbfd-8b33-433e-9e71-44d1c0c1ea42" providerId="ADAL" clId="{A12B0705-4D5E-4853-9297-3D00417FD1D0}" dt="2021-11-03T15:44:39.081" v="1386" actId="478"/>
          <ac:picMkLst>
            <pc:docMk/>
            <pc:sldMk cId="4054278968" sldId="326"/>
            <ac:picMk id="3" creationId="{AD4E151F-4DC0-4040-A2B3-D48C87E1FA48}"/>
          </ac:picMkLst>
        </pc:picChg>
        <pc:picChg chg="del mod">
          <ac:chgData name="Nelson, Andy (UT-ITC)" userId="8c3bbbfd-8b33-433e-9e71-44d1c0c1ea42" providerId="ADAL" clId="{A12B0705-4D5E-4853-9297-3D00417FD1D0}" dt="2021-11-03T15:44:35.560" v="1385" actId="478"/>
          <ac:picMkLst>
            <pc:docMk/>
            <pc:sldMk cId="4054278968" sldId="326"/>
            <ac:picMk id="12" creationId="{FA96CA7E-3C7E-4DA4-A97E-A52451A25472}"/>
          </ac:picMkLst>
        </pc:picChg>
        <pc:picChg chg="add mod modCrop">
          <ac:chgData name="Nelson, Andy (UT-ITC)" userId="8c3bbbfd-8b33-433e-9e71-44d1c0c1ea42" providerId="ADAL" clId="{A12B0705-4D5E-4853-9297-3D00417FD1D0}" dt="2021-11-03T15:55:15.301" v="1519" actId="14100"/>
          <ac:picMkLst>
            <pc:docMk/>
            <pc:sldMk cId="4054278968" sldId="326"/>
            <ac:picMk id="14" creationId="{B6C522C9-234D-40ED-BC9D-06EFA655220E}"/>
          </ac:picMkLst>
        </pc:picChg>
        <pc:picChg chg="add del mod">
          <ac:chgData name="Nelson, Andy (UT-ITC)" userId="8c3bbbfd-8b33-433e-9e71-44d1c0c1ea42" providerId="ADAL" clId="{A12B0705-4D5E-4853-9297-3D00417FD1D0}" dt="2021-11-03T15:54:02.774" v="1493" actId="478"/>
          <ac:picMkLst>
            <pc:docMk/>
            <pc:sldMk cId="4054278968" sldId="326"/>
            <ac:picMk id="17" creationId="{339FE5E2-D997-4697-AB3D-CB878EEEF7C1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505170437" sldId="327"/>
        </pc:sldMkLst>
        <pc:spChg chg="mod">
          <ac:chgData name="Nelson, Andy (UT-ITC)" userId="8c3bbbfd-8b33-433e-9e71-44d1c0c1ea42" providerId="ADAL" clId="{A12B0705-4D5E-4853-9297-3D00417FD1D0}" dt="2021-11-04T16:04:43.661" v="5684" actId="20577"/>
          <ac:spMkLst>
            <pc:docMk/>
            <pc:sldMk cId="505170437" sldId="327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4:43:37.341" v="4203" actId="207"/>
          <ac:spMkLst>
            <pc:docMk/>
            <pc:sldMk cId="505170437" sldId="327"/>
            <ac:spMk id="8" creationId="{6AA9F8D1-3EC2-4ECE-9760-4C74F6AB3F06}"/>
          </ac:spMkLst>
        </pc:spChg>
        <pc:spChg chg="add mod">
          <ac:chgData name="Nelson, Andy (UT-ITC)" userId="8c3bbbfd-8b33-433e-9e71-44d1c0c1ea42" providerId="ADAL" clId="{A12B0705-4D5E-4853-9297-3D00417FD1D0}" dt="2021-11-04T16:33:19.940" v="7189" actId="20577"/>
          <ac:spMkLst>
            <pc:docMk/>
            <pc:sldMk cId="505170437" sldId="327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4:43:29.109" v="4202" actId="207"/>
          <ac:spMkLst>
            <pc:docMk/>
            <pc:sldMk cId="505170437" sldId="327"/>
            <ac:spMk id="11" creationId="{23A1A099-9E9E-46B2-BD17-C1701BCF344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12" creationId="{2C866632-0507-4406-894E-46B06B629EF0}"/>
          </ac:spMkLst>
        </pc:spChg>
        <pc:spChg chg="mod">
          <ac:chgData name="Nelson, Andy (UT-ITC)" userId="8c3bbbfd-8b33-433e-9e71-44d1c0c1ea42" providerId="ADAL" clId="{A12B0705-4D5E-4853-9297-3D00417FD1D0}" dt="2021-11-09T12:43:53.070" v="10548" actId="255"/>
          <ac:spMkLst>
            <pc:docMk/>
            <pc:sldMk cId="505170437" sldId="327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4:43:49.271" v="4204" actId="207"/>
          <ac:spMkLst>
            <pc:docMk/>
            <pc:sldMk cId="505170437" sldId="327"/>
            <ac:spMk id="14" creationId="{A7D4FFB7-8A5F-4A28-883E-FB40C37A3734}"/>
          </ac:spMkLst>
        </pc:spChg>
        <pc:spChg chg="mod">
          <ac:chgData name="Nelson, Andy (UT-ITC)" userId="8c3bbbfd-8b33-433e-9e71-44d1c0c1ea42" providerId="ADAL" clId="{A12B0705-4D5E-4853-9297-3D00417FD1D0}" dt="2021-11-04T14:58:06.752" v="4681" actId="20577"/>
          <ac:spMkLst>
            <pc:docMk/>
            <pc:sldMk cId="505170437" sldId="327"/>
            <ac:spMk id="15" creationId="{B3138F88-BA22-4CE1-A45C-DE42A6F9D495}"/>
          </ac:spMkLst>
        </pc:spChg>
        <pc:spChg chg="mod">
          <ac:chgData name="Nelson, Andy (UT-ITC)" userId="8c3bbbfd-8b33-433e-9e71-44d1c0c1ea42" providerId="ADAL" clId="{A12B0705-4D5E-4853-9297-3D00417FD1D0}" dt="2021-11-04T14:44:02.255" v="4205" actId="207"/>
          <ac:spMkLst>
            <pc:docMk/>
            <pc:sldMk cId="505170437" sldId="327"/>
            <ac:spMk id="16" creationId="{78FB0BAF-707A-422F-AFC4-61C7EAD684FC}"/>
          </ac:spMkLst>
        </pc:spChg>
        <pc:spChg chg="mod">
          <ac:chgData name="Nelson, Andy (UT-ITC)" userId="8c3bbbfd-8b33-433e-9e71-44d1c0c1ea42" providerId="ADAL" clId="{A12B0705-4D5E-4853-9297-3D00417FD1D0}" dt="2021-11-04T14:44:14.559" v="4206" actId="207"/>
          <ac:spMkLst>
            <pc:docMk/>
            <pc:sldMk cId="505170437" sldId="327"/>
            <ac:spMk id="17" creationId="{A5D75DEF-4D31-4A3B-BD4C-8F3F094515FB}"/>
          </ac:spMkLst>
        </pc:spChg>
        <pc:spChg chg="mod">
          <ac:chgData name="Nelson, Andy (UT-ITC)" userId="8c3bbbfd-8b33-433e-9e71-44d1c0c1ea42" providerId="ADAL" clId="{A12B0705-4D5E-4853-9297-3D00417FD1D0}" dt="2021-11-04T14:40:20.201" v="4193" actId="14100"/>
          <ac:spMkLst>
            <pc:docMk/>
            <pc:sldMk cId="505170437" sldId="327"/>
            <ac:spMk id="18" creationId="{03CEF04F-7559-454A-9051-3E5AEAD20C37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19" creationId="{579B8ADA-74FF-4997-B3EE-BF4D63E8C3CD}"/>
          </ac:spMkLst>
        </pc:spChg>
        <pc:spChg chg="del mod">
          <ac:chgData name="Nelson, Andy (UT-ITC)" userId="8c3bbbfd-8b33-433e-9e71-44d1c0c1ea42" providerId="ADAL" clId="{A12B0705-4D5E-4853-9297-3D00417FD1D0}" dt="2021-11-04T14:16:59.871" v="3126"/>
          <ac:spMkLst>
            <pc:docMk/>
            <pc:sldMk cId="505170437" sldId="327"/>
            <ac:spMk id="20" creationId="{058F6882-9E0B-4AE0-8113-4CA172D48F4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1" creationId="{FB65B8BC-B5A5-4BA4-BF32-7EE1DB17B112}"/>
          </ac:spMkLst>
        </pc:spChg>
        <pc:spChg chg="del">
          <ac:chgData name="Nelson, Andy (UT-ITC)" userId="8c3bbbfd-8b33-433e-9e71-44d1c0c1ea42" providerId="ADAL" clId="{A12B0705-4D5E-4853-9297-3D00417FD1D0}" dt="2021-11-03T16:29:59.719" v="2883" actId="478"/>
          <ac:spMkLst>
            <pc:docMk/>
            <pc:sldMk cId="505170437" sldId="327"/>
            <ac:spMk id="22" creationId="{E763F74C-1357-439A-9054-6E1734F5F24E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3" creationId="{BEC7F1EE-D60B-4B00-B58A-B1B40E262174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4" creationId="{4A22F2FF-BD5D-4191-8728-B165119D65F1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5" creationId="{844BA6FD-653A-47B9-A80E-252B6B3AECCD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6" creationId="{F866C389-52A7-4AF1-A6CD-B66E031FA87D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7" creationId="{080C4845-3F6F-4BC0-B355-02BFF8A9A0B0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8" creationId="{BF0EB665-D64C-4AE0-994F-E33862D4CFBA}"/>
          </ac:spMkLst>
        </pc:spChg>
        <pc:spChg chg="mod">
          <ac:chgData name="Nelson, Andy (UT-ITC)" userId="8c3bbbfd-8b33-433e-9e71-44d1c0c1ea42" providerId="ADAL" clId="{A12B0705-4D5E-4853-9297-3D00417FD1D0}" dt="2021-11-04T14:34:22.771" v="3815" actId="165"/>
          <ac:spMkLst>
            <pc:docMk/>
            <pc:sldMk cId="505170437" sldId="327"/>
            <ac:spMk id="29" creationId="{A23C33AE-86B9-481F-B0DA-A365D585FB8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30" creationId="{2EB4D732-B0AE-47B4-81AB-228A7E1A48BA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31" creationId="{69F806DC-A0A5-4402-9A6F-C37129B1222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4" creationId="{6932591B-A975-448F-A6A9-6E836E18C241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5" creationId="{3223BA1C-276A-4918-A676-3E5F79DDCDC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7" creationId="{2AD16614-9755-4B43-980F-DD81680F465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8" creationId="{A93027F8-9F19-4DD3-BB08-4473CE51298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29" creationId="{482D7DDA-E47E-41B1-9E8E-628453796F6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0" creationId="{D5FC97AC-F0B3-4CD4-8044-0A714422BBA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1" creationId="{BCBADD7A-5499-479D-8910-5BAE14D995E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2" creationId="{7EA544D2-4D15-40AF-8BB0-0B25E07F506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3" creationId="{48219D9E-3B3B-491E-A0A5-3C5CD7E8D53A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4" creationId="{C671F164-B464-475D-8C53-AE23B1A407A5}"/>
          </ac:spMkLst>
        </pc:spChg>
        <pc:spChg chg="mod topLvl">
          <ac:chgData name="Nelson, Andy (UT-ITC)" userId="8c3bbbfd-8b33-433e-9e71-44d1c0c1ea42" providerId="ADAL" clId="{A12B0705-4D5E-4853-9297-3D00417FD1D0}" dt="2021-11-04T16:33:41.548" v="7191" actId="1076"/>
          <ac:spMkLst>
            <pc:docMk/>
            <pc:sldMk cId="505170437" sldId="327"/>
            <ac:spMk id="1035" creationId="{C3E425E7-1F66-4F0B-9A63-CCF1C2EDE04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6" creationId="{40BFEDA6-CD20-4BE5-B462-361A7922022F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7" creationId="{CEDA6EC0-E313-4604-8107-BFB5C7D3B50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8" creationId="{88893B74-67E5-44C5-B11F-EE40D3F8272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39" creationId="{62E7B0E2-EB46-42E4-B82C-D16F5A7162B8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0" creationId="{7BCB3AEE-B03D-4C1C-9857-6F16F331F03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1" creationId="{CA624C8A-C73B-4441-AD82-6B51AB172DB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2" creationId="{31B5BE56-6751-4A6E-AA7D-B21180170A0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3" creationId="{8817F7CB-E1FA-4A74-BDE4-9DA04B5E5CB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4" creationId="{F0C0BA7B-9B37-4740-B839-5DA7876F046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5" creationId="{16BC4043-1FCA-4B6F-8EFF-9640A3CEC61C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6" creationId="{686397B6-351B-4150-98AF-BD8FBF1CA5BB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7" creationId="{BE420F83-2221-4030-A86D-C845445C4C5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8" creationId="{3A9A892A-9D7C-4D05-A7CC-0C5FA0214863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49" creationId="{760FBE5E-23A3-4527-9887-849B9F0F32DB}"/>
          </ac:spMkLst>
        </pc:spChg>
        <pc:spChg chg="mod topLvl">
          <ac:chgData name="Nelson, Andy (UT-ITC)" userId="8c3bbbfd-8b33-433e-9e71-44d1c0c1ea42" providerId="ADAL" clId="{A12B0705-4D5E-4853-9297-3D00417FD1D0}" dt="2021-11-04T14:48:30.412" v="4309" actId="207"/>
          <ac:spMkLst>
            <pc:docMk/>
            <pc:sldMk cId="505170437" sldId="327"/>
            <ac:spMk id="1050" creationId="{52C1A318-A6D6-45E5-87BE-A56221C3C1F0}"/>
          </ac:spMkLst>
        </pc:spChg>
        <pc:spChg chg="mod topLvl">
          <ac:chgData name="Nelson, Andy (UT-ITC)" userId="8c3bbbfd-8b33-433e-9e71-44d1c0c1ea42" providerId="ADAL" clId="{A12B0705-4D5E-4853-9297-3D00417FD1D0}" dt="2021-11-04T14:48:32.697" v="4310" actId="207"/>
          <ac:spMkLst>
            <pc:docMk/>
            <pc:sldMk cId="505170437" sldId="327"/>
            <ac:spMk id="1051" creationId="{59642BA0-EDFC-4872-9833-4CAC64707580}"/>
          </ac:spMkLst>
        </pc:spChg>
        <pc:spChg chg="mod topLvl">
          <ac:chgData name="Nelson, Andy (UT-ITC)" userId="8c3bbbfd-8b33-433e-9e71-44d1c0c1ea42" providerId="ADAL" clId="{A12B0705-4D5E-4853-9297-3D00417FD1D0}" dt="2021-11-04T14:48:37.705" v="4312" actId="207"/>
          <ac:spMkLst>
            <pc:docMk/>
            <pc:sldMk cId="505170437" sldId="327"/>
            <ac:spMk id="1052" creationId="{CBA077C4-93DF-40AD-B0AF-F7187EEDA65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3" creationId="{711EED7F-2F63-4945-88AD-D73767DCCFFA}"/>
          </ac:spMkLst>
        </pc:spChg>
        <pc:spChg chg="mod topLvl">
          <ac:chgData name="Nelson, Andy (UT-ITC)" userId="8c3bbbfd-8b33-433e-9e71-44d1c0c1ea42" providerId="ADAL" clId="{A12B0705-4D5E-4853-9297-3D00417FD1D0}" dt="2021-11-04T14:48:35.018" v="4311" actId="207"/>
          <ac:spMkLst>
            <pc:docMk/>
            <pc:sldMk cId="505170437" sldId="327"/>
            <ac:spMk id="1054" creationId="{12C1ED5E-898E-4402-939E-36E630CBFAB7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5" creationId="{AD89B854-3C02-4DFA-A0B5-43F2DB0297D2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6" creationId="{10FAFAAC-35F1-48B4-BC3F-9D4D4D500192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7" creationId="{91871E3D-1A04-4E94-B5FC-A0E16E6A5184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8" creationId="{202FF6E5-98EB-4BB6-8AE9-14CF0170F5BE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59" creationId="{4B93329A-76ED-4957-877A-2A13689503BD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60" creationId="{355739AF-138C-4BF4-9E01-78E65953C4A9}"/>
          </ac:spMkLst>
        </pc:spChg>
        <pc:spChg chg="mod topLvl">
          <ac:chgData name="Nelson, Andy (UT-ITC)" userId="8c3bbbfd-8b33-433e-9e71-44d1c0c1ea42" providerId="ADAL" clId="{A12B0705-4D5E-4853-9297-3D00417FD1D0}" dt="2021-11-04T14:36:31.961" v="3856" actId="164"/>
          <ac:spMkLst>
            <pc:docMk/>
            <pc:sldMk cId="505170437" sldId="327"/>
            <ac:spMk id="1061" creationId="{D3039650-C1CE-4FF9-A82A-DDD1B1230386}"/>
          </ac:spMkLst>
        </pc:spChg>
        <pc:grpChg chg="del mod">
          <ac:chgData name="Nelson, Andy (UT-ITC)" userId="8c3bbbfd-8b33-433e-9e71-44d1c0c1ea42" providerId="ADAL" clId="{A12B0705-4D5E-4853-9297-3D00417FD1D0}" dt="2021-11-04T14:34:22.771" v="3815" actId="165"/>
          <ac:grpSpMkLst>
            <pc:docMk/>
            <pc:sldMk cId="505170437" sldId="327"/>
            <ac:grpSpMk id="5" creationId="{A5A67326-2D8D-4A6C-84C2-0128C0CC5D1E}"/>
          </ac:grpSpMkLst>
        </pc:grpChg>
        <pc:grpChg chg="mod topLvl">
          <ac:chgData name="Nelson, Andy (UT-ITC)" userId="8c3bbbfd-8b33-433e-9e71-44d1c0c1ea42" providerId="ADAL" clId="{A12B0705-4D5E-4853-9297-3D00417FD1D0}" dt="2021-11-04T14:36:31.961" v="3856" actId="164"/>
          <ac:grpSpMkLst>
            <pc:docMk/>
            <pc:sldMk cId="505170437" sldId="327"/>
            <ac:grpSpMk id="7" creationId="{A94D8D19-F540-4B21-8D8B-B474A42C1E99}"/>
          </ac:grpSpMkLst>
        </pc:grpChg>
        <pc:grpChg chg="mod topLvl">
          <ac:chgData name="Nelson, Andy (UT-ITC)" userId="8c3bbbfd-8b33-433e-9e71-44d1c0c1ea42" providerId="ADAL" clId="{A12B0705-4D5E-4853-9297-3D00417FD1D0}" dt="2021-11-04T14:36:31.961" v="3856" actId="164"/>
          <ac:grpSpMkLst>
            <pc:docMk/>
            <pc:sldMk cId="505170437" sldId="327"/>
            <ac:grpSpMk id="22" creationId="{0F7BAEE3-B952-4764-9289-15455185EBB4}"/>
          </ac:grpSpMkLst>
        </pc:grpChg>
        <pc:grpChg chg="add mod">
          <ac:chgData name="Nelson, Andy (UT-ITC)" userId="8c3bbbfd-8b33-433e-9e71-44d1c0c1ea42" providerId="ADAL" clId="{A12B0705-4D5E-4853-9297-3D00417FD1D0}" dt="2021-11-04T14:52:08.498" v="4598" actId="1035"/>
          <ac:grpSpMkLst>
            <pc:docMk/>
            <pc:sldMk cId="505170437" sldId="327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05170437" sldId="327"/>
            <ac:picMk id="2" creationId="{DA9CCA35-A2AE-4241-8073-5AE0C8504389}"/>
          </ac:picMkLst>
        </pc:picChg>
        <pc:picChg chg="add del mod">
          <ac:chgData name="Nelson, Andy (UT-ITC)" userId="8c3bbbfd-8b33-433e-9e71-44d1c0c1ea42" providerId="ADAL" clId="{A12B0705-4D5E-4853-9297-3D00417FD1D0}" dt="2021-11-04T14:33:56.321" v="3811" actId="27803"/>
          <ac:picMkLst>
            <pc:docMk/>
            <pc:sldMk cId="505170437" sldId="327"/>
            <ac:picMk id="3" creationId="{5136926A-66A6-490D-99E6-F7626964C4DB}"/>
          </ac:picMkLst>
        </pc:picChg>
        <pc:picChg chg="del">
          <ac:chgData name="Nelson, Andy (UT-ITC)" userId="8c3bbbfd-8b33-433e-9e71-44d1c0c1ea42" providerId="ADAL" clId="{A12B0705-4D5E-4853-9297-3D00417FD1D0}" dt="2021-11-03T16:29:57.239" v="2882" actId="478"/>
          <ac:picMkLst>
            <pc:docMk/>
            <pc:sldMk cId="505170437" sldId="327"/>
            <ac:picMk id="14" creationId="{B6C522C9-234D-40ED-BC9D-06EFA655220E}"/>
          </ac:picMkLst>
        </pc:picChg>
        <pc:picChg chg="add del mod">
          <ac:chgData name="Nelson, Andy (UT-ITC)" userId="8c3bbbfd-8b33-433e-9e71-44d1c0c1ea42" providerId="ADAL" clId="{A12B0705-4D5E-4853-9297-3D00417FD1D0}" dt="2021-11-04T14:33:41.659" v="3805" actId="478"/>
          <ac:picMkLst>
            <pc:docMk/>
            <pc:sldMk cId="505170437" sldId="327"/>
            <ac:picMk id="1026" creationId="{4CC93ECF-0339-469C-9AA2-A0A0E20F7840}"/>
          </ac:picMkLst>
        </pc:picChg>
      </pc:sldChg>
      <pc:sldChg chg="modSp add del mod">
        <pc:chgData name="Nelson, Andy (UT-ITC)" userId="8c3bbbfd-8b33-433e-9e71-44d1c0c1ea42" providerId="ADAL" clId="{A12B0705-4D5E-4853-9297-3D00417FD1D0}" dt="2021-11-03T16:27:14.775" v="2838" actId="2696"/>
        <pc:sldMkLst>
          <pc:docMk/>
          <pc:sldMk cId="2444954773" sldId="327"/>
        </pc:sldMkLst>
        <pc:spChg chg="mod">
          <ac:chgData name="Nelson, Andy (UT-ITC)" userId="8c3bbbfd-8b33-433e-9e71-44d1c0c1ea42" providerId="ADAL" clId="{A12B0705-4D5E-4853-9297-3D00417FD1D0}" dt="2021-11-03T16:24:16.158" v="2769" actId="14100"/>
          <ac:spMkLst>
            <pc:docMk/>
            <pc:sldMk cId="2444954773" sldId="327"/>
            <ac:spMk id="13" creationId="{929D3D17-84B1-4C2E-9C07-E90E68B19827}"/>
          </ac:spMkLst>
        </pc:spChg>
        <pc:spChg chg="mod">
          <ac:chgData name="Nelson, Andy (UT-ITC)" userId="8c3bbbfd-8b33-433e-9e71-44d1c0c1ea42" providerId="ADAL" clId="{A12B0705-4D5E-4853-9297-3D00417FD1D0}" dt="2021-11-03T16:24:23.973" v="2801" actId="14100"/>
          <ac:spMkLst>
            <pc:docMk/>
            <pc:sldMk cId="2444954773" sldId="327"/>
            <ac:spMk id="14" creationId="{7FE4A30E-97B3-4551-91B4-85E1CE988CA1}"/>
          </ac:spMkLst>
        </pc:spChg>
        <pc:picChg chg="mod modCrop">
          <ac:chgData name="Nelson, Andy (UT-ITC)" userId="8c3bbbfd-8b33-433e-9e71-44d1c0c1ea42" providerId="ADAL" clId="{A12B0705-4D5E-4853-9297-3D00417FD1D0}" dt="2021-11-03T16:22:42.014" v="2648" actId="732"/>
          <ac:picMkLst>
            <pc:docMk/>
            <pc:sldMk cId="2444954773" sldId="327"/>
            <ac:picMk id="2" creationId="{0835EE0A-02FC-4B94-846F-745FADF781F0}"/>
          </ac:picMkLst>
        </pc:picChg>
        <pc:picChg chg="mod modCrop">
          <ac:chgData name="Nelson, Andy (UT-ITC)" userId="8c3bbbfd-8b33-433e-9e71-44d1c0c1ea42" providerId="ADAL" clId="{A12B0705-4D5E-4853-9297-3D00417FD1D0}" dt="2021-11-03T16:24:00.971" v="2717" actId="732"/>
          <ac:picMkLst>
            <pc:docMk/>
            <pc:sldMk cId="2444954773" sldId="327"/>
            <ac:picMk id="12" creationId="{FA96CA7E-3C7E-4DA4-A97E-A52451A25472}"/>
          </ac:picMkLst>
        </pc:picChg>
      </pc:sldChg>
      <pc:sldChg chg="addSp delSp modSp add mod or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319417625" sldId="328"/>
        </pc:sldMkLst>
        <pc:spChg chg="add del mod">
          <ac:chgData name="Nelson, Andy (UT-ITC)" userId="8c3bbbfd-8b33-433e-9e71-44d1c0c1ea42" providerId="ADAL" clId="{A12B0705-4D5E-4853-9297-3D00417FD1D0}" dt="2021-11-04T16:44:22.878" v="7398" actId="478"/>
          <ac:spMkLst>
            <pc:docMk/>
            <pc:sldMk cId="319417625" sldId="328"/>
            <ac:spMk id="2" creationId="{9208A22D-AF47-4243-A263-46AA0B781F8A}"/>
          </ac:spMkLst>
        </pc:spChg>
        <pc:spChg chg="mod">
          <ac:chgData name="Nelson, Andy (UT-ITC)" userId="8c3bbbfd-8b33-433e-9e71-44d1c0c1ea42" providerId="ADAL" clId="{A12B0705-4D5E-4853-9297-3D00417FD1D0}" dt="2021-11-04T15:55:04.725" v="5679" actId="20577"/>
          <ac:spMkLst>
            <pc:docMk/>
            <pc:sldMk cId="319417625" sldId="328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9:24:33.222" v="18777" actId="20577"/>
          <ac:spMkLst>
            <pc:docMk/>
            <pc:sldMk cId="319417625" sldId="328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9T12:44:19.630" v="10552" actId="255"/>
          <ac:spMkLst>
            <pc:docMk/>
            <pc:sldMk cId="319417625" sldId="328"/>
            <ac:spMk id="13" creationId="{921B0BD3-0820-4142-9EE5-C9223B29D9A4}"/>
          </ac:spMkLst>
        </pc:spChg>
        <pc:spChg chg="add del mod">
          <ac:chgData name="Nelson, Andy (UT-ITC)" userId="8c3bbbfd-8b33-433e-9e71-44d1c0c1ea42" providerId="ADAL" clId="{A12B0705-4D5E-4853-9297-3D00417FD1D0}" dt="2021-11-04T16:44:22.878" v="7398" actId="478"/>
          <ac:spMkLst>
            <pc:docMk/>
            <pc:sldMk cId="319417625" sldId="328"/>
            <ac:spMk id="15" creationId="{B3138F88-BA22-4CE1-A45C-DE42A6F9D495}"/>
          </ac:spMkLst>
        </pc:spChg>
        <pc:spChg chg="mod">
          <ac:chgData name="Nelson, Andy (UT-ITC)" userId="8c3bbbfd-8b33-433e-9e71-44d1c0c1ea42" providerId="ADAL" clId="{A12B0705-4D5E-4853-9297-3D00417FD1D0}" dt="2021-11-04T16:44:29.050" v="7399" actId="14100"/>
          <ac:spMkLst>
            <pc:docMk/>
            <pc:sldMk cId="319417625" sldId="328"/>
            <ac:spMk id="18" creationId="{03CEF04F-7559-454A-9051-3E5AEAD20C37}"/>
          </ac:spMkLst>
        </pc:spChg>
        <pc:grpChg chg="del">
          <ac:chgData name="Nelson, Andy (UT-ITC)" userId="8c3bbbfd-8b33-433e-9e71-44d1c0c1ea42" providerId="ADAL" clId="{A12B0705-4D5E-4853-9297-3D00417FD1D0}" dt="2021-11-04T16:43:06.700" v="7389" actId="478"/>
          <ac:grpSpMkLst>
            <pc:docMk/>
            <pc:sldMk cId="319417625" sldId="328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19417625" sldId="328"/>
            <ac:picMk id="2" creationId="{D302C854-CA81-4871-9144-E4F06521F587}"/>
          </ac:picMkLst>
        </pc:picChg>
        <pc:picChg chg="add mod">
          <ac:chgData name="Nelson, Andy (UT-ITC)" userId="8c3bbbfd-8b33-433e-9e71-44d1c0c1ea42" providerId="ADAL" clId="{A12B0705-4D5E-4853-9297-3D00417FD1D0}" dt="2021-11-04T16:43:21.130" v="7396" actId="14100"/>
          <ac:picMkLst>
            <pc:docMk/>
            <pc:sldMk cId="319417625" sldId="328"/>
            <ac:picMk id="2050" creationId="{EFBB584A-790B-4CA8-B24E-7DE629992043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165263517" sldId="329"/>
        </pc:sldMkLst>
        <pc:spChg chg="mod">
          <ac:chgData name="Nelson, Andy (UT-ITC)" userId="8c3bbbfd-8b33-433e-9e71-44d1c0c1ea42" providerId="ADAL" clId="{A12B0705-4D5E-4853-9297-3D00417FD1D0}" dt="2021-11-04T15:54:57.581" v="5659" actId="20577"/>
          <ac:spMkLst>
            <pc:docMk/>
            <pc:sldMk cId="1165263517" sldId="329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7:30:51.511" v="9501"/>
          <ac:spMkLst>
            <pc:docMk/>
            <pc:sldMk cId="1165263517" sldId="329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9T12:44:25.645" v="10553" actId="255"/>
          <ac:spMkLst>
            <pc:docMk/>
            <pc:sldMk cId="1165263517" sldId="329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7:30:20.576" v="9485" actId="20577"/>
          <ac:spMkLst>
            <pc:docMk/>
            <pc:sldMk cId="1165263517" sldId="329"/>
            <ac:spMk id="15" creationId="{B3138F88-BA22-4CE1-A45C-DE42A6F9D495}"/>
          </ac:spMkLst>
        </pc:spChg>
        <pc:spChg chg="ord">
          <ac:chgData name="Nelson, Andy (UT-ITC)" userId="8c3bbbfd-8b33-433e-9e71-44d1c0c1ea42" providerId="ADAL" clId="{A12B0705-4D5E-4853-9297-3D00417FD1D0}" dt="2021-11-04T17:05:11.169" v="8173" actId="166"/>
          <ac:spMkLst>
            <pc:docMk/>
            <pc:sldMk cId="1165263517" sldId="329"/>
            <ac:spMk id="18" creationId="{03CEF04F-7559-454A-9051-3E5AEAD20C37}"/>
          </ac:spMkLst>
        </pc:spChg>
        <pc:grpChg chg="del">
          <ac:chgData name="Nelson, Andy (UT-ITC)" userId="8c3bbbfd-8b33-433e-9e71-44d1c0c1ea42" providerId="ADAL" clId="{A12B0705-4D5E-4853-9297-3D00417FD1D0}" dt="2021-11-04T17:04:17.744" v="8161" actId="478"/>
          <ac:grpSpMkLst>
            <pc:docMk/>
            <pc:sldMk cId="1165263517" sldId="329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165263517" sldId="329"/>
            <ac:picMk id="2" creationId="{34E12761-7C7F-4A3A-956A-2E8344784CCD}"/>
          </ac:picMkLst>
        </pc:picChg>
        <pc:picChg chg="add del mod">
          <ac:chgData name="Nelson, Andy (UT-ITC)" userId="8c3bbbfd-8b33-433e-9e71-44d1c0c1ea42" providerId="ADAL" clId="{A12B0705-4D5E-4853-9297-3D00417FD1D0}" dt="2021-11-04T17:02:04.176" v="7975" actId="478"/>
          <ac:picMkLst>
            <pc:docMk/>
            <pc:sldMk cId="1165263517" sldId="329"/>
            <ac:picMk id="3" creationId="{A91EA98C-B515-41AF-905D-39E74BEEDA4C}"/>
          </ac:picMkLst>
        </pc:picChg>
        <pc:picChg chg="add mod">
          <ac:chgData name="Nelson, Andy (UT-ITC)" userId="8c3bbbfd-8b33-433e-9e71-44d1c0c1ea42" providerId="ADAL" clId="{A12B0705-4D5E-4853-9297-3D00417FD1D0}" dt="2021-11-04T17:29:45.311" v="9457" actId="14100"/>
          <ac:picMkLst>
            <pc:docMk/>
            <pc:sldMk cId="1165263517" sldId="329"/>
            <ac:picMk id="20" creationId="{4A3527D0-D306-4F57-96DF-787F90FBEADD}"/>
          </ac:picMkLst>
        </pc:picChg>
      </pc:sldChg>
      <pc:sldChg chg="addSp delSp modSp add mod modNotesTx">
        <pc:chgData name="Nelson, Andy (UT-ITC)" userId="8c3bbbfd-8b33-433e-9e71-44d1c0c1ea42" providerId="ADAL" clId="{A12B0705-4D5E-4853-9297-3D00417FD1D0}" dt="2021-11-10T20:18:22.971" v="18863"/>
        <pc:sldMkLst>
          <pc:docMk/>
          <pc:sldMk cId="1226088456" sldId="330"/>
        </pc:sldMkLst>
        <pc:spChg chg="mod">
          <ac:chgData name="Nelson, Andy (UT-ITC)" userId="8c3bbbfd-8b33-433e-9e71-44d1c0c1ea42" providerId="ADAL" clId="{A12B0705-4D5E-4853-9297-3D00417FD1D0}" dt="2021-11-04T16:04:49.613" v="5700" actId="20577"/>
          <ac:spMkLst>
            <pc:docMk/>
            <pc:sldMk cId="1226088456" sldId="330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4T15:53:26.973" v="5607"/>
          <ac:spMkLst>
            <pc:docMk/>
            <pc:sldMk cId="1226088456" sldId="330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5:50:52.022" v="5586" actId="1036"/>
          <ac:spMkLst>
            <pc:docMk/>
            <pc:sldMk cId="1226088456" sldId="330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04T15:49:35.302" v="5574" actId="6549"/>
          <ac:spMkLst>
            <pc:docMk/>
            <pc:sldMk cId="1226088456" sldId="330"/>
            <ac:spMk id="15" creationId="{B3138F88-BA22-4CE1-A45C-DE42A6F9D495}"/>
          </ac:spMkLst>
        </pc:spChg>
        <pc:grpChg chg="del">
          <ac:chgData name="Nelson, Andy (UT-ITC)" userId="8c3bbbfd-8b33-433e-9e71-44d1c0c1ea42" providerId="ADAL" clId="{A12B0705-4D5E-4853-9297-3D00417FD1D0}" dt="2021-11-04T15:49:37.303" v="5575" actId="478"/>
          <ac:grpSpMkLst>
            <pc:docMk/>
            <pc:sldMk cId="1226088456" sldId="330"/>
            <ac:grpSpMk id="1062" creationId="{29535A85-6027-4F08-B04F-83A971E931E1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226088456" sldId="330"/>
            <ac:picMk id="2" creationId="{FDF2D5FD-B3B6-4A32-B5E5-66BE1BABBF21}"/>
          </ac:picMkLst>
        </pc:picChg>
        <pc:picChg chg="add del mod">
          <ac:chgData name="Nelson, Andy (UT-ITC)" userId="8c3bbbfd-8b33-433e-9e71-44d1c0c1ea42" providerId="ADAL" clId="{A12B0705-4D5E-4853-9297-3D00417FD1D0}" dt="2021-11-04T15:13:00.268" v="5459" actId="478"/>
          <ac:picMkLst>
            <pc:docMk/>
            <pc:sldMk cId="1226088456" sldId="330"/>
            <ac:picMk id="3" creationId="{A296F7AA-EF0D-4BBC-AC71-8BC2B9A8A900}"/>
          </ac:picMkLst>
        </pc:picChg>
        <pc:picChg chg="add mod">
          <ac:chgData name="Nelson, Andy (UT-ITC)" userId="8c3bbbfd-8b33-433e-9e71-44d1c0c1ea42" providerId="ADAL" clId="{A12B0705-4D5E-4853-9297-3D00417FD1D0}" dt="2021-11-04T15:49:56.853" v="5580" actId="14100"/>
          <ac:picMkLst>
            <pc:docMk/>
            <pc:sldMk cId="1226088456" sldId="330"/>
            <ac:picMk id="1026" creationId="{D6DCA629-6ED7-498F-A98B-F485FDB3900B}"/>
          </ac:picMkLst>
        </pc:picChg>
      </pc:sldChg>
      <pc:sldChg chg="addSp delSp modSp add del mod">
        <pc:chgData name="Nelson, Andy (UT-ITC)" userId="8c3bbbfd-8b33-433e-9e71-44d1c0c1ea42" providerId="ADAL" clId="{A12B0705-4D5E-4853-9297-3D00417FD1D0}" dt="2021-11-10T20:18:22.971" v="18863"/>
        <pc:sldMkLst>
          <pc:docMk/>
          <pc:sldMk cId="53911310" sldId="331"/>
        </pc:sldMkLst>
        <pc:spChg chg="mod">
          <ac:chgData name="Nelson, Andy (UT-ITC)" userId="8c3bbbfd-8b33-433e-9e71-44d1c0c1ea42" providerId="ADAL" clId="{A12B0705-4D5E-4853-9297-3D00417FD1D0}" dt="2021-11-04T16:26:20.083" v="7069" actId="20577"/>
          <ac:spMkLst>
            <pc:docMk/>
            <pc:sldMk cId="53911310" sldId="331"/>
            <ac:spMk id="4" creationId="{23CB72D6-0CBC-4DF3-8895-241F1A055F9A}"/>
          </ac:spMkLst>
        </pc:spChg>
        <pc:spChg chg="del">
          <ac:chgData name="Nelson, Andy (UT-ITC)" userId="8c3bbbfd-8b33-433e-9e71-44d1c0c1ea42" providerId="ADAL" clId="{A12B0705-4D5E-4853-9297-3D00417FD1D0}" dt="2021-11-04T16:16:27.347" v="6298" actId="478"/>
          <ac:spMkLst>
            <pc:docMk/>
            <pc:sldMk cId="53911310" sldId="331"/>
            <ac:spMk id="9" creationId="{0C9768AA-5171-4F8C-B092-377355BAC217}"/>
          </ac:spMkLst>
        </pc:spChg>
        <pc:spChg chg="mod">
          <ac:chgData name="Nelson, Andy (UT-ITC)" userId="8c3bbbfd-8b33-433e-9e71-44d1c0c1ea42" providerId="ADAL" clId="{A12B0705-4D5E-4853-9297-3D00417FD1D0}" dt="2021-11-04T16:16:59.299" v="6313" actId="1036"/>
          <ac:spMkLst>
            <pc:docMk/>
            <pc:sldMk cId="53911310" sldId="331"/>
            <ac:spMk id="13" creationId="{921B0BD3-0820-4142-9EE5-C9223B29D9A4}"/>
          </ac:spMkLst>
        </pc:spChg>
        <pc:spChg chg="mod">
          <ac:chgData name="Nelson, Andy (UT-ITC)" userId="8c3bbbfd-8b33-433e-9e71-44d1c0c1ea42" providerId="ADAL" clId="{A12B0705-4D5E-4853-9297-3D00417FD1D0}" dt="2021-11-10T19:23:01.103" v="18775" actId="20577"/>
          <ac:spMkLst>
            <pc:docMk/>
            <pc:sldMk cId="53911310" sldId="331"/>
            <ac:spMk id="15" creationId="{B3138F88-BA22-4CE1-A45C-DE42A6F9D495}"/>
          </ac:spMkLst>
        </pc:spChg>
        <pc:spChg chg="del">
          <ac:chgData name="Nelson, Andy (UT-ITC)" userId="8c3bbbfd-8b33-433e-9e71-44d1c0c1ea42" providerId="ADAL" clId="{A12B0705-4D5E-4853-9297-3D00417FD1D0}" dt="2021-11-04T16:16:32.522" v="6300" actId="478"/>
          <ac:spMkLst>
            <pc:docMk/>
            <pc:sldMk cId="53911310" sldId="331"/>
            <ac:spMk id="18" creationId="{03CEF04F-7559-454A-9051-3E5AEAD20C3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53911310" sldId="331"/>
            <ac:picMk id="2" creationId="{5D2D87FB-63D8-49A0-A38B-A37198FD8F68}"/>
          </ac:picMkLst>
        </pc:picChg>
        <pc:picChg chg="add mod">
          <ac:chgData name="Nelson, Andy (UT-ITC)" userId="8c3bbbfd-8b33-433e-9e71-44d1c0c1ea42" providerId="ADAL" clId="{A12B0705-4D5E-4853-9297-3D00417FD1D0}" dt="2021-11-04T16:31:38.163" v="7155" actId="14100"/>
          <ac:picMkLst>
            <pc:docMk/>
            <pc:sldMk cId="53911310" sldId="331"/>
            <ac:picMk id="3" creationId="{8E199AB6-9793-40A8-8B09-C73FFCF65BC9}"/>
          </ac:picMkLst>
        </pc:picChg>
        <pc:picChg chg="del">
          <ac:chgData name="Nelson, Andy (UT-ITC)" userId="8c3bbbfd-8b33-433e-9e71-44d1c0c1ea42" providerId="ADAL" clId="{A12B0705-4D5E-4853-9297-3D00417FD1D0}" dt="2021-11-04T16:14:30.762" v="5885" actId="478"/>
          <ac:picMkLst>
            <pc:docMk/>
            <pc:sldMk cId="53911310" sldId="331"/>
            <ac:picMk id="1026" creationId="{D6DCA629-6ED7-498F-A98B-F485FDB3900B}"/>
          </ac:picMkLst>
        </pc:picChg>
      </pc:sldChg>
      <pc:sldChg chg="addSp del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1469431545" sldId="332"/>
        </pc:sldMkLst>
        <pc:spChg chg="mod">
          <ac:chgData name="Nelson, Andy (UT-ITC)" userId="8c3bbbfd-8b33-433e-9e71-44d1c0c1ea42" providerId="ADAL" clId="{A12B0705-4D5E-4853-9297-3D00417FD1D0}" dt="2021-11-09T12:40:54.845" v="10402" actId="20577"/>
          <ac:spMkLst>
            <pc:docMk/>
            <pc:sldMk cId="1469431545" sldId="332"/>
            <ac:spMk id="4" creationId="{23CB72D6-0CBC-4DF3-8895-241F1A055F9A}"/>
          </ac:spMkLst>
        </pc:spChg>
        <pc:spChg chg="add del mod">
          <ac:chgData name="Nelson, Andy (UT-ITC)" userId="8c3bbbfd-8b33-433e-9e71-44d1c0c1ea42" providerId="ADAL" clId="{A12B0705-4D5E-4853-9297-3D00417FD1D0}" dt="2021-11-04T17:12:58.608" v="8682"/>
          <ac:spMkLst>
            <pc:docMk/>
            <pc:sldMk cId="1469431545" sldId="332"/>
            <ac:spMk id="9" creationId="{0C9768AA-5171-4F8C-B092-377355BAC217}"/>
          </ac:spMkLst>
        </pc:spChg>
        <pc:spChg chg="add mod">
          <ac:chgData name="Nelson, Andy (UT-ITC)" userId="8c3bbbfd-8b33-433e-9e71-44d1c0c1ea42" providerId="ADAL" clId="{A12B0705-4D5E-4853-9297-3D00417FD1D0}" dt="2021-11-09T12:42:13.632" v="10478" actId="20577"/>
          <ac:spMkLst>
            <pc:docMk/>
            <pc:sldMk cId="1469431545" sldId="332"/>
            <ac:spMk id="11" creationId="{7B4BDC52-48E4-45D3-9AE2-C8AFCCE66A4B}"/>
          </ac:spMkLst>
        </pc:spChg>
        <pc:spChg chg="add del mod">
          <ac:chgData name="Nelson, Andy (UT-ITC)" userId="8c3bbbfd-8b33-433e-9e71-44d1c0c1ea42" providerId="ADAL" clId="{A12B0705-4D5E-4853-9297-3D00417FD1D0}" dt="2021-11-09T12:25:52.614" v="9707" actId="14100"/>
          <ac:spMkLst>
            <pc:docMk/>
            <pc:sldMk cId="1469431545" sldId="332"/>
            <ac:spMk id="12" creationId="{222E98B7-F584-42F8-8D28-EAB44907F7D7}"/>
          </ac:spMkLst>
        </pc:spChg>
        <pc:spChg chg="del mod">
          <ac:chgData name="Nelson, Andy (UT-ITC)" userId="8c3bbbfd-8b33-433e-9e71-44d1c0c1ea42" providerId="ADAL" clId="{A12B0705-4D5E-4853-9297-3D00417FD1D0}" dt="2021-11-04T17:20:23.375" v="9284"/>
          <ac:spMkLst>
            <pc:docMk/>
            <pc:sldMk cId="1469431545" sldId="332"/>
            <ac:spMk id="13" creationId="{921B0BD3-0820-4142-9EE5-C9223B29D9A4}"/>
          </ac:spMkLst>
        </pc:spChg>
        <pc:spChg chg="add del mod">
          <ac:chgData name="Nelson, Andy (UT-ITC)" userId="8c3bbbfd-8b33-433e-9e71-44d1c0c1ea42" providerId="ADAL" clId="{A12B0705-4D5E-4853-9297-3D00417FD1D0}" dt="2021-11-09T12:24:23.287" v="9679" actId="22"/>
          <ac:spMkLst>
            <pc:docMk/>
            <pc:sldMk cId="1469431545" sldId="332"/>
            <ac:spMk id="16" creationId="{C6417FE4-6EE9-4CEF-BCAD-B7E857EBF7D5}"/>
          </ac:spMkLst>
        </pc:spChg>
        <pc:spChg chg="add del mod">
          <ac:chgData name="Nelson, Andy (UT-ITC)" userId="8c3bbbfd-8b33-433e-9e71-44d1c0c1ea42" providerId="ADAL" clId="{A12B0705-4D5E-4853-9297-3D00417FD1D0}" dt="2021-11-09T12:25:02.343" v="9688" actId="478"/>
          <ac:spMkLst>
            <pc:docMk/>
            <pc:sldMk cId="1469431545" sldId="332"/>
            <ac:spMk id="17" creationId="{568DF3F6-774B-4A33-9780-248684685CCA}"/>
          </ac:spMkLst>
        </pc:spChg>
        <pc:picChg chg="add mod">
          <ac:chgData name="Nelson, Andy (UT-ITC)" userId="8c3bbbfd-8b33-433e-9e71-44d1c0c1ea42" providerId="ADAL" clId="{A12B0705-4D5E-4853-9297-3D00417FD1D0}" dt="2021-11-09T12:37:58.191" v="10362" actId="1035"/>
          <ac:picMkLst>
            <pc:docMk/>
            <pc:sldMk cId="1469431545" sldId="332"/>
            <ac:picMk id="3" creationId="{8DC2B763-9D16-48A2-B000-DD3C5F5B1F9F}"/>
          </ac:picMkLst>
        </pc:picChg>
        <pc:picChg chg="add mod">
          <ac:chgData name="Nelson, Andy (UT-ITC)" userId="8c3bbbfd-8b33-433e-9e71-44d1c0c1ea42" providerId="ADAL" clId="{A12B0705-4D5E-4853-9297-3D00417FD1D0}" dt="2021-11-10T19:30:08.753" v="18782" actId="1076"/>
          <ac:picMkLst>
            <pc:docMk/>
            <pc:sldMk cId="1469431545" sldId="332"/>
            <ac:picMk id="5" creationId="{5CE5D089-4249-4AB5-B8F0-574C86347CE3}"/>
          </ac:picMkLst>
        </pc:picChg>
        <pc:picChg chg="add mod">
          <ac:chgData name="Nelson, Andy (UT-ITC)" userId="8c3bbbfd-8b33-433e-9e71-44d1c0c1ea42" providerId="ADAL" clId="{A12B0705-4D5E-4853-9297-3D00417FD1D0}" dt="2021-11-09T12:37:58.191" v="10362" actId="1035"/>
          <ac:picMkLst>
            <pc:docMk/>
            <pc:sldMk cId="1469431545" sldId="332"/>
            <ac:picMk id="7" creationId="{781DDD6D-85DD-4DB3-B79B-FFF3A579CFFC}"/>
          </ac:picMkLst>
        </pc:picChg>
        <pc:picChg chg="add mod">
          <ac:chgData name="Nelson, Andy (UT-ITC)" userId="8c3bbbfd-8b33-433e-9e71-44d1c0c1ea42" providerId="ADAL" clId="{A12B0705-4D5E-4853-9297-3D00417FD1D0}" dt="2021-11-09T12:38:01.983" v="10377" actId="1035"/>
          <ac:picMkLst>
            <pc:docMk/>
            <pc:sldMk cId="1469431545" sldId="332"/>
            <ac:picMk id="8" creationId="{126D2469-8E06-4F12-B986-93F5273028C0}"/>
          </ac:picMkLst>
        </pc:pic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469431545" sldId="332"/>
            <ac:picMk id="9" creationId="{EFBC12A5-5504-4E72-A884-F4344C2DF4B5}"/>
          </ac:picMkLst>
        </pc:picChg>
        <pc:picChg chg="add del mod">
          <ac:chgData name="Nelson, Andy (UT-ITC)" userId="8c3bbbfd-8b33-433e-9e71-44d1c0c1ea42" providerId="ADAL" clId="{A12B0705-4D5E-4853-9297-3D00417FD1D0}" dt="2021-11-04T17:24:49.895" v="9358" actId="478"/>
          <ac:picMkLst>
            <pc:docMk/>
            <pc:sldMk cId="1469431545" sldId="332"/>
            <ac:picMk id="12" creationId="{D65DCA20-6223-4C07-8448-EFEC5E83156E}"/>
          </ac:picMkLst>
        </pc:picChg>
        <pc:picChg chg="add del mod">
          <ac:chgData name="Nelson, Andy (UT-ITC)" userId="8c3bbbfd-8b33-433e-9e71-44d1c0c1ea42" providerId="ADAL" clId="{A12B0705-4D5E-4853-9297-3D00417FD1D0}" dt="2021-11-10T19:30:05.780" v="18781" actId="478"/>
          <ac:picMkLst>
            <pc:docMk/>
            <pc:sldMk cId="1469431545" sldId="332"/>
            <ac:picMk id="13" creationId="{00A2AEDC-8C1B-4931-B021-75E6ABF69E8D}"/>
          </ac:picMkLst>
        </pc:picChg>
        <pc:picChg chg="add del mod">
          <ac:chgData name="Nelson, Andy (UT-ITC)" userId="8c3bbbfd-8b33-433e-9e71-44d1c0c1ea42" providerId="ADAL" clId="{A12B0705-4D5E-4853-9297-3D00417FD1D0}" dt="2021-11-09T12:32:51.395" v="9894" actId="478"/>
          <ac:picMkLst>
            <pc:docMk/>
            <pc:sldMk cId="1469431545" sldId="332"/>
            <ac:picMk id="14" creationId="{442A746E-9391-480E-BBFF-6461FF10E67D}"/>
          </ac:picMkLst>
        </pc:picChg>
        <pc:picChg chg="add del mod">
          <ac:chgData name="Nelson, Andy (UT-ITC)" userId="8c3bbbfd-8b33-433e-9e71-44d1c0c1ea42" providerId="ADAL" clId="{A12B0705-4D5E-4853-9297-3D00417FD1D0}" dt="2021-11-04T17:24:15.454" v="9337" actId="478"/>
          <ac:picMkLst>
            <pc:docMk/>
            <pc:sldMk cId="1469431545" sldId="332"/>
            <ac:picMk id="17" creationId="{83C70FCC-425C-40E3-9BBD-545087182E7A}"/>
          </ac:picMkLst>
        </pc:picChg>
        <pc:picChg chg="add del mod">
          <ac:chgData name="Nelson, Andy (UT-ITC)" userId="8c3bbbfd-8b33-433e-9e71-44d1c0c1ea42" providerId="ADAL" clId="{A12B0705-4D5E-4853-9297-3D00417FD1D0}" dt="2021-11-09T12:32:51.395" v="9894" actId="478"/>
          <ac:picMkLst>
            <pc:docMk/>
            <pc:sldMk cId="1469431545" sldId="332"/>
            <ac:picMk id="20" creationId="{7A41DA7F-384B-4733-B77E-BF25D14E2C6E}"/>
          </ac:picMkLst>
        </pc:picChg>
        <pc:picChg chg="add mod">
          <ac:chgData name="Nelson, Andy (UT-ITC)" userId="8c3bbbfd-8b33-433e-9e71-44d1c0c1ea42" providerId="ADAL" clId="{A12B0705-4D5E-4853-9297-3D00417FD1D0}" dt="2021-11-09T12:44:37.667" v="10554"/>
          <ac:picMkLst>
            <pc:docMk/>
            <pc:sldMk cId="1469431545" sldId="332"/>
            <ac:picMk id="21" creationId="{BF3AE7D1-8399-4487-89D4-25E47554BA03}"/>
          </ac:picMkLst>
        </pc:picChg>
        <pc:picChg chg="del">
          <ac:chgData name="Nelson, Andy (UT-ITC)" userId="8c3bbbfd-8b33-433e-9e71-44d1c0c1ea42" providerId="ADAL" clId="{A12B0705-4D5E-4853-9297-3D00417FD1D0}" dt="2021-11-04T17:11:23.951" v="8588" actId="478"/>
          <ac:picMkLst>
            <pc:docMk/>
            <pc:sldMk cId="1469431545" sldId="332"/>
            <ac:picMk id="2050" creationId="{EFBB584A-790B-4CA8-B24E-7DE629992043}"/>
          </ac:picMkLst>
        </pc:picChg>
      </pc:sldChg>
      <pc:sldChg chg="delSp modSp add del mod">
        <pc:chgData name="Nelson, Andy (UT-ITC)" userId="8c3bbbfd-8b33-433e-9e71-44d1c0c1ea42" providerId="ADAL" clId="{A12B0705-4D5E-4853-9297-3D00417FD1D0}" dt="2021-11-10T17:16:31.555" v="17853" actId="47"/>
        <pc:sldMkLst>
          <pc:docMk/>
          <pc:sldMk cId="3619704577" sldId="333"/>
        </pc:sldMkLst>
        <pc:spChg chg="mod">
          <ac:chgData name="Nelson, Andy (UT-ITC)" userId="8c3bbbfd-8b33-433e-9e71-44d1c0c1ea42" providerId="ADAL" clId="{A12B0705-4D5E-4853-9297-3D00417FD1D0}" dt="2021-11-10T17:13:44.568" v="17705" actId="20577"/>
          <ac:spMkLst>
            <pc:docMk/>
            <pc:sldMk cId="3619704577" sldId="333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6:38:02.728" v="16646" actId="20577"/>
          <ac:spMkLst>
            <pc:docMk/>
            <pc:sldMk cId="3619704577" sldId="333"/>
            <ac:spMk id="11" creationId="{7B4BDC52-48E4-45D3-9AE2-C8AFCCE66A4B}"/>
          </ac:spMkLst>
        </pc:spChg>
        <pc:spChg chg="mod">
          <ac:chgData name="Nelson, Andy (UT-ITC)" userId="8c3bbbfd-8b33-433e-9e71-44d1c0c1ea42" providerId="ADAL" clId="{A12B0705-4D5E-4853-9297-3D00417FD1D0}" dt="2021-11-10T17:14:37.109" v="17797" actId="20577"/>
          <ac:spMkLst>
            <pc:docMk/>
            <pc:sldMk cId="3619704577" sldId="333"/>
            <ac:spMk id="12" creationId="{222E98B7-F584-42F8-8D28-EAB44907F7D7}"/>
          </ac:spMkLst>
        </pc:sp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3" creationId="{8DC2B763-9D16-48A2-B000-DD3C5F5B1F9F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7" creationId="{781DDD6D-85DD-4DB3-B79B-FFF3A579CFFC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8" creationId="{126D2469-8E06-4F12-B986-93F5273028C0}"/>
          </ac:picMkLst>
        </pc:picChg>
        <pc:picChg chg="del">
          <ac:chgData name="Nelson, Andy (UT-ITC)" userId="8c3bbbfd-8b33-433e-9e71-44d1c0c1ea42" providerId="ADAL" clId="{A12B0705-4D5E-4853-9297-3D00417FD1D0}" dt="2021-11-09T12:46:20.189" v="10838" actId="478"/>
          <ac:picMkLst>
            <pc:docMk/>
            <pc:sldMk cId="3619704577" sldId="333"/>
            <ac:picMk id="13" creationId="{00A2AEDC-8C1B-4931-B021-75E6ABF69E8D}"/>
          </ac:picMkLst>
        </pc:picChg>
      </pc:sldChg>
      <pc:sldChg chg="addSp delSp modSp add del mod">
        <pc:chgData name="Nelson, Andy (UT-ITC)" userId="8c3bbbfd-8b33-433e-9e71-44d1c0c1ea42" providerId="ADAL" clId="{A12B0705-4D5E-4853-9297-3D00417FD1D0}" dt="2021-11-09T12:28:36.965" v="9844" actId="2696"/>
        <pc:sldMkLst>
          <pc:docMk/>
          <pc:sldMk cId="4078442058" sldId="333"/>
        </pc:sldMkLst>
        <pc:spChg chg="mod">
          <ac:chgData name="Nelson, Andy (UT-ITC)" userId="8c3bbbfd-8b33-433e-9e71-44d1c0c1ea42" providerId="ADAL" clId="{A12B0705-4D5E-4853-9297-3D00417FD1D0}" dt="2021-11-09T12:23:13.638" v="9661" actId="20577"/>
          <ac:spMkLst>
            <pc:docMk/>
            <pc:sldMk cId="4078442058" sldId="333"/>
            <ac:spMk id="11" creationId="{7B4BDC52-48E4-45D3-9AE2-C8AFCCE66A4B}"/>
          </ac:spMkLst>
        </pc:spChg>
        <pc:picChg chg="add del mod modCrop">
          <ac:chgData name="Nelson, Andy (UT-ITC)" userId="8c3bbbfd-8b33-433e-9e71-44d1c0c1ea42" providerId="ADAL" clId="{A12B0705-4D5E-4853-9297-3D00417FD1D0}" dt="2021-11-09T12:21:34.088" v="9623" actId="478"/>
          <ac:picMkLst>
            <pc:docMk/>
            <pc:sldMk cId="4078442058" sldId="333"/>
            <ac:picMk id="12" creationId="{DC4FF2E4-CB6E-44BA-98E4-35CDFB44C39F}"/>
          </ac:picMkLst>
        </pc:picChg>
        <pc:picChg chg="add del mod">
          <ac:chgData name="Nelson, Andy (UT-ITC)" userId="8c3bbbfd-8b33-433e-9e71-44d1c0c1ea42" providerId="ADAL" clId="{A12B0705-4D5E-4853-9297-3D00417FD1D0}" dt="2021-11-09T12:23:24.822" v="9662" actId="478"/>
          <ac:picMkLst>
            <pc:docMk/>
            <pc:sldMk cId="4078442058" sldId="333"/>
            <ac:picMk id="13" creationId="{0CE0E8A5-DF09-4E59-ADCA-54BDA567A893}"/>
          </ac:picMkLst>
        </pc:picChg>
      </pc:sldChg>
      <pc:sldChg chg="add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214469506" sldId="334"/>
        </pc:sldMkLst>
        <pc:spChg chg="add mod">
          <ac:chgData name="Nelson, Andy (UT-ITC)" userId="8c3bbbfd-8b33-433e-9e71-44d1c0c1ea42" providerId="ADAL" clId="{A12B0705-4D5E-4853-9297-3D00417FD1D0}" dt="2021-11-09T19:27:23.630" v="14410" actId="1582"/>
          <ac:spMkLst>
            <pc:docMk/>
            <pc:sldMk cId="214469506" sldId="334"/>
            <ac:spMk id="2" creationId="{658A556E-B11A-44B8-9651-FC94B3E4DFC7}"/>
          </ac:spMkLst>
        </pc:spChg>
        <pc:spChg chg="mod">
          <ac:chgData name="Nelson, Andy (UT-ITC)" userId="8c3bbbfd-8b33-433e-9e71-44d1c0c1ea42" providerId="ADAL" clId="{A12B0705-4D5E-4853-9297-3D00417FD1D0}" dt="2021-11-09T13:17:19.273" v="12172" actId="113"/>
          <ac:spMkLst>
            <pc:docMk/>
            <pc:sldMk cId="214469506" sldId="334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9:27:43.943" v="14415" actId="1076"/>
          <ac:spMkLst>
            <pc:docMk/>
            <pc:sldMk cId="214469506" sldId="334"/>
            <ac:spMk id="12" creationId="{F0D34B05-DE84-47D4-8A34-F68C47FB1064}"/>
          </ac:spMkLst>
        </pc:spChg>
        <pc:spChg chg="add mod">
          <ac:chgData name="Nelson, Andy (UT-ITC)" userId="8c3bbbfd-8b33-433e-9e71-44d1c0c1ea42" providerId="ADAL" clId="{A12B0705-4D5E-4853-9297-3D00417FD1D0}" dt="2021-11-09T19:28:23.239" v="14420" actId="14100"/>
          <ac:spMkLst>
            <pc:docMk/>
            <pc:sldMk cId="214469506" sldId="334"/>
            <ac:spMk id="13" creationId="{B3AAE8C0-38A8-465F-A6BC-F4E1418F48E4}"/>
          </ac:spMkLst>
        </pc:spChg>
        <pc:spChg chg="add mod">
          <ac:chgData name="Nelson, Andy (UT-ITC)" userId="8c3bbbfd-8b33-433e-9e71-44d1c0c1ea42" providerId="ADAL" clId="{A12B0705-4D5E-4853-9297-3D00417FD1D0}" dt="2021-11-09T20:27:00.456" v="16584" actId="20577"/>
          <ac:spMkLst>
            <pc:docMk/>
            <pc:sldMk cId="214469506" sldId="334"/>
            <ac:spMk id="15" creationId="{DAF1AEE9-BDB0-4D00-AB83-352CC45C702D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14469506" sldId="334"/>
            <ac:picMk id="3" creationId="{B4B403C6-F741-4172-92B4-8A2D6C3EDEC5}"/>
          </ac:picMkLst>
        </pc:picChg>
        <pc:picChg chg="mod">
          <ac:chgData name="Nelson, Andy (UT-ITC)" userId="8c3bbbfd-8b33-433e-9e71-44d1c0c1ea42" providerId="ADAL" clId="{A12B0705-4D5E-4853-9297-3D00417FD1D0}" dt="2021-11-09T19:28:09.077" v="14418" actId="1076"/>
          <ac:picMkLst>
            <pc:docMk/>
            <pc:sldMk cId="214469506" sldId="334"/>
            <ac:picMk id="14" creationId="{EF077A2D-D0F8-44D7-BA63-BAFC4C8467C7}"/>
          </ac:picMkLst>
        </pc:picChg>
      </pc:sldChg>
      <pc:sldChg chg="addSp delSp modSp add mo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618285469" sldId="335"/>
        </pc:sldMkLst>
        <pc:spChg chg="add mod">
          <ac:chgData name="Nelson, Andy (UT-ITC)" userId="8c3bbbfd-8b33-433e-9e71-44d1c0c1ea42" providerId="ADAL" clId="{A12B0705-4D5E-4853-9297-3D00417FD1D0}" dt="2021-11-09T14:17:38.285" v="12895" actId="1035"/>
          <ac:spMkLst>
            <pc:docMk/>
            <pc:sldMk cId="618285469" sldId="335"/>
            <ac:spMk id="2" creationId="{EE00D848-E532-482E-B050-A1D08538BECC}"/>
          </ac:spMkLst>
        </pc:spChg>
        <pc:spChg chg="mod">
          <ac:chgData name="Nelson, Andy (UT-ITC)" userId="8c3bbbfd-8b33-433e-9e71-44d1c0c1ea42" providerId="ADAL" clId="{A12B0705-4D5E-4853-9297-3D00417FD1D0}" dt="2021-11-09T13:21:47.461" v="12729" actId="20577"/>
          <ac:spMkLst>
            <pc:docMk/>
            <pc:sldMk cId="618285469" sldId="335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4:17:38.285" v="12895" actId="1035"/>
          <ac:spMkLst>
            <pc:docMk/>
            <pc:sldMk cId="618285469" sldId="335"/>
            <ac:spMk id="15" creationId="{934C91BF-DBFA-4F6B-8C48-01F69BE4556C}"/>
          </ac:spMkLst>
        </pc:spChg>
        <pc:spChg chg="add mod">
          <ac:chgData name="Nelson, Andy (UT-ITC)" userId="8c3bbbfd-8b33-433e-9e71-44d1c0c1ea42" providerId="ADAL" clId="{A12B0705-4D5E-4853-9297-3D00417FD1D0}" dt="2021-11-09T14:19:17.066" v="13094" actId="113"/>
          <ac:spMkLst>
            <pc:docMk/>
            <pc:sldMk cId="618285469" sldId="335"/>
            <ac:spMk id="16" creationId="{9C2941EC-8C30-4868-AD8D-810FF7C9442B}"/>
          </ac:spMkLst>
        </pc:spChg>
        <pc:spChg chg="add mod">
          <ac:chgData name="Nelson, Andy (UT-ITC)" userId="8c3bbbfd-8b33-433e-9e71-44d1c0c1ea42" providerId="ADAL" clId="{A12B0705-4D5E-4853-9297-3D00417FD1D0}" dt="2021-11-09T20:11:12.936" v="15596"/>
          <ac:spMkLst>
            <pc:docMk/>
            <pc:sldMk cId="618285469" sldId="335"/>
            <ac:spMk id="17" creationId="{FCC74C47-249F-4CFD-86A3-45362B6FFACB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618285469" sldId="335"/>
            <ac:picMk id="3" creationId="{EC501B92-A9BF-4341-B7D9-68A83E11B4DE}"/>
          </ac:picMkLst>
        </pc:picChg>
        <pc:picChg chg="add del mod">
          <ac:chgData name="Nelson, Andy (UT-ITC)" userId="8c3bbbfd-8b33-433e-9e71-44d1c0c1ea42" providerId="ADAL" clId="{A12B0705-4D5E-4853-9297-3D00417FD1D0}" dt="2021-11-09T13:19:43.526" v="12485" actId="478"/>
          <ac:picMkLst>
            <pc:docMk/>
            <pc:sldMk cId="618285469" sldId="335"/>
            <ac:picMk id="7" creationId="{0DB231DA-FC64-471E-A88B-F69A4F1F4567}"/>
          </ac:picMkLst>
        </pc:picChg>
        <pc:picChg chg="add mod modCrop">
          <ac:chgData name="Nelson, Andy (UT-ITC)" userId="8c3bbbfd-8b33-433e-9e71-44d1c0c1ea42" providerId="ADAL" clId="{A12B0705-4D5E-4853-9297-3D00417FD1D0}" dt="2021-11-09T14:17:30.359" v="12867" actId="1036"/>
          <ac:picMkLst>
            <pc:docMk/>
            <pc:sldMk cId="618285469" sldId="335"/>
            <ac:picMk id="12" creationId="{06BA0836-A539-4842-B33C-4799D6644CA1}"/>
          </ac:picMkLst>
        </pc:picChg>
        <pc:picChg chg="add del mod">
          <ac:chgData name="Nelson, Andy (UT-ITC)" userId="8c3bbbfd-8b33-433e-9e71-44d1c0c1ea42" providerId="ADAL" clId="{A12B0705-4D5E-4853-9297-3D00417FD1D0}" dt="2021-11-09T13:25:31.593" v="12814"/>
          <ac:picMkLst>
            <pc:docMk/>
            <pc:sldMk cId="618285469" sldId="335"/>
            <ac:picMk id="13" creationId="{4124E1BA-8F04-4636-8BDD-16BFCA7A0731}"/>
          </ac:picMkLst>
        </pc:picChg>
        <pc:picChg chg="del">
          <ac:chgData name="Nelson, Andy (UT-ITC)" userId="8c3bbbfd-8b33-433e-9e71-44d1c0c1ea42" providerId="ADAL" clId="{A12B0705-4D5E-4853-9297-3D00417FD1D0}" dt="2021-11-09T13:19:31.814" v="12482" actId="478"/>
          <ac:picMkLst>
            <pc:docMk/>
            <pc:sldMk cId="618285469" sldId="335"/>
            <ac:picMk id="14" creationId="{EF077A2D-D0F8-44D7-BA63-BAFC4C8467C7}"/>
          </ac:picMkLst>
        </pc:picChg>
      </pc:sldChg>
      <pc:sldChg chg="addSp delSp modSp add mod or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2515275748" sldId="336"/>
        </pc:sldMkLst>
        <pc:spChg chg="mod">
          <ac:chgData name="Nelson, Andy (UT-ITC)" userId="8c3bbbfd-8b33-433e-9e71-44d1c0c1ea42" providerId="ADAL" clId="{A12B0705-4D5E-4853-9297-3D00417FD1D0}" dt="2021-11-09T19:45:35.747" v="14904" actId="20577"/>
          <ac:spMkLst>
            <pc:docMk/>
            <pc:sldMk cId="2515275748" sldId="336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9T18:26:31.504" v="13190" actId="6549"/>
          <ac:spMkLst>
            <pc:docMk/>
            <pc:sldMk cId="2515275748" sldId="336"/>
            <ac:spMk id="11" creationId="{7B4BDC52-48E4-45D3-9AE2-C8AFCCE66A4B}"/>
          </ac:spMkLst>
        </pc:spChg>
        <pc:spChg chg="del mod">
          <ac:chgData name="Nelson, Andy (UT-ITC)" userId="8c3bbbfd-8b33-433e-9e71-44d1c0c1ea42" providerId="ADAL" clId="{A12B0705-4D5E-4853-9297-3D00417FD1D0}" dt="2021-11-09T18:26:28.675" v="13189" actId="478"/>
          <ac:spMkLst>
            <pc:docMk/>
            <pc:sldMk cId="2515275748" sldId="336"/>
            <ac:spMk id="12" creationId="{222E98B7-F584-42F8-8D28-EAB44907F7D7}"/>
          </ac:spMkLst>
        </pc:spChg>
        <pc:spChg chg="add mod">
          <ac:chgData name="Nelson, Andy (UT-ITC)" userId="8c3bbbfd-8b33-433e-9e71-44d1c0c1ea42" providerId="ADAL" clId="{A12B0705-4D5E-4853-9297-3D00417FD1D0}" dt="2021-11-09T18:37:29.133" v="13841" actId="14100"/>
          <ac:spMkLst>
            <pc:docMk/>
            <pc:sldMk cId="2515275748" sldId="336"/>
            <ac:spMk id="20" creationId="{141D54C4-0814-40DC-BF63-E79E7A0E4DF3}"/>
          </ac:spMkLst>
        </pc:spChg>
        <pc:spChg chg="add mod">
          <ac:chgData name="Nelson, Andy (UT-ITC)" userId="8c3bbbfd-8b33-433e-9e71-44d1c0c1ea42" providerId="ADAL" clId="{A12B0705-4D5E-4853-9297-3D00417FD1D0}" dt="2021-11-09T18:39:49.588" v="13906" actId="1035"/>
          <ac:spMkLst>
            <pc:docMk/>
            <pc:sldMk cId="2515275748" sldId="336"/>
            <ac:spMk id="22" creationId="{303DC4F0-A9EA-4F8F-8306-786FA910AA79}"/>
          </ac:spMkLst>
        </pc:spChg>
        <pc:spChg chg="add del">
          <ac:chgData name="Nelson, Andy (UT-ITC)" userId="8c3bbbfd-8b33-433e-9e71-44d1c0c1ea42" providerId="ADAL" clId="{A12B0705-4D5E-4853-9297-3D00417FD1D0}" dt="2021-11-09T18:38:44.195" v="13852" actId="22"/>
          <ac:spMkLst>
            <pc:docMk/>
            <pc:sldMk cId="2515275748" sldId="336"/>
            <ac:spMk id="24" creationId="{4106CEAB-4602-4528-8E07-9F0885EC4AE0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515275748" sldId="336"/>
            <ac:picMk id="2" creationId="{85E2AAFA-FA29-420C-83C7-8BB053C61569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3" creationId="{8DC2B763-9D16-48A2-B000-DD3C5F5B1F9F}"/>
          </ac:picMkLst>
        </pc:picChg>
        <pc:picChg chg="add del mod">
          <ac:chgData name="Nelson, Andy (UT-ITC)" userId="8c3bbbfd-8b33-433e-9e71-44d1c0c1ea42" providerId="ADAL" clId="{A12B0705-4D5E-4853-9297-3D00417FD1D0}" dt="2021-11-09T18:34:26.854" v="13680" actId="478"/>
          <ac:picMkLst>
            <pc:docMk/>
            <pc:sldMk cId="2515275748" sldId="336"/>
            <ac:picMk id="5" creationId="{F21C07A6-3C7E-4609-B81B-3F3AAFD3B29B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7" creationId="{781DDD6D-85DD-4DB3-B79B-FFF3A579CFFC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8" creationId="{126D2469-8E06-4F12-B986-93F5273028C0}"/>
          </ac:picMkLst>
        </pc:picChg>
        <pc:picChg chg="del">
          <ac:chgData name="Nelson, Andy (UT-ITC)" userId="8c3bbbfd-8b33-433e-9e71-44d1c0c1ea42" providerId="ADAL" clId="{A12B0705-4D5E-4853-9297-3D00417FD1D0}" dt="2021-11-09T18:26:36.590" v="13191" actId="478"/>
          <ac:picMkLst>
            <pc:docMk/>
            <pc:sldMk cId="2515275748" sldId="336"/>
            <ac:picMk id="13" creationId="{00A2AEDC-8C1B-4931-B021-75E6ABF69E8D}"/>
          </ac:picMkLst>
        </pc:picChg>
        <pc:picChg chg="add mod ord">
          <ac:chgData name="Nelson, Andy (UT-ITC)" userId="8c3bbbfd-8b33-433e-9e71-44d1c0c1ea42" providerId="ADAL" clId="{A12B0705-4D5E-4853-9297-3D00417FD1D0}" dt="2021-11-09T19:09:07.730" v="13913" actId="29295"/>
          <ac:picMkLst>
            <pc:docMk/>
            <pc:sldMk cId="2515275748" sldId="336"/>
            <ac:picMk id="14" creationId="{659BE2FA-BAB3-484F-BCC5-8FD1A7464602}"/>
          </ac:picMkLst>
        </pc:picChg>
        <pc:picChg chg="add mod ord">
          <ac:chgData name="Nelson, Andy (UT-ITC)" userId="8c3bbbfd-8b33-433e-9e71-44d1c0c1ea42" providerId="ADAL" clId="{A12B0705-4D5E-4853-9297-3D00417FD1D0}" dt="2021-11-09T19:09:15.489" v="13915" actId="29295"/>
          <ac:picMkLst>
            <pc:docMk/>
            <pc:sldMk cId="2515275748" sldId="336"/>
            <ac:picMk id="17" creationId="{9D48AE31-7976-4F15-8AFA-73924A6DC650}"/>
          </ac:picMkLst>
        </pc:picChg>
        <pc:picChg chg="add mod ord">
          <ac:chgData name="Nelson, Andy (UT-ITC)" userId="8c3bbbfd-8b33-433e-9e71-44d1c0c1ea42" providerId="ADAL" clId="{A12B0705-4D5E-4853-9297-3D00417FD1D0}" dt="2021-11-09T19:09:11.922" v="13914" actId="29295"/>
          <ac:picMkLst>
            <pc:docMk/>
            <pc:sldMk cId="2515275748" sldId="336"/>
            <ac:picMk id="26" creationId="{CFFC4CCA-6B02-4433-A173-301953493960}"/>
          </ac:picMkLst>
        </pc:picChg>
      </pc:sldChg>
      <pc:sldChg chg="new del">
        <pc:chgData name="Nelson, Andy (UT-ITC)" userId="8c3bbbfd-8b33-433e-9e71-44d1c0c1ea42" providerId="ADAL" clId="{A12B0705-4D5E-4853-9297-3D00417FD1D0}" dt="2021-11-09T19:11:32.904" v="13917" actId="680"/>
        <pc:sldMkLst>
          <pc:docMk/>
          <pc:sldMk cId="1560476040" sldId="337"/>
        </pc:sldMkLst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3232203136" sldId="337"/>
        </pc:sldMkLst>
        <pc:spChg chg="del mod">
          <ac:chgData name="Nelson, Andy (UT-ITC)" userId="8c3bbbfd-8b33-433e-9e71-44d1c0c1ea42" providerId="ADAL" clId="{A12B0705-4D5E-4853-9297-3D00417FD1D0}" dt="2021-11-09T19:13:31.211" v="13928" actId="478"/>
          <ac:spMkLst>
            <pc:docMk/>
            <pc:sldMk cId="3232203136" sldId="337"/>
            <ac:spMk id="2" creationId="{EE00D848-E532-482E-B050-A1D08538BECC}"/>
          </ac:spMkLst>
        </pc:spChg>
        <pc:spChg chg="add del mod">
          <ac:chgData name="Nelson, Andy (UT-ITC)" userId="8c3bbbfd-8b33-433e-9e71-44d1c0c1ea42" providerId="ADAL" clId="{A12B0705-4D5E-4853-9297-3D00417FD1D0}" dt="2021-11-09T19:14:48.849" v="13956" actId="478"/>
          <ac:spMkLst>
            <pc:docMk/>
            <pc:sldMk cId="3232203136" sldId="337"/>
            <ac:spMk id="4" creationId="{9468248C-B7D0-4D47-9741-739F1B5F6AFC}"/>
          </ac:spMkLst>
        </pc:spChg>
        <pc:spChg chg="add del mod">
          <ac:chgData name="Nelson, Andy (UT-ITC)" userId="8c3bbbfd-8b33-433e-9e71-44d1c0c1ea42" providerId="ADAL" clId="{A12B0705-4D5E-4853-9297-3D00417FD1D0}" dt="2021-11-09T19:15:21.776" v="13962" actId="478"/>
          <ac:spMkLst>
            <pc:docMk/>
            <pc:sldMk cId="3232203136" sldId="337"/>
            <ac:spMk id="5" creationId="{9F0097D1-57D4-4A88-8C70-FD139440A1EB}"/>
          </ac:spMkLst>
        </pc:spChg>
        <pc:spChg chg="add del">
          <ac:chgData name="Nelson, Andy (UT-ITC)" userId="8c3bbbfd-8b33-433e-9e71-44d1c0c1ea42" providerId="ADAL" clId="{A12B0705-4D5E-4853-9297-3D00417FD1D0}" dt="2021-11-09T19:14:57.918" v="13958" actId="478"/>
          <ac:spMkLst>
            <pc:docMk/>
            <pc:sldMk cId="3232203136" sldId="337"/>
            <ac:spMk id="9" creationId="{B59B4790-9021-4083-A7EF-21DF0E68F4BF}"/>
          </ac:spMkLst>
        </pc:spChg>
        <pc:spChg chg="mod">
          <ac:chgData name="Nelson, Andy (UT-ITC)" userId="8c3bbbfd-8b33-433e-9e71-44d1c0c1ea42" providerId="ADAL" clId="{A12B0705-4D5E-4853-9297-3D00417FD1D0}" dt="2021-11-09T19:32:10.438" v="14422" actId="14100"/>
          <ac:spMkLst>
            <pc:docMk/>
            <pc:sldMk cId="3232203136" sldId="337"/>
            <ac:spMk id="10" creationId="{75679469-CC26-4C6E-BC01-3DC2C1472501}"/>
          </ac:spMkLst>
        </pc:spChg>
        <pc:spChg chg="del">
          <ac:chgData name="Nelson, Andy (UT-ITC)" userId="8c3bbbfd-8b33-433e-9e71-44d1c0c1ea42" providerId="ADAL" clId="{A12B0705-4D5E-4853-9297-3D00417FD1D0}" dt="2021-11-09T19:13:57.122" v="13933" actId="478"/>
          <ac:spMkLst>
            <pc:docMk/>
            <pc:sldMk cId="3232203136" sldId="337"/>
            <ac:spMk id="11" creationId="{7E388EF2-1398-4EDD-AC3D-55DA832FBD16}"/>
          </ac:spMkLst>
        </pc:spChg>
        <pc:spChg chg="add mod">
          <ac:chgData name="Nelson, Andy (UT-ITC)" userId="8c3bbbfd-8b33-433e-9e71-44d1c0c1ea42" providerId="ADAL" clId="{A12B0705-4D5E-4853-9297-3D00417FD1D0}" dt="2021-11-09T19:13:18.026" v="13925" actId="255"/>
          <ac:spMkLst>
            <pc:docMk/>
            <pc:sldMk cId="3232203136" sldId="337"/>
            <ac:spMk id="13" creationId="{B8E9BD40-2F4E-41AA-A442-A1BA031C48FE}"/>
          </ac:spMkLst>
        </pc:spChg>
        <pc:spChg chg="del">
          <ac:chgData name="Nelson, Andy (UT-ITC)" userId="8c3bbbfd-8b33-433e-9e71-44d1c0c1ea42" providerId="ADAL" clId="{A12B0705-4D5E-4853-9297-3D00417FD1D0}" dt="2021-11-09T19:13:31.211" v="13928" actId="478"/>
          <ac:spMkLst>
            <pc:docMk/>
            <pc:sldMk cId="3232203136" sldId="337"/>
            <ac:spMk id="15" creationId="{934C91BF-DBFA-4F6B-8C48-01F69BE4556C}"/>
          </ac:spMkLst>
        </pc:spChg>
        <pc:spChg chg="del">
          <ac:chgData name="Nelson, Andy (UT-ITC)" userId="8c3bbbfd-8b33-433e-9e71-44d1c0c1ea42" providerId="ADAL" clId="{A12B0705-4D5E-4853-9297-3D00417FD1D0}" dt="2021-11-09T19:13:59.906" v="13934" actId="478"/>
          <ac:spMkLst>
            <pc:docMk/>
            <pc:sldMk cId="3232203136" sldId="337"/>
            <ac:spMk id="16" creationId="{9C2941EC-8C30-4868-AD8D-810FF7C9442B}"/>
          </ac:spMkLst>
        </pc:spChg>
        <pc:spChg chg="add mod">
          <ac:chgData name="Nelson, Andy (UT-ITC)" userId="8c3bbbfd-8b33-433e-9e71-44d1c0c1ea42" providerId="ADAL" clId="{A12B0705-4D5E-4853-9297-3D00417FD1D0}" dt="2021-11-09T19:20:22.702" v="14145" actId="1036"/>
          <ac:spMkLst>
            <pc:docMk/>
            <pc:sldMk cId="3232203136" sldId="337"/>
            <ac:spMk id="23" creationId="{A345E17F-B90E-47D9-B9C0-1706EB9F3A08}"/>
          </ac:spMkLst>
        </pc:spChg>
        <pc:grpChg chg="add mod">
          <ac:chgData name="Nelson, Andy (UT-ITC)" userId="8c3bbbfd-8b33-433e-9e71-44d1c0c1ea42" providerId="ADAL" clId="{A12B0705-4D5E-4853-9297-3D00417FD1D0}" dt="2021-11-09T19:17:59.397" v="14088" actId="1076"/>
          <ac:grpSpMkLst>
            <pc:docMk/>
            <pc:sldMk cId="3232203136" sldId="337"/>
            <ac:grpSpMk id="20" creationId="{9E3989A0-52DC-482D-B816-4B30A83668CF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232203136" sldId="337"/>
            <ac:picMk id="2" creationId="{2D803E92-481A-4325-8784-9FB13F2E68AD}"/>
          </ac:picMkLst>
        </pc:picChg>
        <pc:picChg chg="del">
          <ac:chgData name="Nelson, Andy (UT-ITC)" userId="8c3bbbfd-8b33-433e-9e71-44d1c0c1ea42" providerId="ADAL" clId="{A12B0705-4D5E-4853-9297-3D00417FD1D0}" dt="2021-11-09T19:13:28.180" v="13926" actId="478"/>
          <ac:picMkLst>
            <pc:docMk/>
            <pc:sldMk cId="3232203136" sldId="337"/>
            <ac:picMk id="12" creationId="{06BA0836-A539-4842-B33C-4799D6644CA1}"/>
          </ac:picMkLst>
        </pc:picChg>
        <pc:picChg chg="add mod">
          <ac:chgData name="Nelson, Andy (UT-ITC)" userId="8c3bbbfd-8b33-433e-9e71-44d1c0c1ea42" providerId="ADAL" clId="{A12B0705-4D5E-4853-9297-3D00417FD1D0}" dt="2021-11-09T19:17:41.787" v="14085" actId="1035"/>
          <ac:picMkLst>
            <pc:docMk/>
            <pc:sldMk cId="3232203136" sldId="337"/>
            <ac:picMk id="14" creationId="{61329434-2864-49D2-81C9-7FDBC69D5359}"/>
          </ac:picMkLst>
        </pc:picChg>
        <pc:picChg chg="add mod ord">
          <ac:chgData name="Nelson, Andy (UT-ITC)" userId="8c3bbbfd-8b33-433e-9e71-44d1c0c1ea42" providerId="ADAL" clId="{A12B0705-4D5E-4853-9297-3D00417FD1D0}" dt="2021-11-09T19:17:35.413" v="14081" actId="167"/>
          <ac:picMkLst>
            <pc:docMk/>
            <pc:sldMk cId="3232203136" sldId="337"/>
            <ac:picMk id="17" creationId="{50CA0903-613B-4783-9218-D272FEF31C34}"/>
          </ac:picMkLst>
        </pc:picChg>
        <pc:picChg chg="add mod ord">
          <ac:chgData name="Nelson, Andy (UT-ITC)" userId="8c3bbbfd-8b33-433e-9e71-44d1c0c1ea42" providerId="ADAL" clId="{A12B0705-4D5E-4853-9297-3D00417FD1D0}" dt="2021-11-09T19:20:32.478" v="14150" actId="1038"/>
          <ac:picMkLst>
            <pc:docMk/>
            <pc:sldMk cId="3232203136" sldId="337"/>
            <ac:picMk id="18" creationId="{AA61DF98-EE39-4B8E-8A5F-DC490C9ED67F}"/>
          </ac:picMkLst>
        </pc:picChg>
        <pc:picChg chg="add mod">
          <ac:chgData name="Nelson, Andy (UT-ITC)" userId="8c3bbbfd-8b33-433e-9e71-44d1c0c1ea42" providerId="ADAL" clId="{A12B0705-4D5E-4853-9297-3D00417FD1D0}" dt="2021-11-09T19:32:18.583" v="14426" actId="1038"/>
          <ac:picMkLst>
            <pc:docMk/>
            <pc:sldMk cId="3232203136" sldId="337"/>
            <ac:picMk id="19" creationId="{1D29552C-BBDB-47B7-B9FC-E2A16A6094DA}"/>
          </ac:picMkLst>
        </pc:picChg>
        <pc:picChg chg="mod">
          <ac:chgData name="Nelson, Andy (UT-ITC)" userId="8c3bbbfd-8b33-433e-9e71-44d1c0c1ea42" providerId="ADAL" clId="{A12B0705-4D5E-4853-9297-3D00417FD1D0}" dt="2021-11-09T19:14:00.460" v="13935"/>
          <ac:picMkLst>
            <pc:docMk/>
            <pc:sldMk cId="3232203136" sldId="337"/>
            <ac:picMk id="21" creationId="{64D74A3F-102A-435F-976B-69BB3FE14B1C}"/>
          </ac:picMkLst>
        </pc:picChg>
        <pc:picChg chg="mod">
          <ac:chgData name="Nelson, Andy (UT-ITC)" userId="8c3bbbfd-8b33-433e-9e71-44d1c0c1ea42" providerId="ADAL" clId="{A12B0705-4D5E-4853-9297-3D00417FD1D0}" dt="2021-11-09T19:14:00.460" v="13935"/>
          <ac:picMkLst>
            <pc:docMk/>
            <pc:sldMk cId="3232203136" sldId="337"/>
            <ac:picMk id="22" creationId="{35BD6676-7FB7-4D23-8108-1C728D906026}"/>
          </ac:picMkLst>
        </pc:picChg>
      </pc:sldChg>
      <pc:sldChg chg="addSp delSp modSp add mod ord delAnim">
        <pc:chgData name="Nelson, Andy (UT-ITC)" userId="8c3bbbfd-8b33-433e-9e71-44d1c0c1ea42" providerId="ADAL" clId="{A12B0705-4D5E-4853-9297-3D00417FD1D0}" dt="2021-11-10T20:18:22.971" v="18863"/>
        <pc:sldMkLst>
          <pc:docMk/>
          <pc:sldMk cId="2276614054" sldId="338"/>
        </pc:sldMkLst>
        <pc:spChg chg="mod">
          <ac:chgData name="Nelson, Andy (UT-ITC)" userId="8c3bbbfd-8b33-433e-9e71-44d1c0c1ea42" providerId="ADAL" clId="{A12B0705-4D5E-4853-9297-3D00417FD1D0}" dt="2021-11-09T19:45:29.016" v="14872" actId="20577"/>
          <ac:spMkLst>
            <pc:docMk/>
            <pc:sldMk cId="2276614054" sldId="338"/>
            <ac:spMk id="4" creationId="{23CB72D6-0CBC-4DF3-8895-241F1A055F9A}"/>
          </ac:spMkLst>
        </pc:spChg>
        <pc:spChg chg="add mod">
          <ac:chgData name="Nelson, Andy (UT-ITC)" userId="8c3bbbfd-8b33-433e-9e71-44d1c0c1ea42" providerId="ADAL" clId="{A12B0705-4D5E-4853-9297-3D00417FD1D0}" dt="2021-11-09T19:23:24.032" v="14167"/>
          <ac:spMkLst>
            <pc:docMk/>
            <pc:sldMk cId="2276614054" sldId="338"/>
            <ac:spMk id="16" creationId="{AAFE06A3-E566-4B84-BD43-3AEB5190C89B}"/>
          </ac:spMkLst>
        </pc:spChg>
        <pc:spChg chg="mod">
          <ac:chgData name="Nelson, Andy (UT-ITC)" userId="8c3bbbfd-8b33-433e-9e71-44d1c0c1ea42" providerId="ADAL" clId="{A12B0705-4D5E-4853-9297-3D00417FD1D0}" dt="2021-11-09T19:25:32.177" v="14395" actId="20577"/>
          <ac:spMkLst>
            <pc:docMk/>
            <pc:sldMk cId="2276614054" sldId="338"/>
            <ac:spMk id="20" creationId="{141D54C4-0814-40DC-BF63-E79E7A0E4DF3}"/>
          </ac:spMkLst>
        </pc:spChg>
        <pc:spChg chg="del">
          <ac:chgData name="Nelson, Andy (UT-ITC)" userId="8c3bbbfd-8b33-433e-9e71-44d1c0c1ea42" providerId="ADAL" clId="{A12B0705-4D5E-4853-9297-3D00417FD1D0}" dt="2021-11-09T19:23:23.543" v="14166" actId="478"/>
          <ac:spMkLst>
            <pc:docMk/>
            <pc:sldMk cId="2276614054" sldId="338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276614054" sldId="338"/>
            <ac:picMk id="2" creationId="{F621ED20-6E54-4DA0-98A0-1BBF84220268}"/>
          </ac:picMkLst>
        </pc:picChg>
        <pc:picChg chg="add mod modCrop">
          <ac:chgData name="Nelson, Andy (UT-ITC)" userId="8c3bbbfd-8b33-433e-9e71-44d1c0c1ea42" providerId="ADAL" clId="{A12B0705-4D5E-4853-9297-3D00417FD1D0}" dt="2021-11-09T19:26:29.183" v="14406" actId="12788"/>
          <ac:picMkLst>
            <pc:docMk/>
            <pc:sldMk cId="2276614054" sldId="338"/>
            <ac:picMk id="3" creationId="{F9FDBBB2-2E21-4AD0-B0A4-04D0B6F5A51C}"/>
          </ac:picMkLst>
        </pc:picChg>
        <pc:picChg chg="del">
          <ac:chgData name="Nelson, Andy (UT-ITC)" userId="8c3bbbfd-8b33-433e-9e71-44d1c0c1ea42" providerId="ADAL" clId="{A12B0705-4D5E-4853-9297-3D00417FD1D0}" dt="2021-11-09T19:23:28.652" v="14169" actId="478"/>
          <ac:picMkLst>
            <pc:docMk/>
            <pc:sldMk cId="2276614054" sldId="338"/>
            <ac:picMk id="14" creationId="{659BE2FA-BAB3-484F-BCC5-8FD1A7464602}"/>
          </ac:picMkLst>
        </pc:picChg>
        <pc:picChg chg="del">
          <ac:chgData name="Nelson, Andy (UT-ITC)" userId="8c3bbbfd-8b33-433e-9e71-44d1c0c1ea42" providerId="ADAL" clId="{A12B0705-4D5E-4853-9297-3D00417FD1D0}" dt="2021-11-09T19:23:30.411" v="14171" actId="478"/>
          <ac:picMkLst>
            <pc:docMk/>
            <pc:sldMk cId="2276614054" sldId="338"/>
            <ac:picMk id="17" creationId="{9D48AE31-7976-4F15-8AFA-73924A6DC650}"/>
          </ac:picMkLst>
        </pc:picChg>
        <pc:picChg chg="del">
          <ac:chgData name="Nelson, Andy (UT-ITC)" userId="8c3bbbfd-8b33-433e-9e71-44d1c0c1ea42" providerId="ADAL" clId="{A12B0705-4D5E-4853-9297-3D00417FD1D0}" dt="2021-11-09T19:23:29.778" v="14170" actId="478"/>
          <ac:picMkLst>
            <pc:docMk/>
            <pc:sldMk cId="2276614054" sldId="338"/>
            <ac:picMk id="26" creationId="{CFFC4CCA-6B02-4433-A173-301953493960}"/>
          </ac:picMkLst>
        </pc:picChg>
      </pc:sldChg>
      <pc:sldChg chg="addSp delSp modSp add mod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3297940215" sldId="339"/>
        </pc:sldMkLst>
        <pc:spChg chg="mod">
          <ac:chgData name="Nelson, Andy (UT-ITC)" userId="8c3bbbfd-8b33-433e-9e71-44d1c0c1ea42" providerId="ADAL" clId="{A12B0705-4D5E-4853-9297-3D00417FD1D0}" dt="2021-11-09T20:15:22.489" v="15672" actId="114"/>
          <ac:spMkLst>
            <pc:docMk/>
            <pc:sldMk cId="3297940215" sldId="339"/>
            <ac:spMk id="9" creationId="{0C9768AA-5171-4F8C-B092-377355BAC217}"/>
          </ac:spMkLst>
        </pc:spChg>
        <pc:spChg chg="del">
          <ac:chgData name="Nelson, Andy (UT-ITC)" userId="8c3bbbfd-8b33-433e-9e71-44d1c0c1ea42" providerId="ADAL" clId="{A12B0705-4D5E-4853-9297-3D00417FD1D0}" dt="2021-11-09T19:40:15.844" v="14763" actId="478"/>
          <ac:spMkLst>
            <pc:docMk/>
            <pc:sldMk cId="3297940215" sldId="339"/>
            <ac:spMk id="13" creationId="{921B0BD3-0820-4142-9EE5-C9223B29D9A4}"/>
          </ac:spMkLst>
        </pc:spChg>
        <pc:spChg chg="add mod">
          <ac:chgData name="Nelson, Andy (UT-ITC)" userId="8c3bbbfd-8b33-433e-9e71-44d1c0c1ea42" providerId="ADAL" clId="{A12B0705-4D5E-4853-9297-3D00417FD1D0}" dt="2021-11-09T19:48:02.606" v="15085" actId="113"/>
          <ac:spMkLst>
            <pc:docMk/>
            <pc:sldMk cId="3297940215" sldId="339"/>
            <ac:spMk id="16" creationId="{C82BC015-350A-499B-84F9-E17BC1792F48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297940215" sldId="339"/>
            <ac:picMk id="2" creationId="{ABBA1A1A-630D-405E-B079-0F2C940D6335}"/>
          </ac:picMkLst>
        </pc:picChg>
        <pc:picChg chg="add mod">
          <ac:chgData name="Nelson, Andy (UT-ITC)" userId="8c3bbbfd-8b33-433e-9e71-44d1c0c1ea42" providerId="ADAL" clId="{A12B0705-4D5E-4853-9297-3D00417FD1D0}" dt="2021-11-09T19:41:01.099" v="14776" actId="1036"/>
          <ac:picMkLst>
            <pc:docMk/>
            <pc:sldMk cId="3297940215" sldId="339"/>
            <ac:picMk id="11" creationId="{CB25EFFD-5024-4BB0-AA66-73C862C70638}"/>
          </ac:picMkLst>
        </pc:picChg>
        <pc:picChg chg="add mod">
          <ac:chgData name="Nelson, Andy (UT-ITC)" userId="8c3bbbfd-8b33-433e-9e71-44d1c0c1ea42" providerId="ADAL" clId="{A12B0705-4D5E-4853-9297-3D00417FD1D0}" dt="2021-11-09T19:40:53.978" v="14768" actId="1076"/>
          <ac:picMkLst>
            <pc:docMk/>
            <pc:sldMk cId="3297940215" sldId="339"/>
            <ac:picMk id="12" creationId="{15DD85AF-13B6-4A6A-A4F7-88C832B4042C}"/>
          </ac:picMkLst>
        </pc:picChg>
        <pc:picChg chg="add mod">
          <ac:chgData name="Nelson, Andy (UT-ITC)" userId="8c3bbbfd-8b33-433e-9e71-44d1c0c1ea42" providerId="ADAL" clId="{A12B0705-4D5E-4853-9297-3D00417FD1D0}" dt="2021-11-09T19:40:58.562" v="14769" actId="1076"/>
          <ac:picMkLst>
            <pc:docMk/>
            <pc:sldMk cId="3297940215" sldId="339"/>
            <ac:picMk id="14" creationId="{C1326E64-2193-4D1F-8D45-6B97E74FBBFB}"/>
          </ac:picMkLst>
        </pc:picChg>
        <pc:picChg chg="del">
          <ac:chgData name="Nelson, Andy (UT-ITC)" userId="8c3bbbfd-8b33-433e-9e71-44d1c0c1ea42" providerId="ADAL" clId="{A12B0705-4D5E-4853-9297-3D00417FD1D0}" dt="2021-11-09T19:35:42.445" v="14571" actId="478"/>
          <ac:picMkLst>
            <pc:docMk/>
            <pc:sldMk cId="3297940215" sldId="339"/>
            <ac:picMk id="2050" creationId="{EFBB584A-790B-4CA8-B24E-7DE629992043}"/>
          </ac:picMkLst>
        </pc:picChg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2374486999" sldId="340"/>
        </pc:sldMkLst>
        <pc:spChg chg="mod">
          <ac:chgData name="Nelson, Andy (UT-ITC)" userId="8c3bbbfd-8b33-433e-9e71-44d1c0c1ea42" providerId="ADAL" clId="{A12B0705-4D5E-4853-9297-3D00417FD1D0}" dt="2021-11-09T19:47:23.184" v="15033" actId="20577"/>
          <ac:spMkLst>
            <pc:docMk/>
            <pc:sldMk cId="2374486999" sldId="340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09T19:57:12.787" v="15240"/>
          <ac:spMkLst>
            <pc:docMk/>
            <pc:sldMk cId="2374486999" sldId="340"/>
            <ac:spMk id="11" creationId="{7B4BDC52-48E4-45D3-9AE2-C8AFCCE66A4B}"/>
          </ac:spMkLst>
        </pc:spChg>
        <pc:spChg chg="add mod">
          <ac:chgData name="Nelson, Andy (UT-ITC)" userId="8c3bbbfd-8b33-433e-9e71-44d1c0c1ea42" providerId="ADAL" clId="{A12B0705-4D5E-4853-9297-3D00417FD1D0}" dt="2021-11-09T19:59:23.707" v="15280" actId="20577"/>
          <ac:spMkLst>
            <pc:docMk/>
            <pc:sldMk cId="2374486999" sldId="340"/>
            <ac:spMk id="19" creationId="{F412C0D0-BDE5-4BA2-8363-E7363A98CBED}"/>
          </ac:spMkLst>
        </pc:spChg>
        <pc:spChg chg="mod">
          <ac:chgData name="Nelson, Andy (UT-ITC)" userId="8c3bbbfd-8b33-433e-9e71-44d1c0c1ea42" providerId="ADAL" clId="{A12B0705-4D5E-4853-9297-3D00417FD1D0}" dt="2021-11-10T19:34:08.618" v="18783" actId="20577"/>
          <ac:spMkLst>
            <pc:docMk/>
            <pc:sldMk cId="2374486999" sldId="340"/>
            <ac:spMk id="20" creationId="{141D54C4-0814-40DC-BF63-E79E7A0E4DF3}"/>
          </ac:spMkLst>
        </pc:spChg>
        <pc:spChg chg="mod">
          <ac:chgData name="Nelson, Andy (UT-ITC)" userId="8c3bbbfd-8b33-433e-9e71-44d1c0c1ea42" providerId="ADAL" clId="{A12B0705-4D5E-4853-9297-3D00417FD1D0}" dt="2021-11-09T19:58:18.332" v="15275"/>
          <ac:spMkLst>
            <pc:docMk/>
            <pc:sldMk cId="2374486999" sldId="340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374486999" sldId="340"/>
            <ac:picMk id="2" creationId="{F1780316-9C28-49F2-AF2E-81084BC6BEA2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14" creationId="{659BE2FA-BAB3-484F-BCC5-8FD1A7464602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17" creationId="{9D48AE31-7976-4F15-8AFA-73924A6DC650}"/>
          </ac:picMkLst>
        </pc:picChg>
        <pc:picChg chg="del">
          <ac:chgData name="Nelson, Andy (UT-ITC)" userId="8c3bbbfd-8b33-433e-9e71-44d1c0c1ea42" providerId="ADAL" clId="{A12B0705-4D5E-4853-9297-3D00417FD1D0}" dt="2021-11-09T19:55:22.235" v="15237" actId="478"/>
          <ac:picMkLst>
            <pc:docMk/>
            <pc:sldMk cId="2374486999" sldId="340"/>
            <ac:picMk id="21" creationId="{BF3AE7D1-8399-4487-89D4-25E47554BA03}"/>
          </ac:picMkLst>
        </pc:picChg>
        <pc:picChg chg="del">
          <ac:chgData name="Nelson, Andy (UT-ITC)" userId="8c3bbbfd-8b33-433e-9e71-44d1c0c1ea42" providerId="ADAL" clId="{A12B0705-4D5E-4853-9297-3D00417FD1D0}" dt="2021-11-09T19:48:54.937" v="15086" actId="478"/>
          <ac:picMkLst>
            <pc:docMk/>
            <pc:sldMk cId="2374486999" sldId="340"/>
            <ac:picMk id="26" creationId="{CFFC4CCA-6B02-4433-A173-301953493960}"/>
          </ac:picMkLst>
        </pc:picChg>
        <pc:picChg chg="add del mod">
          <ac:chgData name="Nelson, Andy (UT-ITC)" userId="8c3bbbfd-8b33-433e-9e71-44d1c0c1ea42" providerId="ADAL" clId="{A12B0705-4D5E-4853-9297-3D00417FD1D0}" dt="2021-11-09T19:55:04.275" v="15231" actId="478"/>
          <ac:picMkLst>
            <pc:docMk/>
            <pc:sldMk cId="2374486999" sldId="340"/>
            <ac:picMk id="1026" creationId="{0A4066B2-FC9A-46CF-97F7-56CDAB8510BB}"/>
          </ac:picMkLst>
        </pc:picChg>
        <pc:picChg chg="add mod">
          <ac:chgData name="Nelson, Andy (UT-ITC)" userId="8c3bbbfd-8b33-433e-9e71-44d1c0c1ea42" providerId="ADAL" clId="{A12B0705-4D5E-4853-9297-3D00417FD1D0}" dt="2021-11-09T19:55:13.879" v="15235"/>
          <ac:picMkLst>
            <pc:docMk/>
            <pc:sldMk cId="2374486999" sldId="340"/>
            <ac:picMk id="1028" creationId="{9DA73265-7FA9-495A-BEC4-C99F8E86BC0A}"/>
          </ac:picMkLst>
        </pc:picChg>
      </pc:sldChg>
      <pc:sldChg chg="addSp del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470857817" sldId="341"/>
        </pc:sldMkLst>
        <pc:spChg chg="add mod">
          <ac:chgData name="Nelson, Andy (UT-ITC)" userId="8c3bbbfd-8b33-433e-9e71-44d1c0c1ea42" providerId="ADAL" clId="{A12B0705-4D5E-4853-9297-3D00417FD1D0}" dt="2021-11-09T20:06:44.983" v="15490" actId="14100"/>
          <ac:spMkLst>
            <pc:docMk/>
            <pc:sldMk cId="470857817" sldId="341"/>
            <ac:spMk id="16" creationId="{5D07551C-F0CF-42C4-B5E7-55546D32EBB5}"/>
          </ac:spMkLst>
        </pc:spChg>
        <pc:spChg chg="del">
          <ac:chgData name="Nelson, Andy (UT-ITC)" userId="8c3bbbfd-8b33-433e-9e71-44d1c0c1ea42" providerId="ADAL" clId="{A12B0705-4D5E-4853-9297-3D00417FD1D0}" dt="2021-11-09T20:05:30.278" v="15452" actId="478"/>
          <ac:spMkLst>
            <pc:docMk/>
            <pc:sldMk cId="470857817" sldId="341"/>
            <ac:spMk id="19" creationId="{F412C0D0-BDE5-4BA2-8363-E7363A98CBED}"/>
          </ac:spMkLst>
        </pc:spChg>
        <pc:spChg chg="mod ord">
          <ac:chgData name="Nelson, Andy (UT-ITC)" userId="8c3bbbfd-8b33-433e-9e71-44d1c0c1ea42" providerId="ADAL" clId="{A12B0705-4D5E-4853-9297-3D00417FD1D0}" dt="2021-11-10T19:35:08.954" v="18784" actId="20577"/>
          <ac:spMkLst>
            <pc:docMk/>
            <pc:sldMk cId="470857817" sldId="341"/>
            <ac:spMk id="20" creationId="{141D54C4-0814-40DC-BF63-E79E7A0E4DF3}"/>
          </ac:spMkLst>
        </pc:spChg>
        <pc:spChg chg="mod">
          <ac:chgData name="Nelson, Andy (UT-ITC)" userId="8c3bbbfd-8b33-433e-9e71-44d1c0c1ea42" providerId="ADAL" clId="{A12B0705-4D5E-4853-9297-3D00417FD1D0}" dt="2021-11-09T20:03:43.231" v="15311" actId="14100"/>
          <ac:spMkLst>
            <pc:docMk/>
            <pc:sldMk cId="470857817" sldId="341"/>
            <ac:spMk id="22" creationId="{303DC4F0-A9EA-4F8F-8306-786FA910AA79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70857817" sldId="341"/>
            <ac:picMk id="2" creationId="{2DF9E1A4-4E4A-4AD7-952D-68047580E454}"/>
          </ac:picMkLst>
        </pc:picChg>
        <pc:picChg chg="add mod">
          <ac:chgData name="Nelson, Andy (UT-ITC)" userId="8c3bbbfd-8b33-433e-9e71-44d1c0c1ea42" providerId="ADAL" clId="{A12B0705-4D5E-4853-9297-3D00417FD1D0}" dt="2021-11-09T20:06:57.957" v="15497" actId="1038"/>
          <ac:picMkLst>
            <pc:docMk/>
            <pc:sldMk cId="470857817" sldId="341"/>
            <ac:picMk id="3" creationId="{D270FA1B-5C0E-4226-A753-BC594B2DCDBA}"/>
          </ac:picMkLst>
        </pc:picChg>
        <pc:picChg chg="del">
          <ac:chgData name="Nelson, Andy (UT-ITC)" userId="8c3bbbfd-8b33-433e-9e71-44d1c0c1ea42" providerId="ADAL" clId="{A12B0705-4D5E-4853-9297-3D00417FD1D0}" dt="2021-11-09T20:02:27.063" v="15282" actId="478"/>
          <ac:picMkLst>
            <pc:docMk/>
            <pc:sldMk cId="470857817" sldId="341"/>
            <ac:picMk id="1028" creationId="{9DA73265-7FA9-495A-BEC4-C99F8E86BC0A}"/>
          </ac:picMkLst>
        </pc:picChg>
      </pc:sldChg>
      <pc:sldChg chg="addSp delSp modSp add mod delAnim modAnim">
        <pc:chgData name="Nelson, Andy (UT-ITC)" userId="8c3bbbfd-8b33-433e-9e71-44d1c0c1ea42" providerId="ADAL" clId="{A12B0705-4D5E-4853-9297-3D00417FD1D0}" dt="2021-11-10T20:18:22.971" v="18863"/>
        <pc:sldMkLst>
          <pc:docMk/>
          <pc:sldMk cId="1230377661" sldId="342"/>
        </pc:sldMkLst>
        <pc:spChg chg="mod">
          <ac:chgData name="Nelson, Andy (UT-ITC)" userId="8c3bbbfd-8b33-433e-9e71-44d1c0c1ea42" providerId="ADAL" clId="{A12B0705-4D5E-4853-9297-3D00417FD1D0}" dt="2021-11-09T20:12:48.992" v="15654" actId="255"/>
          <ac:spMkLst>
            <pc:docMk/>
            <pc:sldMk cId="1230377661" sldId="342"/>
            <ac:spMk id="8" creationId="{2B152706-E8F9-4ED5-B38D-06BFF21B41D1}"/>
          </ac:spMkLst>
        </pc:spChg>
        <pc:spChg chg="mod">
          <ac:chgData name="Nelson, Andy (UT-ITC)" userId="8c3bbbfd-8b33-433e-9e71-44d1c0c1ea42" providerId="ADAL" clId="{A12B0705-4D5E-4853-9297-3D00417FD1D0}" dt="2021-11-09T20:09:37.149" v="15561" actId="14100"/>
          <ac:spMkLst>
            <pc:docMk/>
            <pc:sldMk cId="1230377661" sldId="342"/>
            <ac:spMk id="10" creationId="{75679469-CC26-4C6E-BC01-3DC2C1472501}"/>
          </ac:spMkLst>
        </pc:spChg>
        <pc:spChg chg="del">
          <ac:chgData name="Nelson, Andy (UT-ITC)" userId="8c3bbbfd-8b33-433e-9e71-44d1c0c1ea42" providerId="ADAL" clId="{A12B0705-4D5E-4853-9297-3D00417FD1D0}" dt="2021-11-09T20:08:01.645" v="15538" actId="478"/>
          <ac:spMkLst>
            <pc:docMk/>
            <pc:sldMk cId="1230377661" sldId="342"/>
            <ac:spMk id="13" creationId="{B8E9BD40-2F4E-41AA-A442-A1BA031C48FE}"/>
          </ac:spMkLst>
        </pc:spChg>
        <pc:spChg chg="add del mod">
          <ac:chgData name="Nelson, Andy (UT-ITC)" userId="8c3bbbfd-8b33-433e-9e71-44d1c0c1ea42" providerId="ADAL" clId="{A12B0705-4D5E-4853-9297-3D00417FD1D0}" dt="2021-11-09T20:11:23.720" v="15598"/>
          <ac:spMkLst>
            <pc:docMk/>
            <pc:sldMk cId="1230377661" sldId="342"/>
            <ac:spMk id="15" creationId="{C97CF8D8-437D-4945-BBC8-098C505C56FB}"/>
          </ac:spMkLst>
        </pc:spChg>
        <pc:spChg chg="add del mod">
          <ac:chgData name="Nelson, Andy (UT-ITC)" userId="8c3bbbfd-8b33-433e-9e71-44d1c0c1ea42" providerId="ADAL" clId="{A12B0705-4D5E-4853-9297-3D00417FD1D0}" dt="2021-11-09T20:11:27.224" v="15601"/>
          <ac:spMkLst>
            <pc:docMk/>
            <pc:sldMk cId="1230377661" sldId="342"/>
            <ac:spMk id="16" creationId="{5B37DE71-59B5-4F42-A8D3-19225D5A4E74}"/>
          </ac:spMkLst>
        </pc:spChg>
        <pc:spChg chg="mod">
          <ac:chgData name="Nelson, Andy (UT-ITC)" userId="8c3bbbfd-8b33-433e-9e71-44d1c0c1ea42" providerId="ADAL" clId="{A12B0705-4D5E-4853-9297-3D00417FD1D0}" dt="2021-11-10T19:39:01.002" v="18860" actId="113"/>
          <ac:spMkLst>
            <pc:docMk/>
            <pc:sldMk cId="1230377661" sldId="342"/>
            <ac:spMk id="23" creationId="{A345E17F-B90E-47D9-B9C0-1706EB9F3A08}"/>
          </ac:spMkLst>
        </pc:spChg>
        <pc:grpChg chg="del">
          <ac:chgData name="Nelson, Andy (UT-ITC)" userId="8c3bbbfd-8b33-433e-9e71-44d1c0c1ea42" providerId="ADAL" clId="{A12B0705-4D5E-4853-9297-3D00417FD1D0}" dt="2021-11-09T20:07:59.241" v="15536" actId="478"/>
          <ac:grpSpMkLst>
            <pc:docMk/>
            <pc:sldMk cId="1230377661" sldId="342"/>
            <ac:grpSpMk id="20" creationId="{9E3989A0-52DC-482D-B816-4B30A83668CF}"/>
          </ac:grpSpMkLst>
        </pc:gr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230377661" sldId="342"/>
            <ac:picMk id="2" creationId="{0B0B8E7A-3E21-4DDB-A447-DFA2D68DA920}"/>
          </ac:picMkLst>
        </pc:picChg>
        <pc:picChg chg="del">
          <ac:chgData name="Nelson, Andy (UT-ITC)" userId="8c3bbbfd-8b33-433e-9e71-44d1c0c1ea42" providerId="ADAL" clId="{A12B0705-4D5E-4853-9297-3D00417FD1D0}" dt="2021-11-09T20:07:58.564" v="15535" actId="478"/>
          <ac:picMkLst>
            <pc:docMk/>
            <pc:sldMk cId="1230377661" sldId="342"/>
            <ac:picMk id="14" creationId="{61329434-2864-49D2-81C9-7FDBC69D5359}"/>
          </ac:picMkLst>
        </pc:picChg>
        <pc:picChg chg="del">
          <ac:chgData name="Nelson, Andy (UT-ITC)" userId="8c3bbbfd-8b33-433e-9e71-44d1c0c1ea42" providerId="ADAL" clId="{A12B0705-4D5E-4853-9297-3D00417FD1D0}" dt="2021-11-09T20:08:00.005" v="15537" actId="478"/>
          <ac:picMkLst>
            <pc:docMk/>
            <pc:sldMk cId="1230377661" sldId="342"/>
            <ac:picMk id="17" creationId="{50CA0903-613B-4783-9218-D272FEF31C34}"/>
          </ac:picMkLst>
        </pc:picChg>
        <pc:picChg chg="del">
          <ac:chgData name="Nelson, Andy (UT-ITC)" userId="8c3bbbfd-8b33-433e-9e71-44d1c0c1ea42" providerId="ADAL" clId="{A12B0705-4D5E-4853-9297-3D00417FD1D0}" dt="2021-11-09T20:07:57.798" v="15534" actId="478"/>
          <ac:picMkLst>
            <pc:docMk/>
            <pc:sldMk cId="1230377661" sldId="342"/>
            <ac:picMk id="18" creationId="{AA61DF98-EE39-4B8E-8A5F-DC490C9ED67F}"/>
          </ac:picMkLst>
        </pc:picChg>
        <pc:picChg chg="del">
          <ac:chgData name="Nelson, Andy (UT-ITC)" userId="8c3bbbfd-8b33-433e-9e71-44d1c0c1ea42" providerId="ADAL" clId="{A12B0705-4D5E-4853-9297-3D00417FD1D0}" dt="2021-11-09T20:07:57.262" v="15533" actId="478"/>
          <ac:picMkLst>
            <pc:docMk/>
            <pc:sldMk cId="1230377661" sldId="342"/>
            <ac:picMk id="19" creationId="{1D29552C-BBDB-47B7-B9FC-E2A16A6094DA}"/>
          </ac:picMkLst>
        </pc:picChg>
      </pc:sldChg>
      <pc:sldChg chg="addSp del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4289901554" sldId="343"/>
        </pc:sldMkLst>
        <pc:spChg chg="mod">
          <ac:chgData name="Nelson, Andy (UT-ITC)" userId="8c3bbbfd-8b33-433e-9e71-44d1c0c1ea42" providerId="ADAL" clId="{A12B0705-4D5E-4853-9297-3D00417FD1D0}" dt="2021-11-09T20:13:33.369" v="15664" actId="20577"/>
          <ac:spMkLst>
            <pc:docMk/>
            <pc:sldMk cId="4289901554" sldId="343"/>
            <ac:spMk id="4" creationId="{23CB72D6-0CBC-4DF3-8895-241F1A055F9A}"/>
          </ac:spMkLst>
        </pc:spChg>
        <pc:spChg chg="del mod">
          <ac:chgData name="Nelson, Andy (UT-ITC)" userId="8c3bbbfd-8b33-433e-9e71-44d1c0c1ea42" providerId="ADAL" clId="{A12B0705-4D5E-4853-9297-3D00417FD1D0}" dt="2021-11-09T20:17:02.008" v="15675" actId="478"/>
          <ac:spMkLst>
            <pc:docMk/>
            <pc:sldMk cId="4289901554" sldId="343"/>
            <ac:spMk id="5" creationId="{889B22E4-EC6E-4044-B8BD-7B717A41E58A}"/>
          </ac:spMkLst>
        </pc:spChg>
        <pc:spChg chg="mod">
          <ac:chgData name="Nelson, Andy (UT-ITC)" userId="8c3bbbfd-8b33-433e-9e71-44d1c0c1ea42" providerId="ADAL" clId="{A12B0705-4D5E-4853-9297-3D00417FD1D0}" dt="2021-11-09T20:23:51.895" v="16537" actId="1035"/>
          <ac:spMkLst>
            <pc:docMk/>
            <pc:sldMk cId="4289901554" sldId="343"/>
            <ac:spMk id="7" creationId="{4F7F0829-5043-4CA9-9509-5244CA0423E7}"/>
          </ac:spMkLst>
        </pc:spChg>
        <pc:spChg chg="mod">
          <ac:chgData name="Nelson, Andy (UT-ITC)" userId="8c3bbbfd-8b33-433e-9e71-44d1c0c1ea42" providerId="ADAL" clId="{A12B0705-4D5E-4853-9297-3D00417FD1D0}" dt="2021-11-09T20:23:29.748" v="16522" actId="14100"/>
          <ac:spMkLst>
            <pc:docMk/>
            <pc:sldMk cId="4289901554" sldId="343"/>
            <ac:spMk id="8" creationId="{BF7A156C-2007-4ACA-A263-6815CCB94286}"/>
          </ac:spMkLst>
        </pc:spChg>
        <pc:spChg chg="del mod">
          <ac:chgData name="Nelson, Andy (UT-ITC)" userId="8c3bbbfd-8b33-433e-9e71-44d1c0c1ea42" providerId="ADAL" clId="{A12B0705-4D5E-4853-9297-3D00417FD1D0}" dt="2021-11-09T20:17:02.009" v="15677"/>
          <ac:spMkLst>
            <pc:docMk/>
            <pc:sldMk cId="4289901554" sldId="343"/>
            <ac:spMk id="9" creationId="{6D325F87-A94F-4C83-B739-AD9A2C739C10}"/>
          </ac:spMkLst>
        </pc:spChg>
        <pc:spChg chg="mod">
          <ac:chgData name="Nelson, Andy (UT-ITC)" userId="8c3bbbfd-8b33-433e-9e71-44d1c0c1ea42" providerId="ADAL" clId="{A12B0705-4D5E-4853-9297-3D00417FD1D0}" dt="2021-11-09T20:23:51.895" v="16537" actId="1035"/>
          <ac:spMkLst>
            <pc:docMk/>
            <pc:sldMk cId="4289901554" sldId="343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4289901554" sldId="343"/>
            <ac:picMk id="2" creationId="{3D961032-2296-4E50-B5E1-EEE5AB9F33A2}"/>
          </ac:picMkLst>
        </pc:picChg>
        <pc:picChg chg="del">
          <ac:chgData name="Nelson, Andy (UT-ITC)" userId="8c3bbbfd-8b33-433e-9e71-44d1c0c1ea42" providerId="ADAL" clId="{A12B0705-4D5E-4853-9297-3D00417FD1D0}" dt="2021-11-09T20:13:36.848" v="15665" actId="478"/>
          <ac:picMkLst>
            <pc:docMk/>
            <pc:sldMk cId="4289901554" sldId="343"/>
            <ac:picMk id="3" creationId="{AD4E151F-4DC0-4040-A2B3-D48C87E1FA48}"/>
          </ac:picMkLst>
        </pc:picChg>
      </pc:sldChg>
      <pc:sldChg chg="addSp modSp add ord">
        <pc:chgData name="Nelson, Andy (UT-ITC)" userId="8c3bbbfd-8b33-433e-9e71-44d1c0c1ea42" providerId="ADAL" clId="{A12B0705-4D5E-4853-9297-3D00417FD1D0}" dt="2021-11-10T20:18:22.971" v="18863"/>
        <pc:sldMkLst>
          <pc:docMk/>
          <pc:sldMk cId="104338446" sldId="344"/>
        </pc:sldMkLst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104338446" sldId="344"/>
            <ac:picMk id="5" creationId="{BE2F9837-188A-4D8C-A5B7-23AC0891F89E}"/>
          </ac:picMkLst>
        </pc:picChg>
      </pc:sldChg>
      <pc:sldChg chg="addSp modSp add mod ord">
        <pc:chgData name="Nelson, Andy (UT-ITC)" userId="8c3bbbfd-8b33-433e-9e71-44d1c0c1ea42" providerId="ADAL" clId="{A12B0705-4D5E-4853-9297-3D00417FD1D0}" dt="2021-11-10T20:18:22.971" v="18863"/>
        <pc:sldMkLst>
          <pc:docMk/>
          <pc:sldMk cId="2378999930" sldId="345"/>
        </pc:sldMkLst>
        <pc:spChg chg="mod">
          <ac:chgData name="Nelson, Andy (UT-ITC)" userId="8c3bbbfd-8b33-433e-9e71-44d1c0c1ea42" providerId="ADAL" clId="{A12B0705-4D5E-4853-9297-3D00417FD1D0}" dt="2021-11-10T16:35:53.159" v="16597" actId="20577"/>
          <ac:spMkLst>
            <pc:docMk/>
            <pc:sldMk cId="2378999930" sldId="345"/>
            <ac:spMk id="4" creationId="{23CB72D6-0CBC-4DF3-8895-241F1A055F9A}"/>
          </ac:spMkLst>
        </pc:spChg>
        <pc:spChg chg="mod">
          <ac:chgData name="Nelson, Andy (UT-ITC)" userId="8c3bbbfd-8b33-433e-9e71-44d1c0c1ea42" providerId="ADAL" clId="{A12B0705-4D5E-4853-9297-3D00417FD1D0}" dt="2021-11-10T19:14:46.788" v="18770" actId="20577"/>
          <ac:spMkLst>
            <pc:docMk/>
            <pc:sldMk cId="2378999930" sldId="345"/>
            <ac:spMk id="8" creationId="{BF7A156C-2007-4ACA-A263-6815CCB94286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378999930" sldId="345"/>
            <ac:picMk id="2" creationId="{CB09092A-EE88-4EB6-A1F3-2CDC95B7119E}"/>
          </ac:picMkLst>
        </pc:picChg>
        <pc:picChg chg="add mod">
          <ac:chgData name="Nelson, Andy (UT-ITC)" userId="8c3bbbfd-8b33-433e-9e71-44d1c0c1ea42" providerId="ADAL" clId="{A12B0705-4D5E-4853-9297-3D00417FD1D0}" dt="2021-11-10T16:48:16.823" v="17072" actId="1076"/>
          <ac:picMkLst>
            <pc:docMk/>
            <pc:sldMk cId="2378999930" sldId="345"/>
            <ac:picMk id="3" creationId="{9431B9F5-9679-4368-AE43-05C3DCAA61E5}"/>
          </ac:picMkLst>
        </pc:picChg>
      </pc:sldChg>
      <pc:sldChg chg="addSp del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2541357113" sldId="346"/>
        </pc:sldMkLst>
        <pc:spChg chg="mod">
          <ac:chgData name="Nelson, Andy (UT-ITC)" userId="8c3bbbfd-8b33-433e-9e71-44d1c0c1ea42" providerId="ADAL" clId="{A12B0705-4D5E-4853-9297-3D00417FD1D0}" dt="2021-11-10T16:39:32.966" v="16692" actId="20577"/>
          <ac:spMkLst>
            <pc:docMk/>
            <pc:sldMk cId="2541357113" sldId="346"/>
            <ac:spMk id="4" creationId="{23CB72D6-0CBC-4DF3-8895-241F1A055F9A}"/>
          </ac:spMkLst>
        </pc:spChg>
        <pc:spChg chg="del">
          <ac:chgData name="Nelson, Andy (UT-ITC)" userId="8c3bbbfd-8b33-433e-9e71-44d1c0c1ea42" providerId="ADAL" clId="{A12B0705-4D5E-4853-9297-3D00417FD1D0}" dt="2021-11-10T16:41:19.033" v="16695" actId="478"/>
          <ac:spMkLst>
            <pc:docMk/>
            <pc:sldMk cId="2541357113" sldId="346"/>
            <ac:spMk id="7" creationId="{4F7F0829-5043-4CA9-9509-5244CA0423E7}"/>
          </ac:spMkLst>
        </pc:spChg>
        <pc:spChg chg="del mod">
          <ac:chgData name="Nelson, Andy (UT-ITC)" userId="8c3bbbfd-8b33-433e-9e71-44d1c0c1ea42" providerId="ADAL" clId="{A12B0705-4D5E-4853-9297-3D00417FD1D0}" dt="2021-11-10T16:41:19.033" v="16695" actId="478"/>
          <ac:spMkLst>
            <pc:docMk/>
            <pc:sldMk cId="2541357113" sldId="346"/>
            <ac:spMk id="8" creationId="{BF7A156C-2007-4ACA-A263-6815CCB94286}"/>
          </ac:spMkLst>
        </pc:spChg>
        <pc:spChg chg="add mod">
          <ac:chgData name="Nelson, Andy (UT-ITC)" userId="8c3bbbfd-8b33-433e-9e71-44d1c0c1ea42" providerId="ADAL" clId="{A12B0705-4D5E-4853-9297-3D00417FD1D0}" dt="2021-11-10T16:46:58.344" v="17067" actId="20577"/>
          <ac:spMkLst>
            <pc:docMk/>
            <pc:sldMk cId="2541357113" sldId="346"/>
            <ac:spMk id="9" creationId="{B7998E14-F8F2-4D62-B340-13C4366EABAB}"/>
          </ac:spMkLst>
        </pc:spChg>
        <pc:spChg chg="del">
          <ac:chgData name="Nelson, Andy (UT-ITC)" userId="8c3bbbfd-8b33-433e-9e71-44d1c0c1ea42" providerId="ADAL" clId="{A12B0705-4D5E-4853-9297-3D00417FD1D0}" dt="2021-11-10T16:41:05.915" v="16694" actId="478"/>
          <ac:spMkLst>
            <pc:docMk/>
            <pc:sldMk cId="2541357113" sldId="346"/>
            <ac:spMk id="10" creationId="{D711E34D-5027-45FC-A742-92603DE6D04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2541357113" sldId="346"/>
            <ac:picMk id="2" creationId="{F9749A42-5795-4673-896E-9646B84CFB6B}"/>
          </ac:picMkLst>
        </pc:picChg>
        <pc:picChg chg="add mod">
          <ac:chgData name="Nelson, Andy (UT-ITC)" userId="8c3bbbfd-8b33-433e-9e71-44d1c0c1ea42" providerId="ADAL" clId="{A12B0705-4D5E-4853-9297-3D00417FD1D0}" dt="2021-11-10T16:41:19.585" v="16696"/>
          <ac:picMkLst>
            <pc:docMk/>
            <pc:sldMk cId="2541357113" sldId="346"/>
            <ac:picMk id="11" creationId="{B6C40A57-4AE4-4488-B514-82F397774CEE}"/>
          </ac:picMkLst>
        </pc:picChg>
      </pc:sldChg>
      <pc:sldChg chg="modSp add del modAnim">
        <pc:chgData name="Nelson, Andy (UT-ITC)" userId="8c3bbbfd-8b33-433e-9e71-44d1c0c1ea42" providerId="ADAL" clId="{A12B0705-4D5E-4853-9297-3D00417FD1D0}" dt="2021-11-10T16:36:57.784" v="16609" actId="2890"/>
        <pc:sldMkLst>
          <pc:docMk/>
          <pc:sldMk cId="2628293361" sldId="346"/>
        </pc:sldMkLst>
        <pc:spChg chg="mod">
          <ac:chgData name="Nelson, Andy (UT-ITC)" userId="8c3bbbfd-8b33-433e-9e71-44d1c0c1ea42" providerId="ADAL" clId="{A12B0705-4D5E-4853-9297-3D00417FD1D0}" dt="2021-11-10T16:36:56.590" v="16608"/>
          <ac:spMkLst>
            <pc:docMk/>
            <pc:sldMk cId="2628293361" sldId="346"/>
            <ac:spMk id="23" creationId="{A345E17F-B90E-47D9-B9C0-1706EB9F3A08}"/>
          </ac:spMkLst>
        </pc:spChg>
      </pc:sldChg>
      <pc:sldChg chg="delSp modSp add del mod delAnim modAnim">
        <pc:chgData name="Nelson, Andy (UT-ITC)" userId="8c3bbbfd-8b33-433e-9e71-44d1c0c1ea42" providerId="ADAL" clId="{A12B0705-4D5E-4853-9297-3D00417FD1D0}" dt="2021-11-10T17:03:36.454" v="17332" actId="2696"/>
        <pc:sldMkLst>
          <pc:docMk/>
          <pc:sldMk cId="1683498388" sldId="347"/>
        </pc:sldMkLst>
        <pc:spChg chg="mod">
          <ac:chgData name="Nelson, Andy (UT-ITC)" userId="8c3bbbfd-8b33-433e-9e71-44d1c0c1ea42" providerId="ADAL" clId="{A12B0705-4D5E-4853-9297-3D00417FD1D0}" dt="2021-11-10T16:56:20.824" v="17149" actId="20577"/>
          <ac:spMkLst>
            <pc:docMk/>
            <pc:sldMk cId="1683498388" sldId="347"/>
            <ac:spMk id="8" creationId="{2B152706-E8F9-4ED5-B38D-06BFF21B41D1}"/>
          </ac:spMkLst>
        </pc:spChg>
        <pc:spChg chg="mod">
          <ac:chgData name="Nelson, Andy (UT-ITC)" userId="8c3bbbfd-8b33-433e-9e71-44d1c0c1ea42" providerId="ADAL" clId="{A12B0705-4D5E-4853-9297-3D00417FD1D0}" dt="2021-11-10T16:57:46.172" v="17161"/>
          <ac:spMkLst>
            <pc:docMk/>
            <pc:sldMk cId="1683498388" sldId="347"/>
            <ac:spMk id="13" creationId="{B8E9BD40-2F4E-41AA-A442-A1BA031C48FE}"/>
          </ac:spMkLst>
        </pc:spChg>
        <pc:spChg chg="mod">
          <ac:chgData name="Nelson, Andy (UT-ITC)" userId="8c3bbbfd-8b33-433e-9e71-44d1c0c1ea42" providerId="ADAL" clId="{A12B0705-4D5E-4853-9297-3D00417FD1D0}" dt="2021-11-10T17:01:23.736" v="17331" actId="20577"/>
          <ac:spMkLst>
            <pc:docMk/>
            <pc:sldMk cId="1683498388" sldId="347"/>
            <ac:spMk id="23" creationId="{A345E17F-B90E-47D9-B9C0-1706EB9F3A08}"/>
          </ac:spMkLst>
        </pc:spChg>
        <pc:grpChg chg="del">
          <ac:chgData name="Nelson, Andy (UT-ITC)" userId="8c3bbbfd-8b33-433e-9e71-44d1c0c1ea42" providerId="ADAL" clId="{A12B0705-4D5E-4853-9297-3D00417FD1D0}" dt="2021-11-10T16:57:35.899" v="17159" actId="478"/>
          <ac:grpSpMkLst>
            <pc:docMk/>
            <pc:sldMk cId="1683498388" sldId="347"/>
            <ac:grpSpMk id="20" creationId="{9E3989A0-52DC-482D-B816-4B30A83668CF}"/>
          </ac:grpSpMkLst>
        </pc:grpChg>
        <pc:picChg chg="del">
          <ac:chgData name="Nelson, Andy (UT-ITC)" userId="8c3bbbfd-8b33-433e-9e71-44d1c0c1ea42" providerId="ADAL" clId="{A12B0705-4D5E-4853-9297-3D00417FD1D0}" dt="2021-11-10T16:57:35.037" v="17158" actId="478"/>
          <ac:picMkLst>
            <pc:docMk/>
            <pc:sldMk cId="1683498388" sldId="347"/>
            <ac:picMk id="14" creationId="{61329434-2864-49D2-81C9-7FDBC69D5359}"/>
          </ac:picMkLst>
        </pc:picChg>
        <pc:picChg chg="del">
          <ac:chgData name="Nelson, Andy (UT-ITC)" userId="8c3bbbfd-8b33-433e-9e71-44d1c0c1ea42" providerId="ADAL" clId="{A12B0705-4D5E-4853-9297-3D00417FD1D0}" dt="2021-11-10T16:57:36.649" v="17160" actId="478"/>
          <ac:picMkLst>
            <pc:docMk/>
            <pc:sldMk cId="1683498388" sldId="347"/>
            <ac:picMk id="17" creationId="{50CA0903-613B-4783-9218-D272FEF31C34}"/>
          </ac:picMkLst>
        </pc:picChg>
        <pc:picChg chg="del">
          <ac:chgData name="Nelson, Andy (UT-ITC)" userId="8c3bbbfd-8b33-433e-9e71-44d1c0c1ea42" providerId="ADAL" clId="{A12B0705-4D5E-4853-9297-3D00417FD1D0}" dt="2021-11-10T16:57:34.455" v="17157" actId="478"/>
          <ac:picMkLst>
            <pc:docMk/>
            <pc:sldMk cId="1683498388" sldId="347"/>
            <ac:picMk id="18" creationId="{AA61DF98-EE39-4B8E-8A5F-DC490C9ED67F}"/>
          </ac:picMkLst>
        </pc:picChg>
        <pc:picChg chg="del">
          <ac:chgData name="Nelson, Andy (UT-ITC)" userId="8c3bbbfd-8b33-433e-9e71-44d1c0c1ea42" providerId="ADAL" clId="{A12B0705-4D5E-4853-9297-3D00417FD1D0}" dt="2021-11-10T16:57:34.040" v="17156" actId="478"/>
          <ac:picMkLst>
            <pc:docMk/>
            <pc:sldMk cId="1683498388" sldId="347"/>
            <ac:picMk id="19" creationId="{1D29552C-BBDB-47B7-B9FC-E2A16A6094DA}"/>
          </ac:picMkLst>
        </pc:picChg>
      </pc:sldChg>
      <pc:sldChg chg="addSp modSp add mod">
        <pc:chgData name="Nelson, Andy (UT-ITC)" userId="8c3bbbfd-8b33-433e-9e71-44d1c0c1ea42" providerId="ADAL" clId="{A12B0705-4D5E-4853-9297-3D00417FD1D0}" dt="2021-11-10T20:18:22.971" v="18863"/>
        <pc:sldMkLst>
          <pc:docMk/>
          <pc:sldMk cId="3808505106" sldId="347"/>
        </pc:sldMkLst>
        <pc:spChg chg="mod">
          <ac:chgData name="Nelson, Andy (UT-ITC)" userId="8c3bbbfd-8b33-433e-9e71-44d1c0c1ea42" providerId="ADAL" clId="{A12B0705-4D5E-4853-9297-3D00417FD1D0}" dt="2021-11-10T17:21:27.128" v="18305" actId="20577"/>
          <ac:spMkLst>
            <pc:docMk/>
            <pc:sldMk cId="3808505106" sldId="347"/>
            <ac:spMk id="11" creationId="{7B4BDC52-48E4-45D3-9AE2-C8AFCCE66A4B}"/>
          </ac:spMkLst>
        </pc:spChg>
        <pc:spChg chg="mod">
          <ac:chgData name="Nelson, Andy (UT-ITC)" userId="8c3bbbfd-8b33-433e-9e71-44d1c0c1ea42" providerId="ADAL" clId="{A12B0705-4D5E-4853-9297-3D00417FD1D0}" dt="2021-11-10T17:21:20.357" v="18303" actId="20577"/>
          <ac:spMkLst>
            <pc:docMk/>
            <pc:sldMk cId="3808505106" sldId="347"/>
            <ac:spMk id="12" creationId="{222E98B7-F584-42F8-8D28-EAB44907F7D7}"/>
          </ac:spMkLst>
        </pc:spChg>
        <pc:spChg chg="add mod">
          <ac:chgData name="Nelson, Andy (UT-ITC)" userId="8c3bbbfd-8b33-433e-9e71-44d1c0c1ea42" providerId="ADAL" clId="{A12B0705-4D5E-4853-9297-3D00417FD1D0}" dt="2021-11-10T19:37:36.216" v="18848" actId="20577"/>
          <ac:spMkLst>
            <pc:docMk/>
            <pc:sldMk cId="3808505106" sldId="347"/>
            <ac:spMk id="13" creationId="{CCE0A7B0-7A51-4523-9483-277CFB9AFF77}"/>
          </ac:spMkLst>
        </pc:spChg>
        <pc:picChg chg="add mod">
          <ac:chgData name="Nelson, Andy (UT-ITC)" userId="8c3bbbfd-8b33-433e-9e71-44d1c0c1ea42" providerId="ADAL" clId="{A12B0705-4D5E-4853-9297-3D00417FD1D0}" dt="2021-11-10T20:18:22.971" v="18863"/>
          <ac:picMkLst>
            <pc:docMk/>
            <pc:sldMk cId="3808505106" sldId="347"/>
            <ac:picMk id="3" creationId="{5FAB7B39-BC90-4AE7-8FE1-A7BD1AECF909}"/>
          </ac:picMkLst>
        </pc:picChg>
      </pc:sldChg>
      <pc:sldMasterChg chg="delSldLayout">
        <pc:chgData name="Nelson, Andy (UT-ITC)" userId="8c3bbbfd-8b33-433e-9e71-44d1c0c1ea42" providerId="ADAL" clId="{A12B0705-4D5E-4853-9297-3D00417FD1D0}" dt="2021-11-09T20:08:40.875" v="15542" actId="47"/>
        <pc:sldMasterMkLst>
          <pc:docMk/>
          <pc:sldMasterMk cId="1355596931" sldId="2147487131"/>
        </pc:sldMasterMkLst>
        <pc:sldLayoutChg chg="del">
          <pc:chgData name="Nelson, Andy (UT-ITC)" userId="8c3bbbfd-8b33-433e-9e71-44d1c0c1ea42" providerId="ADAL" clId="{A12B0705-4D5E-4853-9297-3D00417FD1D0}" dt="2021-11-09T20:08:40.875" v="15542" actId="47"/>
          <pc:sldLayoutMkLst>
            <pc:docMk/>
            <pc:sldMasterMk cId="1355596931" sldId="2147487131"/>
            <pc:sldLayoutMk cId="1665291638" sldId="2147487137"/>
          </pc:sldLayoutMkLst>
        </pc:sldLayoutChg>
        <pc:sldLayoutChg chg="del">
          <pc:chgData name="Nelson, Andy (UT-ITC)" userId="8c3bbbfd-8b33-433e-9e71-44d1c0c1ea42" providerId="ADAL" clId="{A12B0705-4D5E-4853-9297-3D00417FD1D0}" dt="2021-11-09T20:08:40.875" v="15542" actId="47"/>
          <pc:sldLayoutMkLst>
            <pc:docMk/>
            <pc:sldMasterMk cId="1355596931" sldId="2147487131"/>
            <pc:sldLayoutMk cId="110810322" sldId="2147487139"/>
          </pc:sldLayoutMkLst>
        </pc:sldLayoutChg>
      </pc:sldMasterChg>
    </pc:docChg>
  </pc:docChgLst>
  <pc:docChgLst>
    <pc:chgData name="Degerickx Jeroen" userId="S::jeroen.degerickx_vito.be#ext#@universiteittwente.onmicrosoft.com::c03ce476-0be3-43b5-9420-351b063a21ca" providerId="AD" clId="Web-{406E22CA-61DD-4B06-9302-F3665AD64CEC}"/>
    <pc:docChg chg="modSld">
      <pc:chgData name="Degerickx Jeroen" userId="S::jeroen.degerickx_vito.be#ext#@universiteittwente.onmicrosoft.com::c03ce476-0be3-43b5-9420-351b063a21ca" providerId="AD" clId="Web-{406E22CA-61DD-4B06-9302-F3665AD64CEC}" dt="2021-11-10T10:27:26.304" v="4" actId="20577"/>
      <pc:docMkLst>
        <pc:docMk/>
      </pc:docMkLst>
      <pc:sldChg chg="modSp">
        <pc:chgData name="Degerickx Jeroen" userId="S::jeroen.degerickx_vito.be#ext#@universiteittwente.onmicrosoft.com::c03ce476-0be3-43b5-9420-351b063a21ca" providerId="AD" clId="Web-{406E22CA-61DD-4B06-9302-F3665AD64CEC}" dt="2021-11-10T10:26:32.132" v="1" actId="20577"/>
        <pc:sldMkLst>
          <pc:docMk/>
          <pc:sldMk cId="954977156" sldId="277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5:12.115" v="0" actId="20577"/>
          <ac:spMkLst>
            <pc:docMk/>
            <pc:sldMk cId="954977156" sldId="277"/>
            <ac:spMk id="8" creationId="{2B152706-E8F9-4ED5-B38D-06BFF21B41D1}"/>
          </ac:spMkLst>
        </pc:spChg>
        <pc:spChg chg="mod">
          <ac:chgData name="Degerickx Jeroen" userId="S::jeroen.degerickx_vito.be#ext#@universiteittwente.onmicrosoft.com::c03ce476-0be3-43b5-9420-351b063a21ca" providerId="AD" clId="Web-{406E22CA-61DD-4B06-9302-F3665AD64CEC}" dt="2021-11-10T10:26:32.132" v="1" actId="20577"/>
          <ac:spMkLst>
            <pc:docMk/>
            <pc:sldMk cId="954977156" sldId="277"/>
            <ac:spMk id="11" creationId="{7E388EF2-1398-4EDD-AC3D-55DA832FBD16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6:42.601" v="2" actId="20577"/>
        <pc:sldMkLst>
          <pc:docMk/>
          <pc:sldMk cId="214469506" sldId="334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6:42.601" v="2" actId="20577"/>
          <ac:spMkLst>
            <pc:docMk/>
            <pc:sldMk cId="214469506" sldId="334"/>
            <ac:spMk id="8" creationId="{2B152706-E8F9-4ED5-B38D-06BFF21B41D1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7:09.460" v="3" actId="20577"/>
        <pc:sldMkLst>
          <pc:docMk/>
          <pc:sldMk cId="618285469" sldId="335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7:09.460" v="3" actId="20577"/>
          <ac:spMkLst>
            <pc:docMk/>
            <pc:sldMk cId="618285469" sldId="335"/>
            <ac:spMk id="8" creationId="{2B152706-E8F9-4ED5-B38D-06BFF21B41D1}"/>
          </ac:spMkLst>
        </pc:spChg>
      </pc:sldChg>
      <pc:sldChg chg="modSp">
        <pc:chgData name="Degerickx Jeroen" userId="S::jeroen.degerickx_vito.be#ext#@universiteittwente.onmicrosoft.com::c03ce476-0be3-43b5-9420-351b063a21ca" providerId="AD" clId="Web-{406E22CA-61DD-4B06-9302-F3665AD64CEC}" dt="2021-11-10T10:27:26.304" v="4" actId="20577"/>
        <pc:sldMkLst>
          <pc:docMk/>
          <pc:sldMk cId="3232203136" sldId="337"/>
        </pc:sldMkLst>
        <pc:spChg chg="mod">
          <ac:chgData name="Degerickx Jeroen" userId="S::jeroen.degerickx_vito.be#ext#@universiteittwente.onmicrosoft.com::c03ce476-0be3-43b5-9420-351b063a21ca" providerId="AD" clId="Web-{406E22CA-61DD-4B06-9302-F3665AD64CEC}" dt="2021-11-10T10:27:26.304" v="4" actId="20577"/>
          <ac:spMkLst>
            <pc:docMk/>
            <pc:sldMk cId="3232203136" sldId="337"/>
            <ac:spMk id="8" creationId="{2B152706-E8F9-4ED5-B38D-06BFF21B41D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91336416"/>
        <c:axId val="291149840"/>
        <c:axId val="0"/>
      </c:bar3DChart>
      <c:catAx>
        <c:axId val="29133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149840"/>
        <c:crosses val="autoZero"/>
        <c:auto val="1"/>
        <c:lblAlgn val="ctr"/>
        <c:lblOffset val="100"/>
        <c:noMultiLvlLbl val="0"/>
      </c:catAx>
      <c:valAx>
        <c:axId val="2911498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33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4/12/2022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55133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905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5279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2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811786"/>
            <a:ext cx="529265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2328154"/>
            <a:ext cx="5224579" cy="2211992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Surname</a:t>
            </a:r>
          </a:p>
          <a:p>
            <a:pPr lvl="0"/>
            <a:r>
              <a:rPr lang="en-GB" noProof="0" dirty="0"/>
              <a:t>Where are you today?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D468B-6941-42EE-A82C-88117D44B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9397" y="6039147"/>
            <a:ext cx="2743200" cy="32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28 May 2021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D2702-8570-48BB-A53E-9570890EC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8" y="6039148"/>
            <a:ext cx="630965" cy="32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26D9-DF3B-4DE9-AE1C-81B7E5BD826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AD6ED-8126-4587-9A85-5F668872AD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693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slides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3CB14-1C16-432C-A705-1FFF6207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33" y="6203962"/>
            <a:ext cx="959825" cy="215998"/>
          </a:xfrm>
        </p:spPr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36EFC-D948-4B42-BE7F-5B93077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916" y="6203791"/>
            <a:ext cx="9469416" cy="216000"/>
          </a:xfrm>
        </p:spPr>
        <p:txBody>
          <a:bodyPr/>
          <a:lstStyle/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75FC2-4995-44DF-A6FB-857FFB80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199" y="6208735"/>
            <a:ext cx="855718" cy="216000"/>
          </a:xfrm>
        </p:spPr>
        <p:txBody>
          <a:bodyPr/>
          <a:lstStyle/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0BBDC-897B-4A32-9830-BC3E2F257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1134835"/>
            <a:ext cx="11763662" cy="50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D468B-6941-42EE-A82C-88117D44B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9397" y="6039147"/>
            <a:ext cx="2743200" cy="32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28 May 2021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D2702-8570-48BB-A53E-9570890EC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8" y="6039148"/>
            <a:ext cx="630965" cy="32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26D9-DF3B-4DE9-AE1C-81B7E5BD826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AD6ED-8126-4587-9A85-5F668872AD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532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6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png"/><Relationship Id="rId41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5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3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6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  <p:sldLayoutId id="2147487139" r:id="rId1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" y="-8965"/>
            <a:ext cx="12192000" cy="685800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1134835"/>
            <a:ext cx="11763662" cy="50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56382"/>
            <a:ext cx="9383165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35042" y="6428414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31954EFA-EEA7-4A99-AE36-2A5CD236ACD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4" y="0"/>
            <a:ext cx="979524" cy="107254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A2D28-A522-4369-8857-1ECD3B805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9633" y="6203962"/>
            <a:ext cx="959825" cy="21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87ADF-471E-48E2-A586-B4A9C1A2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916" y="6203791"/>
            <a:ext cx="94694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854B-23C2-4003-A1DE-B05DE0A11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199" y="6208735"/>
            <a:ext cx="855718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  <p:sldLayoutId id="2147487138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3/t0737e/T0737E10.htm#ch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andara" panose="020E0502030303020204" pitchFamily="34" charset="0"/>
              </a:rPr>
              <a:t>EO</a:t>
            </a:r>
            <a:r>
              <a:rPr lang="en-GB" dirty="0">
                <a:latin typeface="Candara" panose="020E0502030303020204" pitchFamily="34" charset="0"/>
              </a:rPr>
              <a:t> AFRICA</a:t>
            </a:r>
            <a:r>
              <a:rPr lang="en-GB" i="1" dirty="0">
                <a:latin typeface="Candara" panose="020E0502030303020204" pitchFamily="34" charset="0"/>
              </a:rPr>
              <a:t/>
            </a:r>
            <a:br>
              <a:rPr lang="en-GB" i="1" dirty="0">
                <a:latin typeface="Candara" panose="020E0502030303020204" pitchFamily="34" charset="0"/>
              </a:rPr>
            </a:br>
            <a:r>
              <a:rPr lang="en-GB" i="1" dirty="0">
                <a:latin typeface="Candara" panose="020E0502030303020204" pitchFamily="34" charset="0"/>
              </a:rPr>
              <a:t/>
            </a:r>
            <a:br>
              <a:rPr lang="en-GB" i="1" dirty="0">
                <a:latin typeface="Candara" panose="020E0502030303020204" pitchFamily="34" charset="0"/>
              </a:rPr>
            </a:br>
            <a:r>
              <a:rPr lang="en-GB" sz="3200" i="1" dirty="0">
                <a:latin typeface="Candara" panose="020E0502030303020204" pitchFamily="34" charset="0"/>
              </a:rPr>
              <a:t>C</a:t>
            </a:r>
            <a:r>
              <a:rPr lang="en-GB" sz="3200" dirty="0">
                <a:latin typeface="Candara" panose="020E0502030303020204" pitchFamily="34" charset="0"/>
              </a:rPr>
              <a:t>hapter 7.3 | </a:t>
            </a:r>
            <a:r>
              <a:rPr lang="en-GB" sz="3200" b="0" dirty="0">
                <a:latin typeface="Candara" panose="020E0502030303020204" pitchFamily="34" charset="0"/>
              </a:rPr>
              <a:t>Assessing Land Suitability – Initial Exercise</a:t>
            </a:r>
            <a:r>
              <a:rPr lang="en-GB" b="0" dirty="0">
                <a:latin typeface="Candara" panose="020E0502030303020204" pitchFamily="34" charset="0"/>
              </a:rPr>
              <a:t/>
            </a:r>
            <a:br>
              <a:rPr lang="en-GB" b="0" dirty="0">
                <a:latin typeface="Candara" panose="020E0502030303020204" pitchFamily="34" charset="0"/>
              </a:rPr>
            </a:br>
            <a:r>
              <a:rPr lang="en-GB" b="0" dirty="0">
                <a:latin typeface="Candara" panose="020E0502030303020204" pitchFamily="34" charset="0"/>
              </a:rPr>
              <a:t/>
            </a:r>
            <a:br>
              <a:rPr lang="en-GB" b="0" dirty="0">
                <a:latin typeface="Candara" panose="020E0502030303020204" pitchFamily="34" charset="0"/>
              </a:rPr>
            </a:br>
            <a:r>
              <a:rPr lang="en-GB" sz="3200" b="0" dirty="0">
                <a:latin typeface="Candara" panose="020E0502030303020204" pitchFamily="34" charset="0"/>
              </a:rPr>
              <a:t>by</a:t>
            </a:r>
            <a:r>
              <a:rPr lang="en-GB" sz="3200" dirty="0">
                <a:latin typeface="Candara" panose="020E0502030303020204" pitchFamily="34" charset="0"/>
              </a:rPr>
              <a:t/>
            </a:r>
            <a:br>
              <a:rPr lang="en-GB" sz="3200" dirty="0">
                <a:latin typeface="Candara" panose="020E0502030303020204" pitchFamily="34" charset="0"/>
              </a:rPr>
            </a:br>
            <a:r>
              <a:rPr lang="en-GB" sz="3200" b="0" i="1" dirty="0">
                <a:latin typeface="Candara" panose="020E0502030303020204" pitchFamily="34" charset="0"/>
              </a:rPr>
              <a:t>Kees de Bie, ITC, </a:t>
            </a:r>
            <a:r>
              <a:rPr lang="en-GB" sz="3200" b="0" i="1" dirty="0" err="1">
                <a:latin typeface="Candara" panose="020E0502030303020204" pitchFamily="34" charset="0"/>
              </a:rPr>
              <a:t>UTwente</a:t>
            </a:r>
            <a:endParaRPr lang="en-GB" sz="2400" b="0" i="1" dirty="0">
              <a:latin typeface="Candara" panose="020E0502030303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192429-32D3-4C7D-917A-C33BD4C2D10F}"/>
              </a:ext>
            </a:extLst>
          </p:cNvPr>
          <p:cNvSpPr txBox="1">
            <a:spLocks/>
          </p:cNvSpPr>
          <p:nvPr/>
        </p:nvSpPr>
        <p:spPr>
          <a:xfrm>
            <a:off x="285698" y="3912902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i="1" kern="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D9EEE6-FD91-4A8D-B323-E2AD2B95C5F8}"/>
              </a:ext>
            </a:extLst>
          </p:cNvPr>
          <p:cNvPicPr>
            <a:picLocks/>
          </p:cNvPicPr>
          <p:nvPr/>
        </p:nvPicPr>
        <p:blipFill rotWithShape="1">
          <a:blip r:embed="rId3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5523529" y="69771"/>
            <a:ext cx="5184000" cy="52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1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374">
        <p159:morph option="byObject"/>
      </p:transition>
    </mc:Choice>
    <mc:Fallback xmlns="">
      <p:transition spd="slow" advTm="153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40" y="1060193"/>
            <a:ext cx="8572500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213360" y="1060636"/>
            <a:ext cx="5451715" cy="187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And initially, Agro-Climatic suitability is assessed by matching T during the GP with crop T-requirements :</a:t>
            </a:r>
          </a:p>
          <a:p>
            <a:pPr algn="ctr"/>
            <a:endParaRPr lang="en-US" sz="1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9" y="193739"/>
            <a:ext cx="9822426" cy="584775"/>
          </a:xfrm>
        </p:spPr>
        <p:txBody>
          <a:bodyPr/>
          <a:lstStyle/>
          <a:p>
            <a:r>
              <a:rPr lang="en-US" sz="3200" b="1" dirty="0" smtClean="0"/>
              <a:t>Suitability to T during the GP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60176" y="1545474"/>
            <a:ext cx="88392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smtClean="0"/>
              <a:t>Group-1</a:t>
            </a:r>
            <a:endParaRPr lang="en-US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8312" y="1558535"/>
            <a:ext cx="88392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smtClean="0"/>
              <a:t>Group-4</a:t>
            </a:r>
            <a:endParaRPr lang="en-US" sz="105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07333" y="1558535"/>
            <a:ext cx="88392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smtClean="0"/>
              <a:t>Group-2</a:t>
            </a:r>
            <a:endParaRPr lang="en-US" sz="105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475469" y="1571047"/>
            <a:ext cx="88392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smtClean="0"/>
              <a:t>Group-3</a:t>
            </a:r>
            <a:endParaRPr lang="en-US" sz="105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863786" y="3567188"/>
            <a:ext cx="711687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smtClean="0"/>
              <a:t>1  2   3  4</a:t>
            </a:r>
            <a:endParaRPr lang="en-US" sz="105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32" y="2945816"/>
            <a:ext cx="2732348" cy="332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2551720" y="3328013"/>
            <a:ext cx="1249840" cy="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19499" y="5182564"/>
            <a:ext cx="571545" cy="9618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50" b="1" dirty="0" smtClean="0"/>
              <a:t> </a:t>
            </a:r>
            <a:r>
              <a:rPr lang="en-US" sz="1050" b="1" dirty="0" err="1" smtClean="0"/>
              <a:t>S1</a:t>
            </a:r>
            <a:endParaRPr lang="en-US" sz="1050" b="1" dirty="0" smtClean="0"/>
          </a:p>
          <a:p>
            <a:pPr>
              <a:spcAft>
                <a:spcPts val="300"/>
              </a:spcAft>
            </a:pPr>
            <a:r>
              <a:rPr lang="en-US" sz="1050" b="1" dirty="0" smtClean="0"/>
              <a:t> </a:t>
            </a:r>
            <a:r>
              <a:rPr lang="en-US" sz="1050" b="1" dirty="0" err="1" smtClean="0"/>
              <a:t>S2</a:t>
            </a:r>
            <a:endParaRPr lang="en-US" sz="1050" b="1" dirty="0" smtClean="0"/>
          </a:p>
          <a:p>
            <a:pPr>
              <a:spcAft>
                <a:spcPts val="300"/>
              </a:spcAft>
            </a:pPr>
            <a:r>
              <a:rPr lang="en-US" sz="1050" b="1" dirty="0" smtClean="0"/>
              <a:t> </a:t>
            </a:r>
            <a:r>
              <a:rPr lang="en-US" sz="1050" b="1" dirty="0" err="1" smtClean="0"/>
              <a:t>S3</a:t>
            </a:r>
            <a:endParaRPr lang="en-US" sz="1050" b="1" dirty="0" smtClean="0"/>
          </a:p>
          <a:p>
            <a:pPr>
              <a:spcAft>
                <a:spcPts val="300"/>
              </a:spcAft>
            </a:pPr>
            <a:r>
              <a:rPr lang="en-US" sz="1050" b="1" dirty="0" smtClean="0"/>
              <a:t> </a:t>
            </a:r>
            <a:r>
              <a:rPr lang="en-US" sz="1050" b="1" dirty="0" err="1" smtClean="0"/>
              <a:t>S4</a:t>
            </a:r>
            <a:endParaRPr lang="en-US" sz="1050" b="1" dirty="0" smtClean="0"/>
          </a:p>
          <a:p>
            <a:pPr>
              <a:spcAft>
                <a:spcPts val="300"/>
              </a:spcAft>
            </a:pPr>
            <a:r>
              <a:rPr lang="en-US" sz="1050" b="1" dirty="0" smtClean="0"/>
              <a:t> NS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0161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389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09" y="1076637"/>
            <a:ext cx="4791110" cy="418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1513491" y="1054575"/>
            <a:ext cx="570459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 Climate Inventory with as overlay the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-map =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The </a:t>
            </a:r>
            <a:r>
              <a:rPr lang="en-US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Climate Inventory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9" y="193739"/>
            <a:ext cx="9822426" cy="584775"/>
          </a:xfrm>
        </p:spPr>
        <p:txBody>
          <a:bodyPr/>
          <a:lstStyle/>
          <a:p>
            <a:r>
              <a:rPr lang="en-US" sz="3200" b="1" dirty="0" smtClean="0"/>
              <a:t>Combining maps to get a </a:t>
            </a:r>
            <a:r>
              <a:rPr lang="en-US" sz="3200" b="1" dirty="0" err="1" smtClean="0"/>
              <a:t>AEZ</a:t>
            </a:r>
            <a:r>
              <a:rPr lang="en-US" sz="3200" b="1" dirty="0" smtClean="0"/>
              <a:t>-map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894304" y="5439371"/>
            <a:ext cx="717878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the Climate Inventory + a Soil map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 the </a:t>
            </a:r>
            <a:r>
              <a:rPr lang="en-US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Land Inventory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map (=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AEZ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-map)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93523" y="2398774"/>
            <a:ext cx="1460938" cy="9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2" y="4299204"/>
            <a:ext cx="4754231" cy="190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937164" y="5437368"/>
            <a:ext cx="1249840" cy="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3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389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09" y="1076637"/>
            <a:ext cx="4791110" cy="418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1513491" y="1054575"/>
            <a:ext cx="570459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 Climate Inventory with as overlay the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-map =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The </a:t>
            </a:r>
            <a:r>
              <a:rPr lang="en-US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Climate Inventory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9" y="193739"/>
            <a:ext cx="9822426" cy="584775"/>
          </a:xfrm>
        </p:spPr>
        <p:txBody>
          <a:bodyPr/>
          <a:lstStyle/>
          <a:p>
            <a:r>
              <a:rPr lang="en-US" sz="3200" b="1" dirty="0" smtClean="0"/>
              <a:t>Agro-Climatic Suitability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894304" y="5439371"/>
            <a:ext cx="717878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and the Climate Inventory + a Soil map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= the </a:t>
            </a:r>
            <a:r>
              <a:rPr lang="en-US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Land Inventory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map (=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AEZ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-map)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93523" y="2398774"/>
            <a:ext cx="1460938" cy="9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2" y="4299204"/>
            <a:ext cx="4754231" cy="190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937164" y="5437368"/>
            <a:ext cx="1249840" cy="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2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Back to the </a:t>
            </a:r>
            <a:r>
              <a:rPr lang="en-US" sz="2000" b="1" dirty="0" err="1" smtClean="0"/>
              <a:t>asics</a:t>
            </a:r>
            <a:r>
              <a:rPr lang="en-US" sz="2000" b="1" dirty="0" smtClean="0"/>
              <a:t>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1224968" y="1475402"/>
            <a:ext cx="9421169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Now, filter all 4 tables so that the remaining species</a:t>
            </a: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Are multi-purpose,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Produce fodder for cattle, 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Will grow in areas with a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&gt;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330d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/year,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Will grow in areas with an average mean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daily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temperature &gt;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22.5</a:t>
            </a:r>
            <a:r>
              <a:rPr lang="en-US" b="1" baseline="300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.,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and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Will grow on soils with a pH between 5.0 and 6.0.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9" name="Rectangular Callout 8"/>
          <p:cNvSpPr/>
          <p:nvPr/>
        </p:nvSpPr>
        <p:spPr>
          <a:xfrm>
            <a:off x="535926" y="2539484"/>
            <a:ext cx="1611718" cy="1374890"/>
          </a:xfrm>
          <a:prstGeom prst="wedgeRectCallout">
            <a:avLst>
              <a:gd name="adj1" fmla="val 69322"/>
              <a:gd name="adj2" fmla="val 1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Fodder supply for cattle is required</a:t>
            </a:r>
            <a:endParaRPr lang="en-US" sz="1800" dirty="0"/>
          </a:p>
        </p:txBody>
      </p:sp>
      <p:sp>
        <p:nvSpPr>
          <p:cNvPr id="28" name="Rectangle 27"/>
          <p:cNvSpPr/>
          <p:nvPr/>
        </p:nvSpPr>
        <p:spPr>
          <a:xfrm>
            <a:off x="114311" y="1133355"/>
            <a:ext cx="96071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 Utilization (Products &amp; Services provided)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535925" y="4199095"/>
            <a:ext cx="1611718" cy="1374890"/>
          </a:xfrm>
          <a:prstGeom prst="wedgeRectCallout">
            <a:avLst>
              <a:gd name="adj1" fmla="val 69322"/>
              <a:gd name="adj2" fmla="val 1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 smtClean="0"/>
              <a:t>Species must be Multi-Purpose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90" y="2232047"/>
            <a:ext cx="5372566" cy="37112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958134" y="4859426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794995" y="2344403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2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11" y="1133355"/>
            <a:ext cx="6122189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Length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of Growing Season (LGS) 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Requirements</a:t>
            </a: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Suitability depends on given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Agro-Ecological Zone (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AEZ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 specs.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475" y="2312725"/>
            <a:ext cx="5685013" cy="3254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9" name="Rectangular Callout 8"/>
          <p:cNvSpPr/>
          <p:nvPr/>
        </p:nvSpPr>
        <p:spPr>
          <a:xfrm>
            <a:off x="526144" y="2734616"/>
            <a:ext cx="1621499" cy="1669303"/>
          </a:xfrm>
          <a:prstGeom prst="wedgeRectCallout">
            <a:avLst>
              <a:gd name="adj1" fmla="val 72668"/>
              <a:gd name="adj2" fmla="val 20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The Length of the Growing Period is &gt; 330 days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310" y="2429800"/>
            <a:ext cx="2115000" cy="3019872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8244488" y="3939736"/>
            <a:ext cx="1465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32369" y="2429800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114311" y="1133355"/>
            <a:ext cx="6930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Soil Requirements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244488" y="3939736"/>
            <a:ext cx="1465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688" y="2502722"/>
            <a:ext cx="2108420" cy="3019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61" y="1768374"/>
            <a:ext cx="6332769" cy="4488569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26143" y="2968471"/>
            <a:ext cx="1621499" cy="1099833"/>
          </a:xfrm>
          <a:prstGeom prst="wedgeRectCallout">
            <a:avLst>
              <a:gd name="adj1" fmla="val 72948"/>
              <a:gd name="adj2" fmla="val 21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The soil pH varies from 5.0 to 6.0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31434" y="2018197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95690" y="2018197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114311" y="1133355"/>
            <a:ext cx="8523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Temperature Requirements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</a:t>
            </a:r>
            <a:r>
              <a:rPr lang="en-US" sz="1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S1</a:t>
            </a:r>
            <a:r>
              <a:rPr lang="en-US" sz="1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=Suitable to </a:t>
            </a:r>
            <a:r>
              <a:rPr lang="en-US" sz="1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S4</a:t>
            </a:r>
            <a:r>
              <a:rPr lang="en-US" sz="1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=Marginally Suitable to N=Not Suitable</a:t>
            </a:r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26144" y="2560734"/>
            <a:ext cx="1621500" cy="1352588"/>
          </a:xfrm>
          <a:prstGeom prst="wedgeRectCallout">
            <a:avLst>
              <a:gd name="adj1" fmla="val 70567"/>
              <a:gd name="adj2" fmla="val 20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Mean daily temperature is &gt; </a:t>
            </a:r>
            <a:r>
              <a:rPr lang="en-US" sz="1800" kern="0" dirty="0" smtClean="0"/>
              <a:t>22.5 </a:t>
            </a:r>
            <a:r>
              <a:rPr lang="en-US" sz="1800" kern="0" baseline="30000" dirty="0" err="1" smtClean="0"/>
              <a:t>o</a:t>
            </a:r>
            <a:r>
              <a:rPr lang="en-US" sz="1800" kern="0" dirty="0" err="1" smtClean="0"/>
              <a:t>C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244488" y="3939736"/>
            <a:ext cx="1465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42" y="1868898"/>
            <a:ext cx="5738357" cy="44199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8" y="2502722"/>
            <a:ext cx="2169834" cy="301987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045367" y="1986679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24869" y="1959022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7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311" y="1133355"/>
            <a:ext cx="11716669" cy="5139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Conclusion: No ideal species could be identified!</a:t>
            </a: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Utilization               			         </a:t>
            </a:r>
            <a:r>
              <a:rPr lang="en-US" sz="1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L.Growing</a:t>
            </a:r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Season             pH                     Temperature</a:t>
            </a: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1600" b="1" u="sng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We require a larger database of species to choose from </a:t>
            </a:r>
            <a:b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OR</a:t>
            </a:r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settle with one of the ‘less’ Suitable species.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784"/>
          <a:stretch/>
        </p:blipFill>
        <p:spPr>
          <a:xfrm>
            <a:off x="5448017" y="2161758"/>
            <a:ext cx="1960174" cy="2820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2128"/>
          <a:stretch/>
        </p:blipFill>
        <p:spPr>
          <a:xfrm>
            <a:off x="10027403" y="2161758"/>
            <a:ext cx="1983784" cy="2820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2797"/>
          <a:stretch/>
        </p:blipFill>
        <p:spPr>
          <a:xfrm>
            <a:off x="7733248" y="2161758"/>
            <a:ext cx="1914448" cy="282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02" y="2161757"/>
            <a:ext cx="4934093" cy="28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10F526-2C2E-4308-BD69-29883C27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116835" y="53145"/>
            <a:ext cx="680489" cy="68364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r>
              <a:rPr lang="en-US" dirty="0"/>
              <a:t>Source of tables to "manually" match crops to environments and requirements: </a:t>
            </a:r>
            <a:br>
              <a:rPr lang="en-US" dirty="0"/>
            </a:br>
            <a:r>
              <a:rPr lang="en-US" dirty="0">
                <a:hlinkClick r:id="rId3"/>
              </a:rPr>
              <a:t>AGRO-ECOLOGICAL LAND RESOURCES ASSESSMENT FOR AGRICULTURAL DEVELOPMENT PLANNING A CASE STUDY OF KENYA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by: A.H. </a:t>
            </a:r>
            <a:r>
              <a:rPr lang="en-US" dirty="0" err="1"/>
              <a:t>Kassam</a:t>
            </a:r>
            <a:r>
              <a:rPr lang="en-US" dirty="0"/>
              <a:t>, </a:t>
            </a:r>
            <a:r>
              <a:rPr lang="en-US" dirty="0" err="1"/>
              <a:t>H.T</a:t>
            </a:r>
            <a:r>
              <a:rPr lang="en-US" dirty="0"/>
              <a:t>. van </a:t>
            </a:r>
            <a:r>
              <a:rPr lang="en-US" dirty="0" err="1"/>
              <a:t>Velthuizen</a:t>
            </a:r>
            <a:r>
              <a:rPr lang="en-US" dirty="0"/>
              <a:t>, </a:t>
            </a:r>
            <a:r>
              <a:rPr lang="en-US" dirty="0" err="1"/>
              <a:t>G.W</a:t>
            </a:r>
            <a:r>
              <a:rPr lang="en-US" dirty="0"/>
              <a:t>. Fischer and M.M. Shah</a:t>
            </a:r>
            <a:br>
              <a:rPr lang="en-US" dirty="0"/>
            </a:br>
            <a:r>
              <a:rPr lang="en-US" dirty="0"/>
              <a:t>© FAO 1993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88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304">
        <p159:morph option="byObject"/>
      </p:transition>
    </mc:Choice>
    <mc:Fallback xmlns="">
      <p:transition spd="slow" advTm="36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10F526-2C2E-4308-BD69-29883C27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197040" y="132182"/>
            <a:ext cx="680489" cy="6836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372149" y="991460"/>
            <a:ext cx="10512511" cy="4939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b="1" kern="0" dirty="0"/>
              <a:t>The questions to address through the use of </a:t>
            </a:r>
            <a:r>
              <a:rPr lang="en-US" sz="2400" b="1" kern="0" dirty="0" smtClean="0"/>
              <a:t/>
            </a:r>
            <a:br>
              <a:rPr lang="en-US" sz="2400" b="1" kern="0" dirty="0" smtClean="0"/>
            </a:br>
            <a:r>
              <a:rPr lang="en-US" sz="2400" b="1" kern="0" dirty="0" smtClean="0"/>
              <a:t>the </a:t>
            </a:r>
            <a:r>
              <a:rPr lang="en-US" sz="2400" b="1" kern="0" dirty="0"/>
              <a:t>4 provided </a:t>
            </a:r>
            <a:r>
              <a:rPr lang="en-US" sz="2400" b="1" kern="0" dirty="0" smtClean="0"/>
              <a:t>tables </a:t>
            </a:r>
            <a:r>
              <a:rPr lang="en-US" sz="2400" kern="0" dirty="0" smtClean="0"/>
              <a:t>(see pages 3, 4, 7 &amp; 8)</a:t>
            </a:r>
            <a:r>
              <a:rPr lang="en-US" sz="2400" b="1" kern="0" dirty="0" smtClean="0"/>
              <a:t>:</a:t>
            </a:r>
            <a:endParaRPr lang="en-US" sz="2400" b="1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kern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Which multi-purpose fuelwood species fits the given </a:t>
            </a:r>
            <a:r>
              <a:rPr lang="en-US" sz="1800" kern="0" dirty="0" smtClean="0"/>
              <a:t>(optimum) conditions</a:t>
            </a:r>
            <a:r>
              <a:rPr lang="en-US" sz="1800" kern="0" dirty="0"/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What are the extra benefits when the selected species </a:t>
            </a:r>
            <a:r>
              <a:rPr lang="en-US" sz="1800" kern="0" dirty="0" smtClean="0"/>
              <a:t>is/are </a:t>
            </a:r>
            <a:r>
              <a:rPr lang="en-US" sz="1800" kern="0" dirty="0"/>
              <a:t>used in </a:t>
            </a:r>
            <a:r>
              <a:rPr lang="en-US" sz="1800" kern="0" dirty="0" smtClean="0"/>
              <a:t/>
            </a:r>
            <a:br>
              <a:rPr lang="en-US" sz="1800" kern="0" dirty="0" smtClean="0"/>
            </a:br>
            <a:r>
              <a:rPr lang="en-US" sz="1800" kern="0" dirty="0" smtClean="0"/>
              <a:t>an </a:t>
            </a:r>
            <a:r>
              <a:rPr lang="en-US" sz="1800" kern="0" dirty="0"/>
              <a:t>agroforestry system</a:t>
            </a:r>
            <a:r>
              <a:rPr lang="en-US" sz="1800" kern="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kern="0" dirty="0"/>
          </a:p>
          <a:p>
            <a:r>
              <a:rPr lang="en-US" sz="2400" b="1" kern="0" dirty="0"/>
              <a:t>Conditions (some place - somewhere):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kern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Mean daily temperature is &gt; 22.5 degrees 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The Length of the Growing Period is &gt; 330 </a:t>
            </a:r>
            <a:r>
              <a:rPr lang="en-US" sz="1800" kern="0" dirty="0" smtClean="0"/>
              <a:t>days/year.</a:t>
            </a:r>
            <a:endParaRPr lang="en-US" sz="1800" kern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Fodder supply for cattle is required.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/>
              <a:t>The soil pH varies from 5.0 to 6.0.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911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304">
        <p159:morph option="byObject"/>
      </p:transition>
    </mc:Choice>
    <mc:Fallback xmlns="">
      <p:transition spd="slow" advTm="36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5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192429-32D3-4C7D-917A-C33BD4C2D10F}"/>
              </a:ext>
            </a:extLst>
          </p:cNvPr>
          <p:cNvSpPr txBox="1">
            <a:spLocks/>
          </p:cNvSpPr>
          <p:nvPr/>
        </p:nvSpPr>
        <p:spPr>
          <a:xfrm>
            <a:off x="285698" y="3912902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i="1" kern="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D9EEE6-FD91-4A8D-B323-E2AD2B95C5F8}"/>
              </a:ext>
            </a:extLst>
          </p:cNvPr>
          <p:cNvPicPr>
            <a:picLocks/>
          </p:cNvPicPr>
          <p:nvPr/>
        </p:nvPicPr>
        <p:blipFill rotWithShape="1">
          <a:blip r:embed="rId3">
            <a:clrChange>
              <a:clrFrom>
                <a:srgbClr val="003246"/>
              </a:clrFrom>
              <a:clrTo>
                <a:srgbClr val="0032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22019" r="22425" b="29215"/>
          <a:stretch/>
        </p:blipFill>
        <p:spPr>
          <a:xfrm>
            <a:off x="5529460" y="63946"/>
            <a:ext cx="5184000" cy="5208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749FB0-89F8-4BC2-972B-FFCE50907F8F}"/>
              </a:ext>
            </a:extLst>
          </p:cNvPr>
          <p:cNvSpPr txBox="1">
            <a:spLocks/>
          </p:cNvSpPr>
          <p:nvPr/>
        </p:nvSpPr>
        <p:spPr>
          <a:xfrm>
            <a:off x="6967421" y="3757811"/>
            <a:ext cx="5224579" cy="221199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  <a:cs typeface="Arial" charset="0"/>
              </a:rPr>
              <a:t>Thank you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2328154"/>
            <a:ext cx="5224579" cy="2211992"/>
          </a:xfrm>
        </p:spPr>
        <p:txBody>
          <a:bodyPr/>
          <a:lstStyle/>
          <a:p>
            <a:r>
              <a:rPr lang="en-GB" dirty="0" err="1">
                <a:latin typeface="Candara" panose="020E0502030303020204" pitchFamily="34" charset="0"/>
              </a:rPr>
              <a:t>EO</a:t>
            </a:r>
            <a:r>
              <a:rPr lang="en-GB" dirty="0">
                <a:latin typeface="Candara" panose="020E0502030303020204" pitchFamily="34" charset="0"/>
              </a:rPr>
              <a:t> </a:t>
            </a:r>
            <a:r>
              <a:rPr lang="en-GB" dirty="0" smtClean="0">
                <a:latin typeface="Candara" panose="020E0502030303020204" pitchFamily="34" charset="0"/>
              </a:rPr>
              <a:t>AFRICA</a:t>
            </a: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3200" i="1" dirty="0">
                <a:latin typeface="Candara" panose="020E0502030303020204" pitchFamily="34" charset="0"/>
              </a:rPr>
              <a:t/>
            </a:r>
            <a:br>
              <a:rPr lang="en-GB" sz="3200" i="1" dirty="0">
                <a:latin typeface="Candara" panose="020E0502030303020204" pitchFamily="34" charset="0"/>
              </a:rPr>
            </a:br>
            <a:r>
              <a:rPr lang="en-GB" sz="3200" i="1" dirty="0">
                <a:latin typeface="Candara" panose="020E0502030303020204" pitchFamily="34" charset="0"/>
              </a:rPr>
              <a:t>C</a:t>
            </a:r>
            <a:r>
              <a:rPr lang="en-GB" sz="3200" dirty="0">
                <a:latin typeface="Candara" panose="020E0502030303020204" pitchFamily="34" charset="0"/>
              </a:rPr>
              <a:t>hapter 7.3 | </a:t>
            </a:r>
            <a:r>
              <a:rPr lang="en-GB" sz="3200" b="0" dirty="0">
                <a:latin typeface="Candara" panose="020E0502030303020204" pitchFamily="34" charset="0"/>
              </a:rPr>
              <a:t>Assessing Land Suitability – Initial Exercise</a:t>
            </a:r>
            <a:br>
              <a:rPr lang="en-GB" sz="3200" b="0" dirty="0">
                <a:latin typeface="Candara" panose="020E0502030303020204" pitchFamily="34" charset="0"/>
              </a:rPr>
            </a:br>
            <a:r>
              <a:rPr lang="en-GB" sz="3200" b="0" dirty="0">
                <a:latin typeface="Candara" panose="020E0502030303020204" pitchFamily="34" charset="0"/>
              </a:rPr>
              <a:t/>
            </a:r>
            <a:br>
              <a:rPr lang="en-GB" sz="3200" b="0" dirty="0">
                <a:latin typeface="Candara" panose="020E0502030303020204" pitchFamily="34" charset="0"/>
              </a:rPr>
            </a:br>
            <a:r>
              <a:rPr lang="en-GB" sz="3200" b="0" dirty="0" smtClean="0">
                <a:latin typeface="Candara" panose="020E0502030303020204" pitchFamily="34" charset="0"/>
              </a:rPr>
              <a:t>by</a:t>
            </a:r>
            <a:r>
              <a:rPr lang="en-GB" sz="3200" dirty="0">
                <a:latin typeface="Candara" panose="020E0502030303020204" pitchFamily="34" charset="0"/>
              </a:rPr>
              <a:t/>
            </a:r>
            <a:br>
              <a:rPr lang="en-GB" sz="3200" dirty="0">
                <a:latin typeface="Candara" panose="020E0502030303020204" pitchFamily="34" charset="0"/>
              </a:rPr>
            </a:br>
            <a:r>
              <a:rPr lang="en-GB" sz="3200" b="0" i="1" dirty="0" smtClean="0">
                <a:latin typeface="Candara" panose="020E0502030303020204" pitchFamily="34" charset="0"/>
              </a:rPr>
              <a:t>Kees de Bie, ITC, </a:t>
            </a:r>
            <a:r>
              <a:rPr lang="en-GB" sz="3200" b="0" i="1" dirty="0" err="1" smtClean="0">
                <a:latin typeface="Candara" panose="020E0502030303020204" pitchFamily="34" charset="0"/>
              </a:rPr>
              <a:t>UTwente</a:t>
            </a:r>
            <a:endParaRPr lang="en-GB" sz="3200" b="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306">
        <p159:morph option="byObject"/>
      </p:transition>
    </mc:Choice>
    <mc:Fallback xmlns="">
      <p:transition spd="slow" advTm="93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2"/>
          <a:stretch/>
        </p:blipFill>
        <p:spPr>
          <a:xfrm>
            <a:off x="1536166" y="1864086"/>
            <a:ext cx="5174474" cy="44301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5"/>
          <a:stretch/>
        </p:blipFill>
        <p:spPr>
          <a:xfrm>
            <a:off x="6890696" y="2100021"/>
            <a:ext cx="5174474" cy="4198148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86475" y="2539484"/>
            <a:ext cx="1269635" cy="1374890"/>
          </a:xfrm>
          <a:prstGeom prst="wedgeRectCallout">
            <a:avLst>
              <a:gd name="adj1" fmla="val 69322"/>
              <a:gd name="adj2" fmla="val 1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Fodder supply for cattle is required</a:t>
            </a:r>
            <a:endParaRPr lang="en-US" sz="1800" dirty="0"/>
          </a:p>
        </p:txBody>
      </p:sp>
      <p:sp>
        <p:nvSpPr>
          <p:cNvPr id="26" name="Rectangle 25"/>
          <p:cNvSpPr/>
          <p:nvPr/>
        </p:nvSpPr>
        <p:spPr>
          <a:xfrm>
            <a:off x="6890696" y="2100021"/>
            <a:ext cx="5174474" cy="97639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36165" y="5470902"/>
            <a:ext cx="5193288" cy="850514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4311" y="1133355"/>
            <a:ext cx="9607117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 Utilization (Products &amp; Services provided)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86474" y="4199095"/>
            <a:ext cx="1269635" cy="1374890"/>
          </a:xfrm>
          <a:prstGeom prst="wedgeRectCallout">
            <a:avLst>
              <a:gd name="adj1" fmla="val 69322"/>
              <a:gd name="adj2" fmla="val 1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 smtClean="0"/>
              <a:t>Species must be Multi-Purpose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937523" y="5216705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18687" y="1565213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0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11" y="1133355"/>
            <a:ext cx="654217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suitability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to Length of Growing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Periods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</a:t>
            </a:r>
            <a:r>
              <a:rPr lang="en-US" sz="2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LGPs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</a:t>
            </a: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sz="18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Note</a:t>
            </a:r>
            <a:r>
              <a:rPr lang="en-US" sz="1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A crop growing </a:t>
            </a:r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period 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</a:t>
            </a:r>
            <a:r>
              <a:rPr lang="en-US" sz="1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CGP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 ≠ </a:t>
            </a:r>
            <a:r>
              <a:rPr lang="en-US" sz="1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b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1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CGP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specifies the planting to harvesting period</a:t>
            </a:r>
            <a:b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and must fall </a:t>
            </a:r>
            <a:r>
              <a:rPr lang="en-US" sz="1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within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a GP.</a:t>
            </a:r>
          </a:p>
          <a:p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sz="1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For some details see </a:t>
            </a:r>
            <a:br>
              <a:rPr lang="en-US" sz="1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1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the next slides.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Suitability depends on given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Agro-Ecological Zone (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AEZ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 specs.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9" name="Rectangular Callout 8"/>
          <p:cNvSpPr/>
          <p:nvPr/>
        </p:nvSpPr>
        <p:spPr>
          <a:xfrm>
            <a:off x="4268843" y="3412816"/>
            <a:ext cx="1621499" cy="1669303"/>
          </a:xfrm>
          <a:prstGeom prst="wedgeRectCallout">
            <a:avLst>
              <a:gd name="adj1" fmla="val 69322"/>
              <a:gd name="adj2" fmla="val 1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The </a:t>
            </a:r>
            <a:r>
              <a:rPr lang="en-US" sz="1800" kern="0" dirty="0" smtClean="0"/>
              <a:t>given Length </a:t>
            </a:r>
            <a:r>
              <a:rPr lang="en-US" sz="1800" kern="0" dirty="0"/>
              <a:t>of the Growing Period is &gt; 330 days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14" y="1060545"/>
            <a:ext cx="4921357" cy="530850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0498866" y="840068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9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smtClean="0"/>
              <a:t>28 May 2021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5539"/>
          <a:stretch/>
        </p:blipFill>
        <p:spPr>
          <a:xfrm>
            <a:off x="5596572" y="1162915"/>
            <a:ext cx="6200775" cy="5092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11" y="1133355"/>
            <a:ext cx="5657318" cy="526297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Determining the Length of a 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Growing Period (</a:t>
            </a:r>
            <a:r>
              <a:rPr lang="en-US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LGP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 is 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done by comparing: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 (average rainfall) versus 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ETo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(reference Evaporation).</a:t>
            </a:r>
          </a:p>
          <a:p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Residual soil-moisture from a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humid period can add a limited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number of days to the GP.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Land preparation normally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takes place once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</a:t>
            </a:r>
            <a:r>
              <a:rPr lang="en-US" sz="1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0.75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&gt; 0.5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Eto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 [moist soil]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9" y="193739"/>
            <a:ext cx="9822426" cy="584775"/>
          </a:xfrm>
        </p:spPr>
        <p:txBody>
          <a:bodyPr/>
          <a:lstStyle/>
          <a:p>
            <a:r>
              <a:rPr lang="en-US" sz="3200" b="1" dirty="0" smtClean="0"/>
              <a:t>Water supply versus demand defines </a:t>
            </a:r>
            <a:r>
              <a:rPr lang="en-US" sz="3200" b="1" dirty="0" err="1" smtClean="0"/>
              <a:t>LGP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865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smtClean="0"/>
              <a:t>28 May 2021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114311" y="1133355"/>
            <a:ext cx="6492483" cy="181588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For instance for Maize:</a:t>
            </a:r>
          </a:p>
          <a:p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(S=Seeding, E=Emergence, T=Tasseling, S=</a:t>
            </a:r>
            <a:r>
              <a:rPr lang="en-US" sz="1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Silking</a:t>
            </a: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</a:t>
            </a:r>
            <a:b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Crops (varieties) differ a lot in their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length of growth stages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(sum = </a:t>
            </a:r>
            <a:r>
              <a:rPr lang="en-US" sz="1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CGP</a:t>
            </a:r>
            <a:r>
              <a:rPr lang="en-US" sz="1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8" y="239905"/>
            <a:ext cx="10409903" cy="492443"/>
          </a:xfrm>
        </p:spPr>
        <p:txBody>
          <a:bodyPr/>
          <a:lstStyle/>
          <a:p>
            <a:r>
              <a:rPr lang="en-US" sz="2600" b="1" dirty="0" smtClean="0"/>
              <a:t>Any crop has a specific Crop Growing Period (</a:t>
            </a:r>
            <a:r>
              <a:rPr lang="en-US" sz="2600" b="1" dirty="0" err="1" smtClean="0"/>
              <a:t>CGP</a:t>
            </a:r>
            <a:r>
              <a:rPr lang="en-US" sz="2600" b="1" dirty="0" smtClean="0"/>
              <a:t>)</a:t>
            </a:r>
            <a:endParaRPr lang="en-U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0" y="1152115"/>
            <a:ext cx="5316160" cy="5122845"/>
          </a:xfrm>
          <a:prstGeom prst="rect">
            <a:avLst/>
          </a:prstGeom>
        </p:spPr>
      </p:pic>
      <p:pic>
        <p:nvPicPr>
          <p:cNvPr id="11" name="Picture 10" descr="Pict0045"/>
          <p:cNvPicPr>
            <a:picLocks noChangeAspect="1" noChangeArrowheads="1"/>
          </p:cNvPicPr>
          <p:nvPr/>
        </p:nvPicPr>
        <p:blipFill>
          <a:blip r:embed="rId3">
            <a:lum bright="-6000" contrast="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5446" r="3090" b="53168"/>
          <a:stretch>
            <a:fillRect/>
          </a:stretch>
        </p:blipFill>
        <p:spPr bwMode="auto">
          <a:xfrm>
            <a:off x="646311" y="2949237"/>
            <a:ext cx="4946933" cy="33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626487" y="1425678"/>
            <a:ext cx="1059899" cy="1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8295" y="2949237"/>
            <a:ext cx="4659" cy="959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3"/>
          <a:stretch/>
        </p:blipFill>
        <p:spPr>
          <a:xfrm>
            <a:off x="877529" y="1898450"/>
            <a:ext cx="5579558" cy="426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27" name="Rectangle 26"/>
          <p:cNvSpPr/>
          <p:nvPr/>
        </p:nvSpPr>
        <p:spPr>
          <a:xfrm>
            <a:off x="877530" y="5563892"/>
            <a:ext cx="5579558" cy="60254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11" y="1133355"/>
            <a:ext cx="6930102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Soil Requirements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1" b="1"/>
          <a:stretch/>
        </p:blipFill>
        <p:spPr>
          <a:xfrm>
            <a:off x="6517037" y="2626963"/>
            <a:ext cx="5579558" cy="35394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517037" y="2324746"/>
            <a:ext cx="5579557" cy="115462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69"/>
          <a:stretch/>
        </p:blipFill>
        <p:spPr>
          <a:xfrm>
            <a:off x="6517036" y="1897237"/>
            <a:ext cx="5579558" cy="738845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8794033" y="1258876"/>
            <a:ext cx="2388592" cy="696124"/>
          </a:xfrm>
          <a:prstGeom prst="wedgeRectCallout">
            <a:avLst>
              <a:gd name="adj1" fmla="val 11250"/>
              <a:gd name="adj2" fmla="val 90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The soil pH varies from 5.0 to 6.0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689343" y="1753712"/>
            <a:ext cx="783905" cy="714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0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132182"/>
            <a:ext cx="9822426" cy="707886"/>
          </a:xfrm>
        </p:spPr>
        <p:txBody>
          <a:bodyPr/>
          <a:lstStyle/>
          <a:p>
            <a:r>
              <a:rPr lang="en-US" sz="2000" b="1" dirty="0" smtClean="0"/>
              <a:t>Basics </a:t>
            </a:r>
            <a:r>
              <a:rPr lang="en-US" sz="2000" b="1" dirty="0"/>
              <a:t>of: "How to identify suitable species given certain requirements and environments</a:t>
            </a:r>
            <a:r>
              <a:rPr lang="en-US" sz="2000" b="1" dirty="0" smtClean="0"/>
              <a:t>."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7"/>
          <a:stretch/>
        </p:blipFill>
        <p:spPr>
          <a:xfrm>
            <a:off x="6440653" y="2045776"/>
            <a:ext cx="5560305" cy="4222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6"/>
          <a:stretch/>
        </p:blipFill>
        <p:spPr>
          <a:xfrm>
            <a:off x="802899" y="1859182"/>
            <a:ext cx="5560305" cy="44176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440653" y="2045776"/>
            <a:ext cx="5560305" cy="179780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02900" y="5447654"/>
            <a:ext cx="5560304" cy="82019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311" y="1133355"/>
            <a:ext cx="8523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On</a:t>
            </a:r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: Species-specific Temperature Requirements</a:t>
            </a:r>
            <a:b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</a:t>
            </a:r>
            <a:r>
              <a:rPr lang="en-US" sz="1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S1</a:t>
            </a:r>
            <a:r>
              <a:rPr lang="en-US" sz="1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=Suitable to </a:t>
            </a:r>
            <a:r>
              <a:rPr lang="en-US" sz="1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S4</a:t>
            </a:r>
            <a:r>
              <a:rPr lang="en-US" sz="1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=Marginally Suitable to N=Not Suitable</a:t>
            </a:r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8794032" y="1258876"/>
            <a:ext cx="2907187" cy="696124"/>
          </a:xfrm>
          <a:prstGeom prst="wedgeRectCallout">
            <a:avLst>
              <a:gd name="adj1" fmla="val -20868"/>
              <a:gd name="adj2" fmla="val 93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/>
              <a:t>Mean daily temperature is &gt; </a:t>
            </a:r>
            <a:r>
              <a:rPr lang="en-US" sz="1800" kern="0" dirty="0" smtClean="0"/>
              <a:t>22.5 </a:t>
            </a:r>
            <a:r>
              <a:rPr lang="en-US" sz="1800" kern="0" baseline="30000" dirty="0" err="1" smtClean="0"/>
              <a:t>o</a:t>
            </a:r>
            <a:r>
              <a:rPr lang="en-US" sz="1800" kern="0" dirty="0" err="1" smtClean="0"/>
              <a:t>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1002890" y="1054575"/>
            <a:ext cx="7722931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Agro-Ecological Zones (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AEZs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) are in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the first instance defined through a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Climate Inventory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specified by: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- Major Climates, and their</a:t>
            </a:r>
          </a:p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- Thermal Regimes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(</a:t>
            </a:r>
            <a:r>
              <a:rPr lang="en-US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Tmean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 during GP)</a:t>
            </a:r>
            <a:endParaRPr lang="en-US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7529" y="193739"/>
            <a:ext cx="9822426" cy="584775"/>
          </a:xfrm>
        </p:spPr>
        <p:txBody>
          <a:bodyPr/>
          <a:lstStyle/>
          <a:p>
            <a:r>
              <a:rPr lang="en-US" sz="3200" b="1" dirty="0" smtClean="0"/>
              <a:t>The temperature during a Growing Period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662" y="1076637"/>
            <a:ext cx="4067175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ict0031"/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8449"/>
          <a:stretch>
            <a:fillRect/>
          </a:stretch>
        </p:blipFill>
        <p:spPr bwMode="auto">
          <a:xfrm>
            <a:off x="511351" y="3072347"/>
            <a:ext cx="3378457" cy="319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77666" y="5439371"/>
            <a:ext cx="7574509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… used Temperature ranges correspond 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with T-requirement ranges of major crops.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693932" y="2367194"/>
            <a:ext cx="1460938" cy="9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036863" y="5324642"/>
            <a:ext cx="1249840" cy="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O Africa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D0DD0B3-EB79-44F1-A29E-B95A00747B23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EEB1D096C984CA1E2FB11F9065F39" ma:contentTypeVersion="10" ma:contentTypeDescription="Create a new document." ma:contentTypeScope="" ma:versionID="3de00044b65508be440ac9b173aebc9a">
  <xsd:schema xmlns:xsd="http://www.w3.org/2001/XMLSchema" xmlns:xs="http://www.w3.org/2001/XMLSchema" xmlns:p="http://schemas.microsoft.com/office/2006/metadata/properties" xmlns:ns2="55d63ad3-8964-4e82-b0bd-0da6298ca9ca" targetNamespace="http://schemas.microsoft.com/office/2006/metadata/properties" ma:root="true" ma:fieldsID="e5155a86940b0d531ec718e08da8855b" ns2:_="">
    <xsd:import namespace="55d63ad3-8964-4e82-b0bd-0da6298ca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63ad3-8964-4e82-b0bd-0da6298ca9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C2952-C7E6-47A4-A4DF-355CCD916F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36CAD7-9040-4CCE-9235-8F2FB444E617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55d63ad3-8964-4e82-b0bd-0da6298ca9c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5127A7C-BD3A-43E2-98D8-3E6D649702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d63ad3-8964-4e82-b0bd-0da6298ca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5314</TotalTime>
  <Words>995</Words>
  <Application>Microsoft Office PowerPoint</Application>
  <PresentationFormat>Widescreen</PresentationFormat>
  <Paragraphs>138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Candara</vt:lpstr>
      <vt:lpstr>Calibri</vt:lpstr>
      <vt:lpstr>MS PGothic</vt:lpstr>
      <vt:lpstr>Arial</vt:lpstr>
      <vt:lpstr>Verdana</vt:lpstr>
      <vt:lpstr>ESA_Presentation_DARK</vt:lpstr>
      <vt:lpstr>EO Africa slide</vt:lpstr>
      <vt:lpstr>ESA_Presentation_CLEAR</vt:lpstr>
      <vt:lpstr>ESA_Presentation_CLEAR_BG</vt:lpstr>
      <vt:lpstr>EO AFRICA  Chapter 7.3 | Assessing Land Suitability – Initial Exercise  by Kees de Bie, ITC, UTwente</vt:lpstr>
      <vt:lpstr>Basics of: "How to identify suitable species given certain requirements and environments."</vt:lpstr>
      <vt:lpstr>Basics of: "How to identify suitable species given certain requirements and environments."</vt:lpstr>
      <vt:lpstr>Basics of: "How to identify suitable species given certain requirements and environments."</vt:lpstr>
      <vt:lpstr>Water supply versus demand defines LGP</vt:lpstr>
      <vt:lpstr>Any crop has a specific Crop Growing Period (CGP)</vt:lpstr>
      <vt:lpstr>Basics of: "How to identify suitable species given certain requirements and environments."</vt:lpstr>
      <vt:lpstr>Basics of: "How to identify suitable species given certain requirements and environments."</vt:lpstr>
      <vt:lpstr>The temperature during a Growing Period</vt:lpstr>
      <vt:lpstr>Suitability to T during the GP</vt:lpstr>
      <vt:lpstr>Combining maps to get a AEZ-map</vt:lpstr>
      <vt:lpstr>Agro-Climatic Suitability</vt:lpstr>
      <vt:lpstr>Back to the asics of: "How to identify suitable species given certain requirements and environments."</vt:lpstr>
      <vt:lpstr>Basics of: "How to identify suitable species given certain requirements and environments."</vt:lpstr>
      <vt:lpstr>Basics of: "How to identify suitable species given certain requirements and environments."</vt:lpstr>
      <vt:lpstr>Basics of: "How to identify suitable species given certain requirements and environments."</vt:lpstr>
      <vt:lpstr>Basics of: "How to identify suitable species given certain requirements and environments."</vt:lpstr>
      <vt:lpstr>Basics of: "How to identify suitable species given certain requirements and environments."</vt:lpstr>
      <vt:lpstr>PowerPoint Presentation</vt:lpstr>
      <vt:lpstr>EO AFRICA  Chapter 7.3 | Assessing Land Suitability – Initial Exercise  by Kees de Bie, ITC, UTwente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Bie, C.A.J.M. de (ITC)</cp:lastModifiedBy>
  <cp:revision>1418</cp:revision>
  <cp:lastPrinted>2019-04-05T12:22:34Z</cp:lastPrinted>
  <dcterms:created xsi:type="dcterms:W3CDTF">2015-07-01T15:01:13Z</dcterms:created>
  <dcterms:modified xsi:type="dcterms:W3CDTF">2022-04-12T09:40:49Z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0x010100FD4EEB1D096C984CA1E2FB11F9065F39</vt:lpwstr>
  </property>
</Properties>
</file>