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428E-0C3D-4689-9D82-D4F2B02B90DD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A7CD-A163-4601-860D-F44AF21A2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25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428E-0C3D-4689-9D82-D4F2B02B90DD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A7CD-A163-4601-860D-F44AF21A2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06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428E-0C3D-4689-9D82-D4F2B02B90DD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A7CD-A163-4601-860D-F44AF21A2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4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428E-0C3D-4689-9D82-D4F2B02B90DD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A7CD-A163-4601-860D-F44AF21A2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68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428E-0C3D-4689-9D82-D4F2B02B90DD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A7CD-A163-4601-860D-F44AF21A2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67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428E-0C3D-4689-9D82-D4F2B02B90DD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A7CD-A163-4601-860D-F44AF21A2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91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428E-0C3D-4689-9D82-D4F2B02B90DD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A7CD-A163-4601-860D-F44AF21A2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73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428E-0C3D-4689-9D82-D4F2B02B90DD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A7CD-A163-4601-860D-F44AF21A2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774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428E-0C3D-4689-9D82-D4F2B02B90DD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A7CD-A163-4601-860D-F44AF21A2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87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428E-0C3D-4689-9D82-D4F2B02B90DD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A7CD-A163-4601-860D-F44AF21A2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70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428E-0C3D-4689-9D82-D4F2B02B90DD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A7CD-A163-4601-860D-F44AF21A2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3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A428E-0C3D-4689-9D82-D4F2B02B90DD}" type="datetimeFigureOut">
              <a:rPr lang="en-GB" smtClean="0"/>
              <a:t>20/10/2023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2A7CD-A163-4601-860D-F44AF21A2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415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042HK0A45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 on a path next to a building&#10;&#10;Description automatically generated with low confidence">
            <a:extLst>
              <a:ext uri="{FF2B5EF4-FFF2-40B4-BE49-F238E27FC236}">
                <a16:creationId xmlns:a16="http://schemas.microsoft.com/office/drawing/2014/main" id="{F75DA14B-8E2A-7496-F0DD-C8993601F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7238" r="19048" b="19239"/>
          <a:stretch/>
        </p:blipFill>
        <p:spPr>
          <a:xfrm>
            <a:off x="69668" y="4569552"/>
            <a:ext cx="2699657" cy="2092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5" y="2446837"/>
            <a:ext cx="2699657" cy="20247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t="10540" b="13143"/>
          <a:stretch/>
        </p:blipFill>
        <p:spPr>
          <a:xfrm>
            <a:off x="9945189" y="2222740"/>
            <a:ext cx="2029097" cy="2380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5057"/>
          <a:stretch/>
        </p:blipFill>
        <p:spPr>
          <a:xfrm>
            <a:off x="87084" y="134936"/>
            <a:ext cx="2682241" cy="22139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10398" r="15544" b="1"/>
          <a:stretch/>
        </p:blipFill>
        <p:spPr>
          <a:xfrm>
            <a:off x="9927771" y="308688"/>
            <a:ext cx="2063932" cy="17100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2" y="4807131"/>
            <a:ext cx="2098135" cy="1854926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08" y="6132455"/>
            <a:ext cx="7682230" cy="75565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3071946" y="134936"/>
            <a:ext cx="6655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EENSAT </a:t>
            </a:r>
            <a:r>
              <a:rPr lang="nl-NL" b="1" dirty="0" err="1" smtClean="0"/>
              <a:t>onsite</a:t>
            </a:r>
            <a:r>
              <a:rPr lang="nl-NL" b="1" dirty="0" smtClean="0"/>
              <a:t> training (drone) course design, drone </a:t>
            </a:r>
            <a:r>
              <a:rPr lang="nl-NL" b="1" dirty="0" err="1" smtClean="0"/>
              <a:t>theoretical</a:t>
            </a:r>
            <a:r>
              <a:rPr lang="nl-NL" b="1" dirty="0" smtClean="0"/>
              <a:t> </a:t>
            </a:r>
            <a:r>
              <a:rPr lang="nl-NL" b="1" dirty="0" err="1" smtClean="0"/>
              <a:t>backgroud</a:t>
            </a:r>
            <a:r>
              <a:rPr lang="nl-NL" b="1" dirty="0" smtClean="0"/>
              <a:t> </a:t>
            </a:r>
            <a:r>
              <a:rPr lang="nl-NL" b="1" dirty="0" err="1" smtClean="0"/>
              <a:t>and</a:t>
            </a:r>
            <a:r>
              <a:rPr lang="nl-NL" b="1" dirty="0" smtClean="0"/>
              <a:t> operating of drone </a:t>
            </a:r>
            <a:r>
              <a:rPr lang="nl-NL" b="1" dirty="0" err="1" smtClean="0"/>
              <a:t>and</a:t>
            </a:r>
            <a:r>
              <a:rPr lang="nl-NL" b="1" dirty="0" smtClean="0"/>
              <a:t> DGPS, </a:t>
            </a:r>
            <a:r>
              <a:rPr lang="nl-NL" b="1" dirty="0" err="1" smtClean="0"/>
              <a:t>creating</a:t>
            </a:r>
            <a:r>
              <a:rPr lang="nl-NL" b="1" dirty="0" smtClean="0"/>
              <a:t> audio-visual </a:t>
            </a:r>
            <a:r>
              <a:rPr lang="nl-NL" b="1" dirty="0" err="1" smtClean="0"/>
              <a:t>recording</a:t>
            </a:r>
            <a:r>
              <a:rPr lang="nl-NL" b="1" dirty="0" smtClean="0"/>
              <a:t>, design </a:t>
            </a:r>
            <a:r>
              <a:rPr lang="nl-NL" b="1" dirty="0" err="1" smtClean="0"/>
              <a:t>and</a:t>
            </a:r>
            <a:r>
              <a:rPr lang="nl-NL" b="1" dirty="0" smtClean="0"/>
              <a:t> </a:t>
            </a:r>
            <a:r>
              <a:rPr lang="nl-NL" b="1" dirty="0" err="1" smtClean="0"/>
              <a:t>uploading</a:t>
            </a:r>
            <a:r>
              <a:rPr lang="nl-NL" b="1" dirty="0" smtClean="0"/>
              <a:t> </a:t>
            </a:r>
            <a:r>
              <a:rPr lang="nl-NL" b="1" dirty="0" err="1" smtClean="0"/>
              <a:t>materials</a:t>
            </a:r>
            <a:r>
              <a:rPr lang="nl-NL" b="1" dirty="0" smtClean="0"/>
              <a:t> in LMS (</a:t>
            </a:r>
            <a:r>
              <a:rPr lang="nl-NL" b="1" dirty="0" err="1" smtClean="0"/>
              <a:t>Moodle</a:t>
            </a:r>
            <a:r>
              <a:rPr lang="nl-NL" b="1" dirty="0" smtClean="0"/>
              <a:t>)</a:t>
            </a:r>
            <a:endParaRPr lang="en-GB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22" y="1140548"/>
            <a:ext cx="3091547" cy="231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 on a path next to a building&#10;&#10;Description automatically generated with low confidence">
            <a:extLst>
              <a:ext uri="{FF2B5EF4-FFF2-40B4-BE49-F238E27FC236}">
                <a16:creationId xmlns:a16="http://schemas.microsoft.com/office/drawing/2014/main" id="{F75DA14B-8E2A-7496-F0DD-C8993601F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2" y="939675"/>
            <a:ext cx="3167536" cy="402421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08" y="6132455"/>
            <a:ext cx="7682230" cy="7556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71946" y="134936"/>
            <a:ext cx="665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/>
              <a:t>One</a:t>
            </a:r>
            <a:r>
              <a:rPr lang="nl-NL" b="1" dirty="0" smtClean="0"/>
              <a:t> other </a:t>
            </a:r>
            <a:r>
              <a:rPr lang="nl-NL" b="1" dirty="0" err="1" smtClean="0"/>
              <a:t>lesson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131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walking on a path next to a building&#10;&#10;Description automatically generated with low confidence">
            <a:extLst>
              <a:ext uri="{FF2B5EF4-FFF2-40B4-BE49-F238E27FC236}">
                <a16:creationId xmlns:a16="http://schemas.microsoft.com/office/drawing/2014/main" id="{F75DA14B-8E2A-7496-F0DD-C8993601FA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308" y="6132455"/>
            <a:ext cx="7682230" cy="7556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98072" y="161062"/>
            <a:ext cx="665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 smtClean="0"/>
              <a:t>Good</a:t>
            </a:r>
            <a:r>
              <a:rPr lang="nl-NL" b="1" dirty="0" smtClean="0"/>
              <a:t> </a:t>
            </a:r>
            <a:r>
              <a:rPr lang="nl-NL" b="1" dirty="0" err="1" smtClean="0"/>
              <a:t>and</a:t>
            </a:r>
            <a:r>
              <a:rPr lang="nl-NL" b="1" dirty="0" smtClean="0"/>
              <a:t> safe </a:t>
            </a:r>
            <a:r>
              <a:rPr lang="nl-NL" b="1" dirty="0" err="1" smtClean="0"/>
              <a:t>journey</a:t>
            </a:r>
            <a:r>
              <a:rPr lang="nl-NL" b="1" dirty="0" smtClean="0"/>
              <a:t> back home </a:t>
            </a:r>
            <a:r>
              <a:rPr lang="nl-NL" b="1" dirty="0" err="1" smtClean="0"/>
              <a:t>and</a:t>
            </a:r>
            <a:r>
              <a:rPr lang="nl-NL" b="1" dirty="0" smtClean="0"/>
              <a:t> hope </a:t>
            </a:r>
            <a:r>
              <a:rPr lang="nl-NL" b="1" dirty="0" err="1" smtClean="0"/>
              <a:t>to</a:t>
            </a:r>
            <a:r>
              <a:rPr lang="nl-NL" b="1" dirty="0" smtClean="0"/>
              <a:t> </a:t>
            </a:r>
            <a:r>
              <a:rPr lang="nl-NL" b="1" dirty="0" err="1" smtClean="0"/>
              <a:t>see</a:t>
            </a:r>
            <a:r>
              <a:rPr lang="nl-NL" b="1" dirty="0" smtClean="0"/>
              <a:t> </a:t>
            </a:r>
            <a:r>
              <a:rPr lang="nl-NL" b="1" dirty="0" err="1" smtClean="0"/>
              <a:t>some</a:t>
            </a:r>
            <a:r>
              <a:rPr lang="nl-NL" b="1" dirty="0" smtClean="0"/>
              <a:t> of </a:t>
            </a:r>
            <a:r>
              <a:rPr lang="nl-NL" b="1" dirty="0" err="1" smtClean="0"/>
              <a:t>you</a:t>
            </a:r>
            <a:endParaRPr lang="nl-NL" b="1" dirty="0" smtClean="0"/>
          </a:p>
          <a:p>
            <a:pPr algn="ctr"/>
            <a:r>
              <a:rPr lang="nl-NL" b="1" dirty="0" err="1" smtClean="0"/>
              <a:t>once</a:t>
            </a:r>
            <a:r>
              <a:rPr lang="nl-NL" b="1" dirty="0" smtClean="0"/>
              <a:t> more </a:t>
            </a:r>
            <a:r>
              <a:rPr lang="nl-NL" b="1" dirty="0" err="1" smtClean="0"/>
              <a:t>for</a:t>
            </a:r>
            <a:r>
              <a:rPr lang="nl-NL" b="1" dirty="0" smtClean="0"/>
              <a:t> </a:t>
            </a:r>
            <a:r>
              <a:rPr lang="nl-NL" b="1" dirty="0" err="1" smtClean="0"/>
              <a:t>the</a:t>
            </a:r>
            <a:r>
              <a:rPr lang="nl-NL" b="1" dirty="0" smtClean="0"/>
              <a:t> next </a:t>
            </a:r>
            <a:r>
              <a:rPr lang="nl-NL" b="1" dirty="0" err="1" smtClean="0"/>
              <a:t>onsite</a:t>
            </a:r>
            <a:r>
              <a:rPr lang="nl-NL" b="1" dirty="0" smtClean="0"/>
              <a:t> training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51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55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University of Twente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Maathuis, B.H.P. (ITC)</dc:creator>
  <cp:lastModifiedBy>Maathuis, B.H.P. (ITC)</cp:lastModifiedBy>
  <cp:revision>7</cp:revision>
  <dcterms:created xsi:type="dcterms:W3CDTF">2023-10-20T12:17:46Z</dcterms:created>
  <dcterms:modified xsi:type="dcterms:W3CDTF">2023-10-20T12:35:42Z</dcterms:modified>
</cp:coreProperties>
</file>