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7" r:id="rId3"/>
    <p:sldId id="292" r:id="rId4"/>
    <p:sldId id="272" r:id="rId5"/>
    <p:sldId id="293" r:id="rId6"/>
    <p:sldId id="294" r:id="rId7"/>
    <p:sldId id="270" r:id="rId8"/>
    <p:sldId id="295" r:id="rId9"/>
    <p:sldId id="296" r:id="rId10"/>
    <p:sldId id="285" r:id="rId11"/>
  </p:sldIdLst>
  <p:sldSz cx="12192000" cy="6858000"/>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22A8"/>
    <a:srgbClr val="FFFFFF"/>
    <a:srgbClr val="F2DC5F"/>
    <a:srgbClr val="32864C"/>
    <a:srgbClr val="FE0202"/>
    <a:srgbClr val="B002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028EB2-3097-4DB6-8EF0-5FD04B1D7E40}" v="5" dt="2023-09-28T11:38:26.1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80402" autoAdjust="0"/>
  </p:normalViewPr>
  <p:slideViewPr>
    <p:cSldViewPr snapToGrid="0">
      <p:cViewPr varScale="1">
        <p:scale>
          <a:sx n="86" d="100"/>
          <a:sy n="86" d="100"/>
        </p:scale>
        <p:origin x="1308" y="96"/>
      </p:cViewPr>
      <p:guideLst/>
    </p:cSldViewPr>
  </p:slideViewPr>
  <p:outlineViewPr>
    <p:cViewPr>
      <p:scale>
        <a:sx n="33" d="100"/>
        <a:sy n="33" d="100"/>
      </p:scale>
      <p:origin x="0" y="-6773"/>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E9EC6E00-B5C4-421D-9AAC-890E0B86A641}" type="datetimeFigureOut">
              <a:rPr lang="nl-NL" smtClean="0"/>
              <a:t>2-10-2023</a:t>
            </a:fld>
            <a:endParaRPr lang="nl-NL"/>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57890A4E-55EA-49B7-AC9B-5158C230913B}" type="slidenum">
              <a:rPr lang="nl-NL" smtClean="0"/>
              <a:t>‹#›</a:t>
            </a:fld>
            <a:endParaRPr lang="nl-NL"/>
          </a:p>
        </p:txBody>
      </p:sp>
    </p:spTree>
    <p:extLst>
      <p:ext uri="{BB962C8B-B14F-4D97-AF65-F5344CB8AC3E}">
        <p14:creationId xmlns:p14="http://schemas.microsoft.com/office/powerpoint/2010/main" val="3390250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57890A4E-55EA-49B7-AC9B-5158C230913B}" type="slidenum">
              <a:rPr lang="nl-NL" smtClean="0"/>
              <a:t>1</a:t>
            </a:fld>
            <a:endParaRPr lang="nl-NL"/>
          </a:p>
        </p:txBody>
      </p:sp>
    </p:spTree>
    <p:extLst>
      <p:ext uri="{BB962C8B-B14F-4D97-AF65-F5344CB8AC3E}">
        <p14:creationId xmlns:p14="http://schemas.microsoft.com/office/powerpoint/2010/main" val="4142493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57890A4E-55EA-49B7-AC9B-5158C230913B}" type="slidenum">
              <a:rPr lang="nl-NL" smtClean="0"/>
              <a:t>2</a:t>
            </a:fld>
            <a:endParaRPr lang="nl-NL"/>
          </a:p>
        </p:txBody>
      </p:sp>
    </p:spTree>
    <p:extLst>
      <p:ext uri="{BB962C8B-B14F-4D97-AF65-F5344CB8AC3E}">
        <p14:creationId xmlns:p14="http://schemas.microsoft.com/office/powerpoint/2010/main" val="888704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57890A4E-55EA-49B7-AC9B-5158C230913B}" type="slidenum">
              <a:rPr lang="nl-NL" smtClean="0"/>
              <a:t>3</a:t>
            </a:fld>
            <a:endParaRPr lang="nl-NL"/>
          </a:p>
        </p:txBody>
      </p:sp>
    </p:spTree>
    <p:extLst>
      <p:ext uri="{BB962C8B-B14F-4D97-AF65-F5344CB8AC3E}">
        <p14:creationId xmlns:p14="http://schemas.microsoft.com/office/powerpoint/2010/main" val="1138788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n-US" sz="1200" dirty="0">
                <a:latin typeface="Arial Nova Cond" panose="020B0506020202020204" pitchFamily="34" charset="0"/>
              </a:rPr>
              <a:t>The building offers students classrooms to interact with their lecturers and three open study landscapes for individual and groupwork. The study and learning center, the library in the old building, offers students individual study spaces, access to our collection of domain related literature and the services from information specialists.</a:t>
            </a:r>
          </a:p>
          <a:p>
            <a:pPr marL="0" indent="0">
              <a:lnSpc>
                <a:spcPct val="100000"/>
              </a:lnSpc>
              <a:buNone/>
            </a:pPr>
            <a:r>
              <a:rPr lang="en-US" sz="1200" dirty="0">
                <a:latin typeface="Arial Nova Cond" panose="020B0506020202020204" pitchFamily="34" charset="0"/>
              </a:rPr>
              <a:t>The restaurant will also be available as meeting and study space outside of lunch hours. </a:t>
            </a:r>
          </a:p>
          <a:p>
            <a:endParaRPr lang="nl-NL" dirty="0"/>
          </a:p>
        </p:txBody>
      </p:sp>
      <p:sp>
        <p:nvSpPr>
          <p:cNvPr id="4" name="Slide Number Placeholder 3"/>
          <p:cNvSpPr>
            <a:spLocks noGrp="1"/>
          </p:cNvSpPr>
          <p:nvPr>
            <p:ph type="sldNum" sz="quarter" idx="5"/>
          </p:nvPr>
        </p:nvSpPr>
        <p:spPr/>
        <p:txBody>
          <a:bodyPr/>
          <a:lstStyle/>
          <a:p>
            <a:fld id="{57890A4E-55EA-49B7-AC9B-5158C230913B}" type="slidenum">
              <a:rPr lang="nl-NL" smtClean="0"/>
              <a:t>4</a:t>
            </a:fld>
            <a:endParaRPr lang="nl-NL"/>
          </a:p>
        </p:txBody>
      </p:sp>
    </p:spTree>
    <p:extLst>
      <p:ext uri="{BB962C8B-B14F-4D97-AF65-F5344CB8AC3E}">
        <p14:creationId xmlns:p14="http://schemas.microsoft.com/office/powerpoint/2010/main" val="2694019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n-US" sz="1200" dirty="0">
                <a:latin typeface="Arial Nova Cond" panose="020B0506020202020204" pitchFamily="34" charset="0"/>
              </a:rPr>
              <a:t>The building offers students classrooms to interact with their lecturers and three open study landscapes for individual and groupwork. The study and learning center, the library in the old building, offers students individual study spaces, access to our collection of domain related literature and the services from information specialists.</a:t>
            </a:r>
          </a:p>
          <a:p>
            <a:pPr marL="0" indent="0">
              <a:lnSpc>
                <a:spcPct val="100000"/>
              </a:lnSpc>
              <a:buNone/>
            </a:pPr>
            <a:r>
              <a:rPr lang="en-US" sz="1200" dirty="0">
                <a:latin typeface="Arial Nova Cond" panose="020B0506020202020204" pitchFamily="34" charset="0"/>
              </a:rPr>
              <a:t>The restaurant will also be available as meeting and study space outside of lunch hours. </a:t>
            </a:r>
          </a:p>
          <a:p>
            <a:endParaRPr lang="nl-NL" dirty="0"/>
          </a:p>
        </p:txBody>
      </p:sp>
      <p:sp>
        <p:nvSpPr>
          <p:cNvPr id="4" name="Slide Number Placeholder 3"/>
          <p:cNvSpPr>
            <a:spLocks noGrp="1"/>
          </p:cNvSpPr>
          <p:nvPr>
            <p:ph type="sldNum" sz="quarter" idx="5"/>
          </p:nvPr>
        </p:nvSpPr>
        <p:spPr/>
        <p:txBody>
          <a:bodyPr/>
          <a:lstStyle/>
          <a:p>
            <a:fld id="{57890A4E-55EA-49B7-AC9B-5158C230913B}" type="slidenum">
              <a:rPr lang="nl-NL" smtClean="0"/>
              <a:t>5</a:t>
            </a:fld>
            <a:endParaRPr lang="nl-NL"/>
          </a:p>
        </p:txBody>
      </p:sp>
    </p:spTree>
    <p:extLst>
      <p:ext uri="{BB962C8B-B14F-4D97-AF65-F5344CB8AC3E}">
        <p14:creationId xmlns:p14="http://schemas.microsoft.com/office/powerpoint/2010/main" val="2353382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n-US" sz="1200" dirty="0">
                <a:latin typeface="Arial Nova Cond" panose="020B0506020202020204" pitchFamily="34" charset="0"/>
              </a:rPr>
              <a:t>The building offers students classrooms to interact with their lecturers and three open study landscapes for individual and groupwork. The study and learning center, the library in the old building, offers students individual study spaces, access to our collection of domain related literature and the services from information specialists.</a:t>
            </a:r>
          </a:p>
          <a:p>
            <a:pPr marL="0" indent="0">
              <a:lnSpc>
                <a:spcPct val="100000"/>
              </a:lnSpc>
              <a:buNone/>
            </a:pPr>
            <a:r>
              <a:rPr lang="en-US" sz="1200" dirty="0">
                <a:latin typeface="Arial Nova Cond" panose="020B0506020202020204" pitchFamily="34" charset="0"/>
              </a:rPr>
              <a:t>The restaurant will also be available as meeting and study space outside of lunch hours. </a:t>
            </a:r>
          </a:p>
          <a:p>
            <a:endParaRPr lang="nl-NL" dirty="0"/>
          </a:p>
        </p:txBody>
      </p:sp>
      <p:sp>
        <p:nvSpPr>
          <p:cNvPr id="4" name="Slide Number Placeholder 3"/>
          <p:cNvSpPr>
            <a:spLocks noGrp="1"/>
          </p:cNvSpPr>
          <p:nvPr>
            <p:ph type="sldNum" sz="quarter" idx="5"/>
          </p:nvPr>
        </p:nvSpPr>
        <p:spPr/>
        <p:txBody>
          <a:bodyPr/>
          <a:lstStyle/>
          <a:p>
            <a:fld id="{57890A4E-55EA-49B7-AC9B-5158C230913B}" type="slidenum">
              <a:rPr lang="nl-NL" smtClean="0"/>
              <a:t>6</a:t>
            </a:fld>
            <a:endParaRPr lang="nl-NL"/>
          </a:p>
        </p:txBody>
      </p:sp>
    </p:spTree>
    <p:extLst>
      <p:ext uri="{BB962C8B-B14F-4D97-AF65-F5344CB8AC3E}">
        <p14:creationId xmlns:p14="http://schemas.microsoft.com/office/powerpoint/2010/main" val="2276579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nl-NL" i="0" dirty="0"/>
          </a:p>
        </p:txBody>
      </p:sp>
      <p:sp>
        <p:nvSpPr>
          <p:cNvPr id="4" name="Slide Number Placeholder 3"/>
          <p:cNvSpPr>
            <a:spLocks noGrp="1"/>
          </p:cNvSpPr>
          <p:nvPr>
            <p:ph type="sldNum" sz="quarter" idx="5"/>
          </p:nvPr>
        </p:nvSpPr>
        <p:spPr/>
        <p:txBody>
          <a:bodyPr/>
          <a:lstStyle/>
          <a:p>
            <a:fld id="{57890A4E-55EA-49B7-AC9B-5158C230913B}" type="slidenum">
              <a:rPr lang="nl-NL" smtClean="0"/>
              <a:t>7</a:t>
            </a:fld>
            <a:endParaRPr lang="nl-NL"/>
          </a:p>
        </p:txBody>
      </p:sp>
    </p:spTree>
    <p:extLst>
      <p:ext uri="{BB962C8B-B14F-4D97-AF65-F5344CB8AC3E}">
        <p14:creationId xmlns:p14="http://schemas.microsoft.com/office/powerpoint/2010/main" val="3496013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n-US" sz="1200" dirty="0">
                <a:latin typeface="Arial Nova Cond" panose="020B0506020202020204" pitchFamily="34" charset="0"/>
              </a:rPr>
              <a:t>The building offers students classrooms to interact with their lecturers and three open study landscapes for individual and groupwork. The study and learning center, the library in the old building, offers students individual study spaces, access to our collection of domain related literature and the services from information specialists.</a:t>
            </a:r>
          </a:p>
          <a:p>
            <a:pPr marL="0" indent="0">
              <a:lnSpc>
                <a:spcPct val="100000"/>
              </a:lnSpc>
              <a:buNone/>
            </a:pPr>
            <a:r>
              <a:rPr lang="en-US" sz="1200" dirty="0">
                <a:latin typeface="Arial Nova Cond" panose="020B0506020202020204" pitchFamily="34" charset="0"/>
              </a:rPr>
              <a:t>The restaurant will also be available as meeting and study space outside of lunch hours. </a:t>
            </a:r>
          </a:p>
          <a:p>
            <a:endParaRPr lang="nl-NL" dirty="0"/>
          </a:p>
        </p:txBody>
      </p:sp>
      <p:sp>
        <p:nvSpPr>
          <p:cNvPr id="4" name="Slide Number Placeholder 3"/>
          <p:cNvSpPr>
            <a:spLocks noGrp="1"/>
          </p:cNvSpPr>
          <p:nvPr>
            <p:ph type="sldNum" sz="quarter" idx="5"/>
          </p:nvPr>
        </p:nvSpPr>
        <p:spPr/>
        <p:txBody>
          <a:bodyPr/>
          <a:lstStyle/>
          <a:p>
            <a:fld id="{57890A4E-55EA-49B7-AC9B-5158C230913B}" type="slidenum">
              <a:rPr lang="nl-NL" smtClean="0"/>
              <a:t>8</a:t>
            </a:fld>
            <a:endParaRPr lang="nl-NL"/>
          </a:p>
        </p:txBody>
      </p:sp>
    </p:spTree>
    <p:extLst>
      <p:ext uri="{BB962C8B-B14F-4D97-AF65-F5344CB8AC3E}">
        <p14:creationId xmlns:p14="http://schemas.microsoft.com/office/powerpoint/2010/main" val="3823724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n-US" sz="1200" dirty="0">
                <a:latin typeface="Arial Nova Cond" panose="020B0506020202020204" pitchFamily="34" charset="0"/>
              </a:rPr>
              <a:t>The building offers students classrooms to interact with their lecturers and three open study landscapes for individual and groupwork. The study and learning center, the library in the old building, offers students individual study spaces, access to our collection of domain related literature and the services from information specialists.</a:t>
            </a:r>
          </a:p>
          <a:p>
            <a:pPr marL="0" indent="0">
              <a:lnSpc>
                <a:spcPct val="100000"/>
              </a:lnSpc>
              <a:buNone/>
            </a:pPr>
            <a:r>
              <a:rPr lang="en-US" sz="1200" dirty="0">
                <a:latin typeface="Arial Nova Cond" panose="020B0506020202020204" pitchFamily="34" charset="0"/>
              </a:rPr>
              <a:t>The restaurant will also be available as meeting and study space outside of lunch hours. </a:t>
            </a:r>
          </a:p>
          <a:p>
            <a:endParaRPr lang="nl-NL" dirty="0"/>
          </a:p>
        </p:txBody>
      </p:sp>
      <p:sp>
        <p:nvSpPr>
          <p:cNvPr id="4" name="Slide Number Placeholder 3"/>
          <p:cNvSpPr>
            <a:spLocks noGrp="1"/>
          </p:cNvSpPr>
          <p:nvPr>
            <p:ph type="sldNum" sz="quarter" idx="5"/>
          </p:nvPr>
        </p:nvSpPr>
        <p:spPr/>
        <p:txBody>
          <a:bodyPr/>
          <a:lstStyle/>
          <a:p>
            <a:fld id="{57890A4E-55EA-49B7-AC9B-5158C230913B}" type="slidenum">
              <a:rPr lang="nl-NL" smtClean="0"/>
              <a:t>9</a:t>
            </a:fld>
            <a:endParaRPr lang="nl-NL"/>
          </a:p>
        </p:txBody>
      </p:sp>
    </p:spTree>
    <p:extLst>
      <p:ext uri="{BB962C8B-B14F-4D97-AF65-F5344CB8AC3E}">
        <p14:creationId xmlns:p14="http://schemas.microsoft.com/office/powerpoint/2010/main" val="37862649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FD1E51-E14D-1E03-F7D1-EBA3E562C7B7}"/>
              </a:ext>
            </a:extLst>
          </p:cNvPr>
          <p:cNvSpPr>
            <a:spLocks noGrp="1"/>
          </p:cNvSpPr>
          <p:nvPr>
            <p:ph type="dt" sz="half" idx="10"/>
          </p:nvPr>
        </p:nvSpPr>
        <p:spPr/>
        <p:txBody>
          <a:bodyPr/>
          <a:lstStyle/>
          <a:p>
            <a:fld id="{0485952F-8417-43BD-B9A7-57FD95ACA564}" type="datetimeFigureOut">
              <a:rPr lang="nl-NL" smtClean="0"/>
              <a:t>2-10-2023</a:t>
            </a:fld>
            <a:endParaRPr lang="nl-NL"/>
          </a:p>
        </p:txBody>
      </p:sp>
      <p:sp>
        <p:nvSpPr>
          <p:cNvPr id="3" name="Footer Placeholder 2">
            <a:extLst>
              <a:ext uri="{FF2B5EF4-FFF2-40B4-BE49-F238E27FC236}">
                <a16:creationId xmlns:a16="http://schemas.microsoft.com/office/drawing/2014/main" id="{170420F0-595B-5BEB-29E2-BAA51A9D72F7}"/>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9234F73A-6B88-7EEB-A8D1-B6029F008970}"/>
              </a:ext>
            </a:extLst>
          </p:cNvPr>
          <p:cNvSpPr>
            <a:spLocks noGrp="1"/>
          </p:cNvSpPr>
          <p:nvPr>
            <p:ph type="sldNum" sz="quarter" idx="12"/>
          </p:nvPr>
        </p:nvSpPr>
        <p:spPr/>
        <p:txBody>
          <a:bodyPr/>
          <a:lstStyle/>
          <a:p>
            <a:fld id="{573493C6-3612-42F6-984F-03B10B316BAF}" type="slidenum">
              <a:rPr lang="nl-NL" smtClean="0"/>
              <a:t>‹#›</a:t>
            </a:fld>
            <a:endParaRPr lang="nl-NL"/>
          </a:p>
        </p:txBody>
      </p:sp>
      <p:pic>
        <p:nvPicPr>
          <p:cNvPr id="5" name="Picture 4">
            <a:extLst>
              <a:ext uri="{FF2B5EF4-FFF2-40B4-BE49-F238E27FC236}">
                <a16:creationId xmlns:a16="http://schemas.microsoft.com/office/drawing/2014/main" id="{9AB4D7FC-215A-5456-DE14-136861D3FC23}"/>
              </a:ext>
            </a:extLst>
          </p:cNvPr>
          <p:cNvPicPr>
            <a:picLocks noChangeAspect="1"/>
          </p:cNvPicPr>
          <p:nvPr userDrawn="1"/>
        </p:nvPicPr>
        <p:blipFill>
          <a:blip r:embed="rId2"/>
          <a:stretch>
            <a:fillRect/>
          </a:stretch>
        </p:blipFill>
        <p:spPr>
          <a:xfrm>
            <a:off x="8085" y="0"/>
            <a:ext cx="12175830" cy="6858000"/>
          </a:xfrm>
          <a:prstGeom prst="rect">
            <a:avLst/>
          </a:prstGeom>
        </p:spPr>
      </p:pic>
      <p:pic>
        <p:nvPicPr>
          <p:cNvPr id="6" name="Picture 5">
            <a:extLst>
              <a:ext uri="{FF2B5EF4-FFF2-40B4-BE49-F238E27FC236}">
                <a16:creationId xmlns:a16="http://schemas.microsoft.com/office/drawing/2014/main" id="{0DC5B5AA-4DB9-7FAA-65AE-F88F77F59F61}"/>
              </a:ext>
            </a:extLst>
          </p:cNvPr>
          <p:cNvPicPr>
            <a:picLocks noChangeAspect="1"/>
          </p:cNvPicPr>
          <p:nvPr userDrawn="1"/>
        </p:nvPicPr>
        <p:blipFill>
          <a:blip r:embed="rId3"/>
          <a:stretch>
            <a:fillRect/>
          </a:stretch>
        </p:blipFill>
        <p:spPr>
          <a:xfrm>
            <a:off x="9541009" y="5925161"/>
            <a:ext cx="2341067" cy="731583"/>
          </a:xfrm>
          <a:prstGeom prst="rect">
            <a:avLst/>
          </a:prstGeom>
        </p:spPr>
      </p:pic>
    </p:spTree>
    <p:extLst>
      <p:ext uri="{BB962C8B-B14F-4D97-AF65-F5344CB8AC3E}">
        <p14:creationId xmlns:p14="http://schemas.microsoft.com/office/powerpoint/2010/main" val="318777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3B67F-9F6A-3A5B-D8EB-B30746B989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0070BD73-98F7-24DC-A57C-8F698B3B49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D2EA7995-54AD-0874-1E19-B8ADA235C1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029FB-C30C-645B-9B4E-4EC77D540E95}"/>
              </a:ext>
            </a:extLst>
          </p:cNvPr>
          <p:cNvSpPr>
            <a:spLocks noGrp="1"/>
          </p:cNvSpPr>
          <p:nvPr>
            <p:ph type="dt" sz="half" idx="10"/>
          </p:nvPr>
        </p:nvSpPr>
        <p:spPr/>
        <p:txBody>
          <a:bodyPr/>
          <a:lstStyle/>
          <a:p>
            <a:fld id="{A75FF2F6-797B-4A97-A20F-977AAD526978}" type="datetimeFigureOut">
              <a:rPr lang="nl-NL" smtClean="0"/>
              <a:t>2-10-2023</a:t>
            </a:fld>
            <a:endParaRPr lang="nl-NL"/>
          </a:p>
        </p:txBody>
      </p:sp>
      <p:sp>
        <p:nvSpPr>
          <p:cNvPr id="6" name="Footer Placeholder 5">
            <a:extLst>
              <a:ext uri="{FF2B5EF4-FFF2-40B4-BE49-F238E27FC236}">
                <a16:creationId xmlns:a16="http://schemas.microsoft.com/office/drawing/2014/main" id="{8D1C9879-5D36-D56B-D986-EEC96024B6C0}"/>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A22CA969-DB16-0DB9-BC6F-92CA99F25F01}"/>
              </a:ext>
            </a:extLst>
          </p:cNvPr>
          <p:cNvSpPr>
            <a:spLocks noGrp="1"/>
          </p:cNvSpPr>
          <p:nvPr>
            <p:ph type="sldNum" sz="quarter" idx="12"/>
          </p:nvPr>
        </p:nvSpPr>
        <p:spPr/>
        <p:txBody>
          <a:bodyPr/>
          <a:lstStyle/>
          <a:p>
            <a:fld id="{376006B3-7319-4764-AAA0-73B63812C04A}" type="slidenum">
              <a:rPr lang="nl-NL" smtClean="0"/>
              <a:t>‹#›</a:t>
            </a:fld>
            <a:endParaRPr lang="nl-NL"/>
          </a:p>
        </p:txBody>
      </p:sp>
    </p:spTree>
    <p:extLst>
      <p:ext uri="{BB962C8B-B14F-4D97-AF65-F5344CB8AC3E}">
        <p14:creationId xmlns:p14="http://schemas.microsoft.com/office/powerpoint/2010/main" val="2376401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85C3D-3BC5-50A2-FC7C-A486B91823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F463DDE5-C0DF-E8E3-2E95-138049CA2B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FDA42AA4-2300-F74D-60A6-DD51B85AF4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9683E5-21FC-B4CE-6FCD-AD4223AA134A}"/>
              </a:ext>
            </a:extLst>
          </p:cNvPr>
          <p:cNvSpPr>
            <a:spLocks noGrp="1"/>
          </p:cNvSpPr>
          <p:nvPr>
            <p:ph type="dt" sz="half" idx="10"/>
          </p:nvPr>
        </p:nvSpPr>
        <p:spPr/>
        <p:txBody>
          <a:bodyPr/>
          <a:lstStyle/>
          <a:p>
            <a:fld id="{A75FF2F6-797B-4A97-A20F-977AAD526978}" type="datetimeFigureOut">
              <a:rPr lang="nl-NL" smtClean="0"/>
              <a:t>2-10-2023</a:t>
            </a:fld>
            <a:endParaRPr lang="nl-NL"/>
          </a:p>
        </p:txBody>
      </p:sp>
      <p:sp>
        <p:nvSpPr>
          <p:cNvPr id="6" name="Footer Placeholder 5">
            <a:extLst>
              <a:ext uri="{FF2B5EF4-FFF2-40B4-BE49-F238E27FC236}">
                <a16:creationId xmlns:a16="http://schemas.microsoft.com/office/drawing/2014/main" id="{BE41F85D-351C-F25F-1511-D4FF860C6BFA}"/>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8D0B097C-3C1B-059C-3B35-D306E3D079E4}"/>
              </a:ext>
            </a:extLst>
          </p:cNvPr>
          <p:cNvSpPr>
            <a:spLocks noGrp="1"/>
          </p:cNvSpPr>
          <p:nvPr>
            <p:ph type="sldNum" sz="quarter" idx="12"/>
          </p:nvPr>
        </p:nvSpPr>
        <p:spPr/>
        <p:txBody>
          <a:bodyPr/>
          <a:lstStyle/>
          <a:p>
            <a:fld id="{376006B3-7319-4764-AAA0-73B63812C04A}" type="slidenum">
              <a:rPr lang="nl-NL" smtClean="0"/>
              <a:t>‹#›</a:t>
            </a:fld>
            <a:endParaRPr lang="nl-NL"/>
          </a:p>
        </p:txBody>
      </p:sp>
    </p:spTree>
    <p:extLst>
      <p:ext uri="{BB962C8B-B14F-4D97-AF65-F5344CB8AC3E}">
        <p14:creationId xmlns:p14="http://schemas.microsoft.com/office/powerpoint/2010/main" val="1733277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7B477-30A6-B80F-44EC-5E4E52186691}"/>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85391504-5077-9E2C-4934-FBDF9EB7B2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FCFD11DC-CC23-4F97-0FE4-DBB7D8ACC3DD}"/>
              </a:ext>
            </a:extLst>
          </p:cNvPr>
          <p:cNvSpPr>
            <a:spLocks noGrp="1"/>
          </p:cNvSpPr>
          <p:nvPr>
            <p:ph type="dt" sz="half" idx="10"/>
          </p:nvPr>
        </p:nvSpPr>
        <p:spPr/>
        <p:txBody>
          <a:bodyPr/>
          <a:lstStyle/>
          <a:p>
            <a:fld id="{A75FF2F6-797B-4A97-A20F-977AAD526978}" type="datetimeFigureOut">
              <a:rPr lang="nl-NL" smtClean="0"/>
              <a:t>2-10-2023</a:t>
            </a:fld>
            <a:endParaRPr lang="nl-NL"/>
          </a:p>
        </p:txBody>
      </p:sp>
      <p:sp>
        <p:nvSpPr>
          <p:cNvPr id="5" name="Footer Placeholder 4">
            <a:extLst>
              <a:ext uri="{FF2B5EF4-FFF2-40B4-BE49-F238E27FC236}">
                <a16:creationId xmlns:a16="http://schemas.microsoft.com/office/drawing/2014/main" id="{0F93207D-DBFC-3A70-83EE-9AB321BDB5E4}"/>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D858E9B5-4564-3A9E-F7EA-AF46BFEE2420}"/>
              </a:ext>
            </a:extLst>
          </p:cNvPr>
          <p:cNvSpPr>
            <a:spLocks noGrp="1"/>
          </p:cNvSpPr>
          <p:nvPr>
            <p:ph type="sldNum" sz="quarter" idx="12"/>
          </p:nvPr>
        </p:nvSpPr>
        <p:spPr/>
        <p:txBody>
          <a:bodyPr/>
          <a:lstStyle/>
          <a:p>
            <a:fld id="{376006B3-7319-4764-AAA0-73B63812C04A}" type="slidenum">
              <a:rPr lang="nl-NL" smtClean="0"/>
              <a:t>‹#›</a:t>
            </a:fld>
            <a:endParaRPr lang="nl-NL"/>
          </a:p>
        </p:txBody>
      </p:sp>
    </p:spTree>
    <p:extLst>
      <p:ext uri="{BB962C8B-B14F-4D97-AF65-F5344CB8AC3E}">
        <p14:creationId xmlns:p14="http://schemas.microsoft.com/office/powerpoint/2010/main" val="3918008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32EBC9-AAF1-C22D-5F03-43E5581307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BADBBD28-7018-4037-62FA-8F93DDF6F5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1C479CEA-C232-6C59-6DED-605A75075416}"/>
              </a:ext>
            </a:extLst>
          </p:cNvPr>
          <p:cNvSpPr>
            <a:spLocks noGrp="1"/>
          </p:cNvSpPr>
          <p:nvPr>
            <p:ph type="dt" sz="half" idx="10"/>
          </p:nvPr>
        </p:nvSpPr>
        <p:spPr/>
        <p:txBody>
          <a:bodyPr/>
          <a:lstStyle/>
          <a:p>
            <a:fld id="{A75FF2F6-797B-4A97-A20F-977AAD526978}" type="datetimeFigureOut">
              <a:rPr lang="nl-NL" smtClean="0"/>
              <a:t>2-10-2023</a:t>
            </a:fld>
            <a:endParaRPr lang="nl-NL"/>
          </a:p>
        </p:txBody>
      </p:sp>
      <p:sp>
        <p:nvSpPr>
          <p:cNvPr id="5" name="Footer Placeholder 4">
            <a:extLst>
              <a:ext uri="{FF2B5EF4-FFF2-40B4-BE49-F238E27FC236}">
                <a16:creationId xmlns:a16="http://schemas.microsoft.com/office/drawing/2014/main" id="{0AC04A18-4F55-8938-2F86-9DAB04717CC3}"/>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C94A1206-907D-5E59-477F-DDF55CC9E121}"/>
              </a:ext>
            </a:extLst>
          </p:cNvPr>
          <p:cNvSpPr>
            <a:spLocks noGrp="1"/>
          </p:cNvSpPr>
          <p:nvPr>
            <p:ph type="sldNum" sz="quarter" idx="12"/>
          </p:nvPr>
        </p:nvSpPr>
        <p:spPr/>
        <p:txBody>
          <a:bodyPr/>
          <a:lstStyle/>
          <a:p>
            <a:fld id="{376006B3-7319-4764-AAA0-73B63812C04A}" type="slidenum">
              <a:rPr lang="nl-NL" smtClean="0"/>
              <a:t>‹#›</a:t>
            </a:fld>
            <a:endParaRPr lang="nl-NL"/>
          </a:p>
        </p:txBody>
      </p:sp>
    </p:spTree>
    <p:extLst>
      <p:ext uri="{BB962C8B-B14F-4D97-AF65-F5344CB8AC3E}">
        <p14:creationId xmlns:p14="http://schemas.microsoft.com/office/powerpoint/2010/main" val="337144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582A9-D344-49A2-0C00-2E8299F11F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7E2043CF-65F3-D0E8-1643-B945AE04C4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6115F0BC-66C7-9D9E-87BA-C7F970A49669}"/>
              </a:ext>
            </a:extLst>
          </p:cNvPr>
          <p:cNvSpPr>
            <a:spLocks noGrp="1"/>
          </p:cNvSpPr>
          <p:nvPr>
            <p:ph type="dt" sz="half" idx="10"/>
          </p:nvPr>
        </p:nvSpPr>
        <p:spPr/>
        <p:txBody>
          <a:bodyPr/>
          <a:lstStyle/>
          <a:p>
            <a:fld id="{A75FF2F6-797B-4A97-A20F-977AAD526978}" type="datetimeFigureOut">
              <a:rPr lang="nl-NL" smtClean="0"/>
              <a:t>2-10-2023</a:t>
            </a:fld>
            <a:endParaRPr lang="nl-NL"/>
          </a:p>
        </p:txBody>
      </p:sp>
      <p:sp>
        <p:nvSpPr>
          <p:cNvPr id="5" name="Footer Placeholder 4">
            <a:extLst>
              <a:ext uri="{FF2B5EF4-FFF2-40B4-BE49-F238E27FC236}">
                <a16:creationId xmlns:a16="http://schemas.microsoft.com/office/drawing/2014/main" id="{6D732CD2-D53C-09A3-48ED-6F02C384B200}"/>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39DC9727-B697-C424-5CAF-2A8CA64A5EE9}"/>
              </a:ext>
            </a:extLst>
          </p:cNvPr>
          <p:cNvSpPr>
            <a:spLocks noGrp="1"/>
          </p:cNvSpPr>
          <p:nvPr>
            <p:ph type="sldNum" sz="quarter" idx="12"/>
          </p:nvPr>
        </p:nvSpPr>
        <p:spPr/>
        <p:txBody>
          <a:bodyPr/>
          <a:lstStyle/>
          <a:p>
            <a:fld id="{376006B3-7319-4764-AAA0-73B63812C04A}" type="slidenum">
              <a:rPr lang="nl-NL" smtClean="0"/>
              <a:t>‹#›</a:t>
            </a:fld>
            <a:endParaRPr lang="nl-NL"/>
          </a:p>
        </p:txBody>
      </p:sp>
    </p:spTree>
    <p:extLst>
      <p:ext uri="{BB962C8B-B14F-4D97-AF65-F5344CB8AC3E}">
        <p14:creationId xmlns:p14="http://schemas.microsoft.com/office/powerpoint/2010/main" val="2838129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69981-495B-E39A-ABC2-2EAD8ABB117A}"/>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A97BEB9A-0775-101A-4424-99BD229024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C86F001F-A465-7889-79BB-8B62F9918C0B}"/>
              </a:ext>
            </a:extLst>
          </p:cNvPr>
          <p:cNvSpPr>
            <a:spLocks noGrp="1"/>
          </p:cNvSpPr>
          <p:nvPr>
            <p:ph type="dt" sz="half" idx="10"/>
          </p:nvPr>
        </p:nvSpPr>
        <p:spPr/>
        <p:txBody>
          <a:bodyPr/>
          <a:lstStyle/>
          <a:p>
            <a:fld id="{A75FF2F6-797B-4A97-A20F-977AAD526978}" type="datetimeFigureOut">
              <a:rPr lang="nl-NL" smtClean="0"/>
              <a:t>2-10-2023</a:t>
            </a:fld>
            <a:endParaRPr lang="nl-NL"/>
          </a:p>
        </p:txBody>
      </p:sp>
      <p:sp>
        <p:nvSpPr>
          <p:cNvPr id="5" name="Footer Placeholder 4">
            <a:extLst>
              <a:ext uri="{FF2B5EF4-FFF2-40B4-BE49-F238E27FC236}">
                <a16:creationId xmlns:a16="http://schemas.microsoft.com/office/drawing/2014/main" id="{1561C702-FA5B-51F5-3CB9-19116875B198}"/>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E1DE3C65-A2C4-D058-5CD4-1A77ED2245E2}"/>
              </a:ext>
            </a:extLst>
          </p:cNvPr>
          <p:cNvSpPr>
            <a:spLocks noGrp="1"/>
          </p:cNvSpPr>
          <p:nvPr>
            <p:ph type="sldNum" sz="quarter" idx="12"/>
          </p:nvPr>
        </p:nvSpPr>
        <p:spPr/>
        <p:txBody>
          <a:bodyPr/>
          <a:lstStyle/>
          <a:p>
            <a:fld id="{376006B3-7319-4764-AAA0-73B63812C04A}" type="slidenum">
              <a:rPr lang="nl-NL" smtClean="0"/>
              <a:t>‹#›</a:t>
            </a:fld>
            <a:endParaRPr lang="nl-NL"/>
          </a:p>
        </p:txBody>
      </p:sp>
    </p:spTree>
    <p:extLst>
      <p:ext uri="{BB962C8B-B14F-4D97-AF65-F5344CB8AC3E}">
        <p14:creationId xmlns:p14="http://schemas.microsoft.com/office/powerpoint/2010/main" val="987100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5FA70-8D55-F6E1-5A6D-FFC963D011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595A49B4-8E35-C0CD-EE6B-B275E025D1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4AF436-CF41-9ECC-ACA1-D22844C00B7E}"/>
              </a:ext>
            </a:extLst>
          </p:cNvPr>
          <p:cNvSpPr>
            <a:spLocks noGrp="1"/>
          </p:cNvSpPr>
          <p:nvPr>
            <p:ph type="dt" sz="half" idx="10"/>
          </p:nvPr>
        </p:nvSpPr>
        <p:spPr/>
        <p:txBody>
          <a:bodyPr/>
          <a:lstStyle/>
          <a:p>
            <a:fld id="{A75FF2F6-797B-4A97-A20F-977AAD526978}" type="datetimeFigureOut">
              <a:rPr lang="nl-NL" smtClean="0"/>
              <a:t>2-10-2023</a:t>
            </a:fld>
            <a:endParaRPr lang="nl-NL"/>
          </a:p>
        </p:txBody>
      </p:sp>
      <p:sp>
        <p:nvSpPr>
          <p:cNvPr id="5" name="Footer Placeholder 4">
            <a:extLst>
              <a:ext uri="{FF2B5EF4-FFF2-40B4-BE49-F238E27FC236}">
                <a16:creationId xmlns:a16="http://schemas.microsoft.com/office/drawing/2014/main" id="{18F52AFE-DF73-5082-9E0B-9FFF33F7CCA8}"/>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6C8C5906-F10F-FE2C-A352-9C7DDB04C777}"/>
              </a:ext>
            </a:extLst>
          </p:cNvPr>
          <p:cNvSpPr>
            <a:spLocks noGrp="1"/>
          </p:cNvSpPr>
          <p:nvPr>
            <p:ph type="sldNum" sz="quarter" idx="12"/>
          </p:nvPr>
        </p:nvSpPr>
        <p:spPr/>
        <p:txBody>
          <a:bodyPr/>
          <a:lstStyle/>
          <a:p>
            <a:fld id="{376006B3-7319-4764-AAA0-73B63812C04A}" type="slidenum">
              <a:rPr lang="nl-NL" smtClean="0"/>
              <a:t>‹#›</a:t>
            </a:fld>
            <a:endParaRPr lang="nl-NL"/>
          </a:p>
        </p:txBody>
      </p:sp>
    </p:spTree>
    <p:extLst>
      <p:ext uri="{BB962C8B-B14F-4D97-AF65-F5344CB8AC3E}">
        <p14:creationId xmlns:p14="http://schemas.microsoft.com/office/powerpoint/2010/main" val="2675315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ADE15-A9F5-8E00-8E7D-7D71FFB9E8D9}"/>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B3699A46-ADE6-2AC7-D556-B970A3D71F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1E70C1B2-F24C-8C8D-FE18-ED361902FB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3FAC6B2B-4558-B73D-3D53-5A665B3AC099}"/>
              </a:ext>
            </a:extLst>
          </p:cNvPr>
          <p:cNvSpPr>
            <a:spLocks noGrp="1"/>
          </p:cNvSpPr>
          <p:nvPr>
            <p:ph type="dt" sz="half" idx="10"/>
          </p:nvPr>
        </p:nvSpPr>
        <p:spPr/>
        <p:txBody>
          <a:bodyPr/>
          <a:lstStyle/>
          <a:p>
            <a:fld id="{A75FF2F6-797B-4A97-A20F-977AAD526978}" type="datetimeFigureOut">
              <a:rPr lang="nl-NL" smtClean="0"/>
              <a:t>2-10-2023</a:t>
            </a:fld>
            <a:endParaRPr lang="nl-NL"/>
          </a:p>
        </p:txBody>
      </p:sp>
      <p:sp>
        <p:nvSpPr>
          <p:cNvPr id="6" name="Footer Placeholder 5">
            <a:extLst>
              <a:ext uri="{FF2B5EF4-FFF2-40B4-BE49-F238E27FC236}">
                <a16:creationId xmlns:a16="http://schemas.microsoft.com/office/drawing/2014/main" id="{BA8EDFFB-614F-BF10-3180-945CD4C6B0F7}"/>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5E4F1D65-75EA-BAEF-E5D5-854FD7268ABD}"/>
              </a:ext>
            </a:extLst>
          </p:cNvPr>
          <p:cNvSpPr>
            <a:spLocks noGrp="1"/>
          </p:cNvSpPr>
          <p:nvPr>
            <p:ph type="sldNum" sz="quarter" idx="12"/>
          </p:nvPr>
        </p:nvSpPr>
        <p:spPr/>
        <p:txBody>
          <a:bodyPr/>
          <a:lstStyle/>
          <a:p>
            <a:fld id="{376006B3-7319-4764-AAA0-73B63812C04A}" type="slidenum">
              <a:rPr lang="nl-NL" smtClean="0"/>
              <a:t>‹#›</a:t>
            </a:fld>
            <a:endParaRPr lang="nl-NL"/>
          </a:p>
        </p:txBody>
      </p:sp>
    </p:spTree>
    <p:extLst>
      <p:ext uri="{BB962C8B-B14F-4D97-AF65-F5344CB8AC3E}">
        <p14:creationId xmlns:p14="http://schemas.microsoft.com/office/powerpoint/2010/main" val="1968543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3D939-CFB5-B042-B517-1C10CDB078D8}"/>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00C48574-D79B-4D4C-2F90-F3BD159E97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B09B2A-BDA8-54BD-5AC9-BB4D1B5862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03010F7E-A4C1-7547-4687-5FA8EA6268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6B8017-EE24-7BDD-1175-F84C784E33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4C116210-EB70-B211-F91C-35EA9FA66A1B}"/>
              </a:ext>
            </a:extLst>
          </p:cNvPr>
          <p:cNvSpPr>
            <a:spLocks noGrp="1"/>
          </p:cNvSpPr>
          <p:nvPr>
            <p:ph type="dt" sz="half" idx="10"/>
          </p:nvPr>
        </p:nvSpPr>
        <p:spPr/>
        <p:txBody>
          <a:bodyPr/>
          <a:lstStyle/>
          <a:p>
            <a:fld id="{A75FF2F6-797B-4A97-A20F-977AAD526978}" type="datetimeFigureOut">
              <a:rPr lang="nl-NL" smtClean="0"/>
              <a:t>2-10-2023</a:t>
            </a:fld>
            <a:endParaRPr lang="nl-NL"/>
          </a:p>
        </p:txBody>
      </p:sp>
      <p:sp>
        <p:nvSpPr>
          <p:cNvPr id="8" name="Footer Placeholder 7">
            <a:extLst>
              <a:ext uri="{FF2B5EF4-FFF2-40B4-BE49-F238E27FC236}">
                <a16:creationId xmlns:a16="http://schemas.microsoft.com/office/drawing/2014/main" id="{22E77B74-8CBC-35B5-2486-9A7ECF5C7ADE}"/>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D93C2CBC-F9C0-CCD1-41D1-799189AF390F}"/>
              </a:ext>
            </a:extLst>
          </p:cNvPr>
          <p:cNvSpPr>
            <a:spLocks noGrp="1"/>
          </p:cNvSpPr>
          <p:nvPr>
            <p:ph type="sldNum" sz="quarter" idx="12"/>
          </p:nvPr>
        </p:nvSpPr>
        <p:spPr/>
        <p:txBody>
          <a:bodyPr/>
          <a:lstStyle/>
          <a:p>
            <a:fld id="{376006B3-7319-4764-AAA0-73B63812C04A}" type="slidenum">
              <a:rPr lang="nl-NL" smtClean="0"/>
              <a:t>‹#›</a:t>
            </a:fld>
            <a:endParaRPr lang="nl-NL"/>
          </a:p>
        </p:txBody>
      </p:sp>
    </p:spTree>
    <p:extLst>
      <p:ext uri="{BB962C8B-B14F-4D97-AF65-F5344CB8AC3E}">
        <p14:creationId xmlns:p14="http://schemas.microsoft.com/office/powerpoint/2010/main" val="648243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9155A-78E8-516D-0881-35F5879CA8BF}"/>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916D7B9E-6799-AFAD-7C80-521A17CA0DC6}"/>
              </a:ext>
            </a:extLst>
          </p:cNvPr>
          <p:cNvSpPr>
            <a:spLocks noGrp="1"/>
          </p:cNvSpPr>
          <p:nvPr>
            <p:ph type="dt" sz="half" idx="10"/>
          </p:nvPr>
        </p:nvSpPr>
        <p:spPr/>
        <p:txBody>
          <a:bodyPr/>
          <a:lstStyle/>
          <a:p>
            <a:fld id="{A75FF2F6-797B-4A97-A20F-977AAD526978}" type="datetimeFigureOut">
              <a:rPr lang="nl-NL" smtClean="0"/>
              <a:t>2-10-2023</a:t>
            </a:fld>
            <a:endParaRPr lang="nl-NL"/>
          </a:p>
        </p:txBody>
      </p:sp>
      <p:sp>
        <p:nvSpPr>
          <p:cNvPr id="4" name="Footer Placeholder 3">
            <a:extLst>
              <a:ext uri="{FF2B5EF4-FFF2-40B4-BE49-F238E27FC236}">
                <a16:creationId xmlns:a16="http://schemas.microsoft.com/office/drawing/2014/main" id="{54FE3B2D-AD79-560F-1005-89AEBBB78AF2}"/>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211650F5-50BE-FFCE-0119-67EFC844CFF4}"/>
              </a:ext>
            </a:extLst>
          </p:cNvPr>
          <p:cNvSpPr>
            <a:spLocks noGrp="1"/>
          </p:cNvSpPr>
          <p:nvPr>
            <p:ph type="sldNum" sz="quarter" idx="12"/>
          </p:nvPr>
        </p:nvSpPr>
        <p:spPr/>
        <p:txBody>
          <a:bodyPr/>
          <a:lstStyle/>
          <a:p>
            <a:fld id="{376006B3-7319-4764-AAA0-73B63812C04A}" type="slidenum">
              <a:rPr lang="nl-NL" smtClean="0"/>
              <a:t>‹#›</a:t>
            </a:fld>
            <a:endParaRPr lang="nl-NL"/>
          </a:p>
        </p:txBody>
      </p:sp>
    </p:spTree>
    <p:extLst>
      <p:ext uri="{BB962C8B-B14F-4D97-AF65-F5344CB8AC3E}">
        <p14:creationId xmlns:p14="http://schemas.microsoft.com/office/powerpoint/2010/main" val="2817917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892E-7785-F4D2-1E91-0BE90FDF4A55}"/>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FB160957-6C92-09D2-9691-550BA2BD1595}"/>
              </a:ext>
            </a:extLst>
          </p:cNvPr>
          <p:cNvSpPr>
            <a:spLocks noGrp="1"/>
          </p:cNvSpPr>
          <p:nvPr>
            <p:ph type="dt" sz="half" idx="10"/>
          </p:nvPr>
        </p:nvSpPr>
        <p:spPr/>
        <p:txBody>
          <a:bodyPr/>
          <a:lstStyle/>
          <a:p>
            <a:fld id="{A75FF2F6-797B-4A97-A20F-977AAD526978}" type="datetimeFigureOut">
              <a:rPr lang="nl-NL" smtClean="0"/>
              <a:t>2-10-2023</a:t>
            </a:fld>
            <a:endParaRPr lang="nl-NL"/>
          </a:p>
        </p:txBody>
      </p:sp>
      <p:sp>
        <p:nvSpPr>
          <p:cNvPr id="4" name="Footer Placeholder 3">
            <a:extLst>
              <a:ext uri="{FF2B5EF4-FFF2-40B4-BE49-F238E27FC236}">
                <a16:creationId xmlns:a16="http://schemas.microsoft.com/office/drawing/2014/main" id="{998AC921-A8E4-FE20-6637-56692C0A20AA}"/>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39F30978-35EB-1C68-D2E0-F9F810252D9E}"/>
              </a:ext>
            </a:extLst>
          </p:cNvPr>
          <p:cNvSpPr>
            <a:spLocks noGrp="1"/>
          </p:cNvSpPr>
          <p:nvPr>
            <p:ph type="sldNum" sz="quarter" idx="12"/>
          </p:nvPr>
        </p:nvSpPr>
        <p:spPr/>
        <p:txBody>
          <a:bodyPr/>
          <a:lstStyle/>
          <a:p>
            <a:fld id="{376006B3-7319-4764-AAA0-73B63812C04A}" type="slidenum">
              <a:rPr lang="nl-NL" smtClean="0"/>
              <a:t>‹#›</a:t>
            </a:fld>
            <a:endParaRPr lang="nl-NL"/>
          </a:p>
        </p:txBody>
      </p:sp>
    </p:spTree>
    <p:extLst>
      <p:ext uri="{BB962C8B-B14F-4D97-AF65-F5344CB8AC3E}">
        <p14:creationId xmlns:p14="http://schemas.microsoft.com/office/powerpoint/2010/main" val="3537662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0C5942-0D55-7CD2-6DFE-4858C22DFC37}"/>
              </a:ext>
            </a:extLst>
          </p:cNvPr>
          <p:cNvSpPr>
            <a:spLocks noGrp="1"/>
          </p:cNvSpPr>
          <p:nvPr>
            <p:ph type="dt" sz="half" idx="10"/>
          </p:nvPr>
        </p:nvSpPr>
        <p:spPr/>
        <p:txBody>
          <a:bodyPr/>
          <a:lstStyle/>
          <a:p>
            <a:fld id="{A75FF2F6-797B-4A97-A20F-977AAD526978}" type="datetimeFigureOut">
              <a:rPr lang="nl-NL" smtClean="0"/>
              <a:t>2-10-2023</a:t>
            </a:fld>
            <a:endParaRPr lang="nl-NL"/>
          </a:p>
        </p:txBody>
      </p:sp>
      <p:sp>
        <p:nvSpPr>
          <p:cNvPr id="3" name="Footer Placeholder 2">
            <a:extLst>
              <a:ext uri="{FF2B5EF4-FFF2-40B4-BE49-F238E27FC236}">
                <a16:creationId xmlns:a16="http://schemas.microsoft.com/office/drawing/2014/main" id="{200BA434-5EC2-AC47-40DE-E63FFEF2E1A8}"/>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927324DE-8A9E-F174-F5D5-7EE24E24F8EC}"/>
              </a:ext>
            </a:extLst>
          </p:cNvPr>
          <p:cNvSpPr>
            <a:spLocks noGrp="1"/>
          </p:cNvSpPr>
          <p:nvPr>
            <p:ph type="sldNum" sz="quarter" idx="12"/>
          </p:nvPr>
        </p:nvSpPr>
        <p:spPr/>
        <p:txBody>
          <a:bodyPr/>
          <a:lstStyle/>
          <a:p>
            <a:fld id="{376006B3-7319-4764-AAA0-73B63812C04A}" type="slidenum">
              <a:rPr lang="nl-NL" smtClean="0"/>
              <a:t>‹#›</a:t>
            </a:fld>
            <a:endParaRPr lang="nl-NL"/>
          </a:p>
        </p:txBody>
      </p:sp>
    </p:spTree>
    <p:extLst>
      <p:ext uri="{BB962C8B-B14F-4D97-AF65-F5344CB8AC3E}">
        <p14:creationId xmlns:p14="http://schemas.microsoft.com/office/powerpoint/2010/main" val="2064784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99323B-58FC-652F-1E06-C237130726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2641F8B8-7FD3-7140-E947-6AEEFA5356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4" name="Date Placeholder 3">
            <a:extLst>
              <a:ext uri="{FF2B5EF4-FFF2-40B4-BE49-F238E27FC236}">
                <a16:creationId xmlns:a16="http://schemas.microsoft.com/office/drawing/2014/main" id="{0C82CC10-E36D-0D8F-02F0-B93615589F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5FF2F6-797B-4A97-A20F-977AAD526978}" type="datetimeFigureOut">
              <a:rPr lang="nl-NL" smtClean="0"/>
              <a:t>2-10-2023</a:t>
            </a:fld>
            <a:endParaRPr lang="nl-NL"/>
          </a:p>
        </p:txBody>
      </p:sp>
      <p:sp>
        <p:nvSpPr>
          <p:cNvPr id="5" name="Footer Placeholder 4">
            <a:extLst>
              <a:ext uri="{FF2B5EF4-FFF2-40B4-BE49-F238E27FC236}">
                <a16:creationId xmlns:a16="http://schemas.microsoft.com/office/drawing/2014/main" id="{70F1FB89-EAE4-E734-1630-4B2D8EF070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A7C5E98D-24AD-FF9B-A448-144A9DD43A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006B3-7319-4764-AAA0-73B63812C04A}" type="slidenum">
              <a:rPr lang="nl-NL" smtClean="0"/>
              <a:t>‹#›</a:t>
            </a:fld>
            <a:endParaRPr lang="nl-NL"/>
          </a:p>
        </p:txBody>
      </p:sp>
      <p:pic>
        <p:nvPicPr>
          <p:cNvPr id="7" name="Picture 6">
            <a:extLst>
              <a:ext uri="{FF2B5EF4-FFF2-40B4-BE49-F238E27FC236}">
                <a16:creationId xmlns:a16="http://schemas.microsoft.com/office/drawing/2014/main" id="{5C7B9CB4-299D-8C9F-451B-F187A0816B17}"/>
              </a:ext>
            </a:extLst>
          </p:cNvPr>
          <p:cNvPicPr>
            <a:picLocks noChangeAspect="1"/>
          </p:cNvPicPr>
          <p:nvPr userDrawn="1"/>
        </p:nvPicPr>
        <p:blipFill>
          <a:blip r:embed="rId15"/>
          <a:stretch>
            <a:fillRect/>
          </a:stretch>
        </p:blipFill>
        <p:spPr>
          <a:xfrm>
            <a:off x="6095" y="0"/>
            <a:ext cx="12179809" cy="6858000"/>
          </a:xfrm>
          <a:prstGeom prst="rect">
            <a:avLst/>
          </a:prstGeom>
        </p:spPr>
      </p:pic>
      <p:pic>
        <p:nvPicPr>
          <p:cNvPr id="8" name="Picture 7">
            <a:extLst>
              <a:ext uri="{FF2B5EF4-FFF2-40B4-BE49-F238E27FC236}">
                <a16:creationId xmlns:a16="http://schemas.microsoft.com/office/drawing/2014/main" id="{3BF60120-FB32-AE93-8A73-CA57166747FE}"/>
              </a:ext>
            </a:extLst>
          </p:cNvPr>
          <p:cNvPicPr>
            <a:picLocks noChangeAspect="1"/>
          </p:cNvPicPr>
          <p:nvPr userDrawn="1"/>
        </p:nvPicPr>
        <p:blipFill>
          <a:blip r:embed="rId16"/>
          <a:stretch>
            <a:fillRect/>
          </a:stretch>
        </p:blipFill>
        <p:spPr>
          <a:xfrm>
            <a:off x="9428785" y="5692363"/>
            <a:ext cx="2341067" cy="731583"/>
          </a:xfrm>
          <a:prstGeom prst="rect">
            <a:avLst/>
          </a:prstGeom>
        </p:spPr>
      </p:pic>
    </p:spTree>
    <p:extLst>
      <p:ext uri="{BB962C8B-B14F-4D97-AF65-F5344CB8AC3E}">
        <p14:creationId xmlns:p14="http://schemas.microsoft.com/office/powerpoint/2010/main" val="3922601151"/>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62"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microsoft.com/office/2017/06/relationships/model3d" Target="../media/model3d1.glb"/></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microsoft.com/office/2017/06/relationships/model3d" Target="../media/model3d1.glb"/><Relationship Id="rId4" Type="http://schemas.openxmlformats.org/officeDocument/2006/relationships/hyperlink" Target="https://storage.net-fs.com/hosting/6298249/8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walking on a path next to a building&#10;&#10;Description automatically generated with low confidence">
            <a:extLst>
              <a:ext uri="{FF2B5EF4-FFF2-40B4-BE49-F238E27FC236}">
                <a16:creationId xmlns:a16="http://schemas.microsoft.com/office/drawing/2014/main" id="{F75DA14B-8E2A-7496-F0DD-C8993601FAC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1E54D18-4937-7793-65DB-F08D23F82361}"/>
              </a:ext>
            </a:extLst>
          </p:cNvPr>
          <p:cNvSpPr>
            <a:spLocks noGrp="1"/>
          </p:cNvSpPr>
          <p:nvPr>
            <p:ph type="ctrTitle"/>
          </p:nvPr>
        </p:nvSpPr>
        <p:spPr>
          <a:xfrm>
            <a:off x="1524000" y="406400"/>
            <a:ext cx="9144000" cy="2013415"/>
          </a:xfrm>
          <a:effectLst/>
        </p:spPr>
        <p:txBody>
          <a:bodyPr>
            <a:normAutofit/>
          </a:bodyPr>
          <a:lstStyle/>
          <a:p>
            <a:r>
              <a:rPr lang="en-US" dirty="0"/>
              <a:t>HEADING NORTH-WEST</a:t>
            </a:r>
            <a:br>
              <a:rPr lang="en-US" dirty="0"/>
            </a:br>
            <a:r>
              <a:rPr lang="en-US" dirty="0"/>
              <a:t>            	 </a:t>
            </a:r>
            <a:endParaRPr lang="nl-NL" dirty="0"/>
          </a:p>
        </p:txBody>
      </p:sp>
      <p:sp>
        <p:nvSpPr>
          <p:cNvPr id="4" name="Subtitle 3">
            <a:extLst>
              <a:ext uri="{FF2B5EF4-FFF2-40B4-BE49-F238E27FC236}">
                <a16:creationId xmlns:a16="http://schemas.microsoft.com/office/drawing/2014/main" id="{F89DE934-0CA3-2D38-5263-28CEAD006D23}"/>
              </a:ext>
            </a:extLst>
          </p:cNvPr>
          <p:cNvSpPr>
            <a:spLocks noGrp="1"/>
          </p:cNvSpPr>
          <p:nvPr>
            <p:ph type="subTitle" idx="1"/>
          </p:nvPr>
        </p:nvSpPr>
        <p:spPr/>
        <p:txBody>
          <a:bodyPr/>
          <a:lstStyle/>
          <a:p>
            <a:r>
              <a:rPr lang="en-US" sz="4400" b="1" dirty="0">
                <a:latin typeface="+mj-lt"/>
              </a:rPr>
              <a:t>How to organize this to a smooth landing?</a:t>
            </a:r>
            <a:endParaRPr lang="nl-NL" sz="4400" b="1" dirty="0">
              <a:latin typeface="+mj-lt"/>
            </a:endParaRPr>
          </a:p>
          <a:p>
            <a:endParaRPr lang="nl-NL" dirty="0"/>
          </a:p>
        </p:txBody>
      </p:sp>
    </p:spTree>
    <p:extLst>
      <p:ext uri="{BB962C8B-B14F-4D97-AF65-F5344CB8AC3E}">
        <p14:creationId xmlns:p14="http://schemas.microsoft.com/office/powerpoint/2010/main" val="1569383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A582C-EDF0-3792-A94F-F69C3CBF36A2}"/>
              </a:ext>
            </a:extLst>
          </p:cNvPr>
          <p:cNvSpPr>
            <a:spLocks noGrp="1"/>
          </p:cNvSpPr>
          <p:nvPr>
            <p:ph type="title"/>
          </p:nvPr>
        </p:nvSpPr>
        <p:spPr>
          <a:xfrm>
            <a:off x="838200" y="331671"/>
            <a:ext cx="10515600" cy="1325563"/>
          </a:xfrm>
        </p:spPr>
        <p:txBody>
          <a:bodyPr/>
          <a:lstStyle/>
          <a:p>
            <a:r>
              <a:rPr lang="en-US" dirty="0">
                <a:latin typeface="Arial Nova Cond" panose="020B0506020202020204" pitchFamily="34" charset="0"/>
              </a:rPr>
              <a:t>Questions?</a:t>
            </a:r>
            <a:endParaRPr lang="nl-NL" dirty="0">
              <a:latin typeface="Arial Nova Cond" panose="020B0506020202020204" pitchFamily="34" charset="0"/>
            </a:endParaRPr>
          </a:p>
        </p:txBody>
      </p:sp>
      <p:sp>
        <p:nvSpPr>
          <p:cNvPr id="3" name="Content Placeholder 2">
            <a:extLst>
              <a:ext uri="{FF2B5EF4-FFF2-40B4-BE49-F238E27FC236}">
                <a16:creationId xmlns:a16="http://schemas.microsoft.com/office/drawing/2014/main" id="{894A1D9C-FCC1-5778-2302-A47A02E85A79}"/>
              </a:ext>
            </a:extLst>
          </p:cNvPr>
          <p:cNvSpPr>
            <a:spLocks noGrp="1"/>
          </p:cNvSpPr>
          <p:nvPr>
            <p:ph idx="1"/>
          </p:nvPr>
        </p:nvSpPr>
        <p:spPr>
          <a:xfrm>
            <a:off x="919223" y="2604303"/>
            <a:ext cx="10515600" cy="2519363"/>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marL="0" indent="0" algn="ctr">
              <a:buNone/>
            </a:pPr>
            <a:r>
              <a:rPr lang="en-US" sz="11500" b="1" dirty="0">
                <a:ln/>
                <a:solidFill>
                  <a:schemeClr val="accent3"/>
                </a:solidFill>
                <a:effectLst>
                  <a:outerShdw blurRad="38100" dist="38100" dir="2700000" algn="tl">
                    <a:srgbClr val="000000">
                      <a:alpha val="43137"/>
                    </a:srgbClr>
                  </a:outerShdw>
                </a:effectLst>
                <a:latin typeface="Arial Nova Cond" panose="020B0506020202020204" pitchFamily="34" charset="0"/>
              </a:rPr>
              <a:t>LANGEZIJDS</a:t>
            </a:r>
            <a:endParaRPr lang="nl-NL" sz="11500" b="1" dirty="0">
              <a:ln/>
              <a:solidFill>
                <a:schemeClr val="accent3"/>
              </a:solidFill>
              <a:effectLst>
                <a:outerShdw blurRad="38100" dist="38100" dir="2700000" algn="tl">
                  <a:srgbClr val="000000">
                    <a:alpha val="43137"/>
                  </a:srgbClr>
                </a:outerShdw>
              </a:effectLst>
              <a:latin typeface="Arial Nova Cond" panose="020B0506020202020204" pitchFamily="34" charset="0"/>
            </a:endParaRPr>
          </a:p>
        </p:txBody>
      </p:sp>
      <p:sp>
        <p:nvSpPr>
          <p:cNvPr id="5" name="TextBox 4">
            <a:extLst>
              <a:ext uri="{FF2B5EF4-FFF2-40B4-BE49-F238E27FC236}">
                <a16:creationId xmlns:a16="http://schemas.microsoft.com/office/drawing/2014/main" id="{5BA7458D-95D9-9131-4B26-519EDE7350D7}"/>
              </a:ext>
            </a:extLst>
          </p:cNvPr>
          <p:cNvSpPr txBox="1"/>
          <p:nvPr/>
        </p:nvSpPr>
        <p:spPr>
          <a:xfrm rot="20884027">
            <a:off x="5590572" y="1472884"/>
            <a:ext cx="1877437" cy="707886"/>
          </a:xfrm>
          <a:prstGeom prst="rect">
            <a:avLst/>
          </a:prstGeom>
          <a:noFill/>
        </p:spPr>
        <p:txBody>
          <a:bodyPr wrap="none" rtlCol="0">
            <a:spAutoFit/>
          </a:bodyPr>
          <a:lstStyle/>
          <a:p>
            <a:r>
              <a:rPr lang="en-US" sz="4000" dirty="0" err="1">
                <a:latin typeface="Blackadder ITC" panose="04020505051007020D02" pitchFamily="82" charset="0"/>
              </a:rPr>
              <a:t>langezijds</a:t>
            </a:r>
            <a:endParaRPr lang="nl-NL" sz="4000" dirty="0">
              <a:latin typeface="Blackadder ITC" panose="04020505051007020D02" pitchFamily="82" charset="0"/>
            </a:endParaRPr>
          </a:p>
        </p:txBody>
      </p:sp>
      <p:sp>
        <p:nvSpPr>
          <p:cNvPr id="8" name="TextBox 7">
            <a:extLst>
              <a:ext uri="{FF2B5EF4-FFF2-40B4-BE49-F238E27FC236}">
                <a16:creationId xmlns:a16="http://schemas.microsoft.com/office/drawing/2014/main" id="{D8138E9D-1C63-1B0F-1A53-474E16AB15CF}"/>
              </a:ext>
            </a:extLst>
          </p:cNvPr>
          <p:cNvSpPr txBox="1"/>
          <p:nvPr/>
        </p:nvSpPr>
        <p:spPr>
          <a:xfrm rot="190223">
            <a:off x="9229085" y="4015853"/>
            <a:ext cx="2322731" cy="769441"/>
          </a:xfrm>
          <a:prstGeom prst="rect">
            <a:avLst/>
          </a:prstGeom>
          <a:noFill/>
        </p:spPr>
        <p:txBody>
          <a:bodyPr wrap="square" rtlCol="0">
            <a:spAutoFit/>
          </a:bodyPr>
          <a:lstStyle/>
          <a:p>
            <a:r>
              <a:rPr lang="en-US" sz="4400" dirty="0" err="1">
                <a:latin typeface="Chiller" panose="04020404031007020602" pitchFamily="82" charset="0"/>
              </a:rPr>
              <a:t>langezijds</a:t>
            </a:r>
            <a:endParaRPr lang="nl-NL" sz="4400" dirty="0">
              <a:latin typeface="Chiller" panose="04020404031007020602" pitchFamily="82" charset="0"/>
            </a:endParaRPr>
          </a:p>
        </p:txBody>
      </p:sp>
      <p:sp>
        <p:nvSpPr>
          <p:cNvPr id="9" name="TextBox 8">
            <a:extLst>
              <a:ext uri="{FF2B5EF4-FFF2-40B4-BE49-F238E27FC236}">
                <a16:creationId xmlns:a16="http://schemas.microsoft.com/office/drawing/2014/main" id="{EC427F49-1F98-770A-A963-F4327635B40B}"/>
              </a:ext>
            </a:extLst>
          </p:cNvPr>
          <p:cNvSpPr txBox="1"/>
          <p:nvPr/>
        </p:nvSpPr>
        <p:spPr>
          <a:xfrm>
            <a:off x="1703031" y="4400573"/>
            <a:ext cx="6892080" cy="707886"/>
          </a:xfrm>
          <a:prstGeom prst="rect">
            <a:avLst/>
          </a:prstGeom>
          <a:noFill/>
        </p:spPr>
        <p:txBody>
          <a:bodyPr wrap="none" rtlCol="0">
            <a:spAutoFit/>
          </a:bodyPr>
          <a:lstStyle/>
          <a:p>
            <a:r>
              <a:rPr lang="en-US" sz="4000" i="1" dirty="0">
                <a:latin typeface="Arial Nova Cond" panose="020B0506020202020204" pitchFamily="34" charset="0"/>
              </a:rPr>
              <a:t>Pronounced as: “Lah-</a:t>
            </a:r>
            <a:r>
              <a:rPr lang="en-US" sz="4000" i="1" dirty="0" err="1">
                <a:latin typeface="Arial Nova Cond" panose="020B0506020202020204" pitchFamily="34" charset="0"/>
              </a:rPr>
              <a:t>nge</a:t>
            </a:r>
            <a:r>
              <a:rPr lang="en-US" sz="4000" i="1" dirty="0">
                <a:latin typeface="Arial Nova Cond" panose="020B0506020202020204" pitchFamily="34" charset="0"/>
              </a:rPr>
              <a:t>-</a:t>
            </a:r>
            <a:r>
              <a:rPr lang="en-US" sz="4000" i="1" dirty="0" err="1">
                <a:latin typeface="Arial Nova Cond" panose="020B0506020202020204" pitchFamily="34" charset="0"/>
              </a:rPr>
              <a:t>zites</a:t>
            </a:r>
            <a:r>
              <a:rPr lang="en-US" sz="4000" i="1" dirty="0">
                <a:latin typeface="Arial Nova Cond" panose="020B0506020202020204" pitchFamily="34" charset="0"/>
              </a:rPr>
              <a:t>”?</a:t>
            </a:r>
            <a:endParaRPr lang="nl-NL" sz="4000" i="1" dirty="0">
              <a:latin typeface="Arial Nova Cond" panose="020B0506020202020204" pitchFamily="34" charset="0"/>
            </a:endParaRPr>
          </a:p>
        </p:txBody>
      </p:sp>
      <p:sp>
        <p:nvSpPr>
          <p:cNvPr id="10" name="TextBox 9">
            <a:extLst>
              <a:ext uri="{FF2B5EF4-FFF2-40B4-BE49-F238E27FC236}">
                <a16:creationId xmlns:a16="http://schemas.microsoft.com/office/drawing/2014/main" id="{170F2935-BB76-A1B3-D3E5-D35BC9AED250}"/>
              </a:ext>
            </a:extLst>
          </p:cNvPr>
          <p:cNvSpPr txBox="1"/>
          <p:nvPr/>
        </p:nvSpPr>
        <p:spPr>
          <a:xfrm>
            <a:off x="925508" y="1918951"/>
            <a:ext cx="1762021" cy="584775"/>
          </a:xfrm>
          <a:prstGeom prst="rect">
            <a:avLst/>
          </a:prstGeom>
          <a:noFill/>
        </p:spPr>
        <p:txBody>
          <a:bodyPr wrap="none" rtlCol="0">
            <a:spAutoFit/>
          </a:bodyPr>
          <a:lstStyle/>
          <a:p>
            <a:r>
              <a:rPr lang="en-US" sz="3200" dirty="0" err="1">
                <a:latin typeface="Harlow Solid Italic" panose="04030604020F02020D02" pitchFamily="82" charset="0"/>
              </a:rPr>
              <a:t>langezijds</a:t>
            </a:r>
            <a:endParaRPr lang="nl-NL" sz="3200" dirty="0">
              <a:latin typeface="Harlow Solid Italic" panose="04030604020F02020D02" pitchFamily="82" charset="0"/>
            </a:endParaRPr>
          </a:p>
        </p:txBody>
      </p:sp>
      <p:sp>
        <p:nvSpPr>
          <p:cNvPr id="11" name="TextBox 10">
            <a:extLst>
              <a:ext uri="{FF2B5EF4-FFF2-40B4-BE49-F238E27FC236}">
                <a16:creationId xmlns:a16="http://schemas.microsoft.com/office/drawing/2014/main" id="{9F04A568-7F49-1EE4-1059-1539D270D047}"/>
              </a:ext>
            </a:extLst>
          </p:cNvPr>
          <p:cNvSpPr txBox="1"/>
          <p:nvPr/>
        </p:nvSpPr>
        <p:spPr>
          <a:xfrm rot="2050433">
            <a:off x="8806159" y="1475155"/>
            <a:ext cx="2985113" cy="769441"/>
          </a:xfrm>
          <a:prstGeom prst="rect">
            <a:avLst/>
          </a:prstGeom>
          <a:noFill/>
        </p:spPr>
        <p:txBody>
          <a:bodyPr wrap="none" rtlCol="0">
            <a:spAutoFit/>
          </a:bodyPr>
          <a:lstStyle/>
          <a:p>
            <a:r>
              <a:rPr lang="en-US" sz="4400" dirty="0" err="1">
                <a:latin typeface="Jokerman" panose="04090605060D06020702" pitchFamily="82" charset="0"/>
              </a:rPr>
              <a:t>langezijds</a:t>
            </a:r>
            <a:endParaRPr lang="nl-NL" sz="4400" dirty="0">
              <a:latin typeface="Jokerman" panose="04090605060D06020702" pitchFamily="82" charset="0"/>
            </a:endParaRPr>
          </a:p>
        </p:txBody>
      </p:sp>
    </p:spTree>
    <p:extLst>
      <p:ext uri="{BB962C8B-B14F-4D97-AF65-F5344CB8AC3E}">
        <p14:creationId xmlns:p14="http://schemas.microsoft.com/office/powerpoint/2010/main" val="3289376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98CC0CE-A3E8-F5E9-077A-B8BCCFCC040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0"/>
            <a:ext cx="12191980" cy="6857990"/>
          </a:xfrm>
          <a:prstGeom prst="rect">
            <a:avLst/>
          </a:prstGeom>
        </p:spPr>
      </p:pic>
      <p:sp>
        <p:nvSpPr>
          <p:cNvPr id="19" name="Right Triangle 18">
            <a:extLst>
              <a:ext uri="{FF2B5EF4-FFF2-40B4-BE49-F238E27FC236}">
                <a16:creationId xmlns:a16="http://schemas.microsoft.com/office/drawing/2014/main" id="{E58026DD-7FBF-B518-4B31-B772D807CE84}"/>
              </a:ext>
            </a:extLst>
          </p:cNvPr>
          <p:cNvSpPr/>
          <p:nvPr/>
        </p:nvSpPr>
        <p:spPr>
          <a:xfrm>
            <a:off x="0" y="2277533"/>
            <a:ext cx="11184467" cy="4639734"/>
          </a:xfrm>
          <a:prstGeom prst="rtTriangle">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a:extLst>
              <a:ext uri="{FF2B5EF4-FFF2-40B4-BE49-F238E27FC236}">
                <a16:creationId xmlns:a16="http://schemas.microsoft.com/office/drawing/2014/main" id="{128F52E1-7F81-2547-550F-29FF51936F66}"/>
              </a:ext>
            </a:extLst>
          </p:cNvPr>
          <p:cNvSpPr>
            <a:spLocks noGrp="1"/>
          </p:cNvSpPr>
          <p:nvPr>
            <p:ph type="title"/>
          </p:nvPr>
        </p:nvSpPr>
        <p:spPr>
          <a:xfrm>
            <a:off x="838200" y="131026"/>
            <a:ext cx="10515600" cy="1062417"/>
          </a:xfrm>
        </p:spPr>
        <p:txBody>
          <a:bodyPr>
            <a:normAutofit/>
          </a:bodyPr>
          <a:lstStyle/>
          <a:p>
            <a:r>
              <a:rPr lang="en-US" sz="5400" dirty="0">
                <a:effectLst>
                  <a:outerShdw blurRad="60007" dist="310007" dir="7680000" sy="30000" kx="1300200" algn="ctr" rotWithShape="0">
                    <a:prstClr val="black">
                      <a:alpha val="32000"/>
                    </a:prstClr>
                  </a:outerShdw>
                </a:effectLst>
              </a:rPr>
              <a:t>SMALL MOVE, BIG IMPACT</a:t>
            </a:r>
            <a:endParaRPr lang="nl-NL" sz="5400" dirty="0">
              <a:effectLst>
                <a:outerShdw blurRad="60007" dist="310007" dir="7680000" sy="30000" kx="1300200" algn="ctr" rotWithShape="0">
                  <a:prstClr val="black">
                    <a:alpha val="32000"/>
                  </a:prstClr>
                </a:outerShdw>
              </a:effectLst>
            </a:endParaRPr>
          </a:p>
        </p:txBody>
      </p:sp>
      <p:sp>
        <p:nvSpPr>
          <p:cNvPr id="3" name="Content Placeholder 2">
            <a:extLst>
              <a:ext uri="{FF2B5EF4-FFF2-40B4-BE49-F238E27FC236}">
                <a16:creationId xmlns:a16="http://schemas.microsoft.com/office/drawing/2014/main" id="{F53ABA8D-8429-6790-0354-1B814C60D2DD}"/>
              </a:ext>
            </a:extLst>
          </p:cNvPr>
          <p:cNvSpPr>
            <a:spLocks noGrp="1"/>
          </p:cNvSpPr>
          <p:nvPr>
            <p:ph idx="1"/>
          </p:nvPr>
        </p:nvSpPr>
        <p:spPr>
          <a:xfrm>
            <a:off x="312234" y="3245005"/>
            <a:ext cx="11041566" cy="3384989"/>
          </a:xfrm>
        </p:spPr>
        <p:txBody>
          <a:bodyPr>
            <a:normAutofit/>
          </a:bodyPr>
          <a:lstStyle/>
          <a:p>
            <a:pPr marL="0" indent="0">
              <a:buNone/>
            </a:pPr>
            <a:r>
              <a:rPr lang="en-US" dirty="0">
                <a:latin typeface="+mj-lt"/>
              </a:rPr>
              <a:t>To share:</a:t>
            </a:r>
          </a:p>
          <a:p>
            <a:r>
              <a:rPr lang="en-US" dirty="0">
                <a:latin typeface="+mj-lt"/>
              </a:rPr>
              <a:t>Why move to the campus?</a:t>
            </a:r>
          </a:p>
          <a:p>
            <a:r>
              <a:rPr lang="en-US" dirty="0">
                <a:latin typeface="+mj-lt"/>
              </a:rPr>
              <a:t>How we started</a:t>
            </a:r>
          </a:p>
          <a:p>
            <a:r>
              <a:rPr lang="en-US" dirty="0">
                <a:latin typeface="+mj-lt"/>
              </a:rPr>
              <a:t>Stages in the process</a:t>
            </a:r>
          </a:p>
          <a:p>
            <a:r>
              <a:rPr lang="en-US" dirty="0">
                <a:latin typeface="+mj-lt"/>
              </a:rPr>
              <a:t>Landing and aftercare</a:t>
            </a:r>
          </a:p>
          <a:p>
            <a:r>
              <a:rPr lang="en-US" dirty="0">
                <a:latin typeface="+mj-lt"/>
              </a:rPr>
              <a:t>Questions</a:t>
            </a:r>
          </a:p>
        </p:txBody>
      </p:sp>
      <mc:AlternateContent xmlns:mc="http://schemas.openxmlformats.org/markup-compatibility/2006">
        <mc:Choice xmlns:am3d="http://schemas.microsoft.com/office/drawing/2017/model3d" Requires="am3d">
          <p:graphicFrame>
            <p:nvGraphicFramePr>
              <p:cNvPr id="43" name="3D Model 42" descr="Light Gray Straight Wide Arrow">
                <a:extLst>
                  <a:ext uri="{FF2B5EF4-FFF2-40B4-BE49-F238E27FC236}">
                    <a16:creationId xmlns:a16="http://schemas.microsoft.com/office/drawing/2014/main" id="{82404CFD-315B-3E7C-B251-861D2385831B}"/>
                  </a:ext>
                </a:extLst>
              </p:cNvPr>
              <p:cNvGraphicFramePr>
                <a:graphicFrameLocks noChangeAspect="1"/>
              </p:cNvGraphicFramePr>
              <p:nvPr>
                <p:extLst>
                  <p:ext uri="{D42A27DB-BD31-4B8C-83A1-F6EECF244321}">
                    <p14:modId xmlns:p14="http://schemas.microsoft.com/office/powerpoint/2010/main" val="161182944"/>
                  </p:ext>
                </p:extLst>
              </p:nvPr>
            </p:nvGraphicFramePr>
            <p:xfrm rot="225088">
              <a:off x="5646522" y="1690362"/>
              <a:ext cx="3630548" cy="1778370"/>
            </p:xfrm>
            <a:graphic>
              <a:graphicData uri="http://schemas.microsoft.com/office/drawing/2017/model3d">
                <am3d:model3d r:embed="rId4">
                  <am3d:spPr>
                    <a:xfrm rot="225088">
                      <a:off x="0" y="0"/>
                      <a:ext cx="3630548" cy="1778370"/>
                    </a:xfrm>
                    <a:prstGeom prst="rect">
                      <a:avLst/>
                    </a:prstGeom>
                    <a:noFill/>
                  </am3d:spPr>
                  <am3d:camera>
                    <am3d:pos x="0" y="0" z="49265132"/>
                    <am3d:up dx="0" dy="36000000" dz="0"/>
                    <am3d:lookAt x="0" y="0" z="0"/>
                    <am3d:perspective fov="2700000"/>
                  </am3d:camera>
                  <am3d:trans>
                    <am3d:meterPerModelUnit n="2106943" d="1000000"/>
                    <am3d:preTrans dx="0" dy="-9860495" dz="-1482"/>
                    <am3d:scale>
                      <am3d:sx n="1000000" d="1000000"/>
                      <am3d:sy n="1000000" d="1000000"/>
                      <am3d:sz n="1000000" d="1000000"/>
                    </am3d:scale>
                    <am3d:rot ax="-1766141" ay="1947108" az="9789315"/>
                    <am3d:postTrans dx="0" dy="0" dz="0"/>
                  </am3d:trans>
                  <am3d:raster rName="Office3DRenderer" rVer="16.0.8326">
                    <am3d:blip r:embed="rId5"/>
                  </am3d:raster>
                  <am3d:objViewport viewportSz="379449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3" name="3D Model 42" descr="Light Gray Straight Wide Arrow">
                <a:extLst>
                  <a:ext uri="{FF2B5EF4-FFF2-40B4-BE49-F238E27FC236}">
                    <a16:creationId xmlns:a16="http://schemas.microsoft.com/office/drawing/2014/main" id="{82404CFD-315B-3E7C-B251-861D2385831B}"/>
                  </a:ext>
                </a:extLst>
              </p:cNvPr>
              <p:cNvPicPr>
                <a:picLocks noGrp="1" noRot="1" noChangeAspect="1" noMove="1" noResize="1" noEditPoints="1" noAdjustHandles="1" noChangeArrowheads="1" noChangeShapeType="1" noCrop="1"/>
              </p:cNvPicPr>
              <p:nvPr/>
            </p:nvPicPr>
            <p:blipFill>
              <a:blip r:embed="rId5"/>
              <a:stretch>
                <a:fillRect/>
              </a:stretch>
            </p:blipFill>
            <p:spPr>
              <a:xfrm rot="225088">
                <a:off x="5646522" y="1690362"/>
                <a:ext cx="3630548" cy="1778370"/>
              </a:xfrm>
              <a:prstGeom prst="rect">
                <a:avLst/>
              </a:prstGeom>
              <a:noFill/>
            </p:spPr>
          </p:pic>
        </mc:Fallback>
      </mc:AlternateContent>
    </p:spTree>
    <p:extLst>
      <p:ext uri="{BB962C8B-B14F-4D97-AF65-F5344CB8AC3E}">
        <p14:creationId xmlns:p14="http://schemas.microsoft.com/office/powerpoint/2010/main" val="373881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98CC0CE-A3E8-F5E9-077A-B8BCCFCC040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05203"/>
            <a:ext cx="12191980" cy="6857990"/>
          </a:xfrm>
          <a:prstGeom prst="rect">
            <a:avLst/>
          </a:prstGeom>
        </p:spPr>
      </p:pic>
      <p:sp>
        <p:nvSpPr>
          <p:cNvPr id="19" name="Right Triangle 18">
            <a:hlinkClick r:id="rId4"/>
            <a:extLst>
              <a:ext uri="{FF2B5EF4-FFF2-40B4-BE49-F238E27FC236}">
                <a16:creationId xmlns:a16="http://schemas.microsoft.com/office/drawing/2014/main" id="{E58026DD-7FBF-B518-4B31-B772D807CE84}"/>
              </a:ext>
            </a:extLst>
          </p:cNvPr>
          <p:cNvSpPr/>
          <p:nvPr/>
        </p:nvSpPr>
        <p:spPr>
          <a:xfrm>
            <a:off x="0" y="2277533"/>
            <a:ext cx="11184467" cy="4639734"/>
          </a:xfrm>
          <a:prstGeom prst="rtTriangle">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a:extLst>
              <a:ext uri="{FF2B5EF4-FFF2-40B4-BE49-F238E27FC236}">
                <a16:creationId xmlns:a16="http://schemas.microsoft.com/office/drawing/2014/main" id="{128F52E1-7F81-2547-550F-29FF51936F66}"/>
              </a:ext>
            </a:extLst>
          </p:cNvPr>
          <p:cNvSpPr>
            <a:spLocks noGrp="1"/>
          </p:cNvSpPr>
          <p:nvPr>
            <p:ph type="title"/>
          </p:nvPr>
        </p:nvSpPr>
        <p:spPr>
          <a:xfrm>
            <a:off x="838200" y="131026"/>
            <a:ext cx="10515600" cy="1062417"/>
          </a:xfrm>
        </p:spPr>
        <p:txBody>
          <a:bodyPr>
            <a:normAutofit/>
          </a:bodyPr>
          <a:lstStyle/>
          <a:p>
            <a:endParaRPr lang="nl-NL" sz="5400" dirty="0">
              <a:effectLst>
                <a:outerShdw blurRad="60007" dist="310007" dir="7680000" sy="30000" kx="1300200" algn="ctr" rotWithShape="0">
                  <a:prstClr val="black">
                    <a:alpha val="32000"/>
                  </a:prstClr>
                </a:outerShdw>
              </a:effectLst>
              <a:latin typeface="Arial Nova Cond" panose="020B0506020202020204" pitchFamily="34" charset="0"/>
            </a:endParaRPr>
          </a:p>
        </p:txBody>
      </p:sp>
      <p:sp>
        <p:nvSpPr>
          <p:cNvPr id="3" name="Content Placeholder 2">
            <a:extLst>
              <a:ext uri="{FF2B5EF4-FFF2-40B4-BE49-F238E27FC236}">
                <a16:creationId xmlns:a16="http://schemas.microsoft.com/office/drawing/2014/main" id="{F53ABA8D-8429-6790-0354-1B814C60D2DD}"/>
              </a:ext>
            </a:extLst>
          </p:cNvPr>
          <p:cNvSpPr>
            <a:spLocks noGrp="1"/>
          </p:cNvSpPr>
          <p:nvPr>
            <p:ph idx="1"/>
          </p:nvPr>
        </p:nvSpPr>
        <p:spPr>
          <a:xfrm>
            <a:off x="838200" y="4923692"/>
            <a:ext cx="10515600" cy="1706302"/>
          </a:xfrm>
        </p:spPr>
        <p:txBody>
          <a:bodyPr>
            <a:normAutofit lnSpcReduction="10000"/>
          </a:bodyPr>
          <a:lstStyle/>
          <a:p>
            <a:pPr marL="0" indent="0">
              <a:buNone/>
            </a:pPr>
            <a:r>
              <a:rPr lang="en-US" sz="3600" b="1" dirty="0">
                <a:latin typeface="+mj-lt"/>
              </a:rPr>
              <a:t>Why move to the campus?</a:t>
            </a:r>
          </a:p>
          <a:p>
            <a:r>
              <a:rPr lang="en-US" sz="3600" dirty="0">
                <a:latin typeface="+mj-lt"/>
              </a:rPr>
              <a:t>ITC joined UT in 2010</a:t>
            </a:r>
          </a:p>
          <a:p>
            <a:r>
              <a:rPr lang="en-US" sz="3600" dirty="0">
                <a:latin typeface="+mj-lt"/>
              </a:rPr>
              <a:t>Concentrate activities on campus </a:t>
            </a:r>
            <a:r>
              <a:rPr lang="nl-NL" sz="2400" dirty="0">
                <a:latin typeface="+mj-lt"/>
                <a:hlinkClick r:id="rId4"/>
              </a:rPr>
              <a:t>UT _</a:t>
            </a:r>
            <a:r>
              <a:rPr lang="nl-NL" sz="2400" dirty="0" err="1">
                <a:latin typeface="+mj-lt"/>
                <a:hlinkClick r:id="rId4"/>
              </a:rPr>
              <a:t>vimeo</a:t>
            </a:r>
            <a:r>
              <a:rPr lang="nl-NL" sz="2400" dirty="0">
                <a:latin typeface="+mj-lt"/>
                <a:hlinkClick r:id="rId4"/>
              </a:rPr>
              <a:t> (net-fs.com)</a:t>
            </a:r>
            <a:endParaRPr lang="en-US" sz="3600" dirty="0">
              <a:latin typeface="+mj-lt"/>
            </a:endParaRPr>
          </a:p>
          <a:p>
            <a:endParaRPr lang="en-US" sz="3600" dirty="0">
              <a:latin typeface="Arial Nova Cond" panose="020B0506020202020204" pitchFamily="34" charset="0"/>
            </a:endParaRPr>
          </a:p>
        </p:txBody>
      </p:sp>
      <mc:AlternateContent xmlns:mc="http://schemas.openxmlformats.org/markup-compatibility/2006">
        <mc:Choice xmlns:am3d="http://schemas.microsoft.com/office/drawing/2017/model3d" Requires="am3d">
          <p:graphicFrame>
            <p:nvGraphicFramePr>
              <p:cNvPr id="43" name="3D Model 42" descr="Light Gray Straight Wide Arrow">
                <a:extLst>
                  <a:ext uri="{FF2B5EF4-FFF2-40B4-BE49-F238E27FC236}">
                    <a16:creationId xmlns:a16="http://schemas.microsoft.com/office/drawing/2014/main" id="{82404CFD-315B-3E7C-B251-861D2385831B}"/>
                  </a:ext>
                </a:extLst>
              </p:cNvPr>
              <p:cNvGraphicFramePr>
                <a:graphicFrameLocks noChangeAspect="1"/>
              </p:cNvGraphicFramePr>
              <p:nvPr/>
            </p:nvGraphicFramePr>
            <p:xfrm rot="225088">
              <a:off x="5646522" y="1690362"/>
              <a:ext cx="3630548" cy="1778370"/>
            </p:xfrm>
            <a:graphic>
              <a:graphicData uri="http://schemas.microsoft.com/office/drawing/2017/model3d">
                <am3d:model3d r:embed="rId5">
                  <am3d:spPr>
                    <a:xfrm rot="225088">
                      <a:off x="0" y="0"/>
                      <a:ext cx="3630548" cy="1778370"/>
                    </a:xfrm>
                    <a:prstGeom prst="rect">
                      <a:avLst/>
                    </a:prstGeom>
                    <a:noFill/>
                  </am3d:spPr>
                  <am3d:camera>
                    <am3d:pos x="0" y="0" z="49265132"/>
                    <am3d:up dx="0" dy="36000000" dz="0"/>
                    <am3d:lookAt x="0" y="0" z="0"/>
                    <am3d:perspective fov="2700000"/>
                  </am3d:camera>
                  <am3d:trans>
                    <am3d:meterPerModelUnit n="2106943" d="1000000"/>
                    <am3d:preTrans dx="0" dy="-9860495" dz="-1482"/>
                    <am3d:scale>
                      <am3d:sx n="1000000" d="1000000"/>
                      <am3d:sy n="1000000" d="1000000"/>
                      <am3d:sz n="1000000" d="1000000"/>
                    </am3d:scale>
                    <am3d:rot ax="-1766141" ay="1947108" az="9789315"/>
                    <am3d:postTrans dx="0" dy="0" dz="0"/>
                  </am3d:trans>
                  <am3d:raster rName="Office3DRenderer" rVer="16.0.8326">
                    <am3d:blip r:embed="rId6"/>
                  </am3d:raster>
                  <am3d:objViewport viewportSz="379449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3" name="3D Model 42" descr="Light Gray Straight Wide Arrow">
                <a:extLst>
                  <a:ext uri="{FF2B5EF4-FFF2-40B4-BE49-F238E27FC236}">
                    <a16:creationId xmlns:a16="http://schemas.microsoft.com/office/drawing/2014/main" id="{82404CFD-315B-3E7C-B251-861D2385831B}"/>
                  </a:ext>
                </a:extLst>
              </p:cNvPr>
              <p:cNvPicPr>
                <a:picLocks noGrp="1" noRot="1" noChangeAspect="1" noMove="1" noResize="1" noEditPoints="1" noAdjustHandles="1" noChangeArrowheads="1" noChangeShapeType="1" noCrop="1"/>
              </p:cNvPicPr>
              <p:nvPr/>
            </p:nvPicPr>
            <p:blipFill>
              <a:blip r:embed="rId6"/>
              <a:stretch>
                <a:fillRect/>
              </a:stretch>
            </p:blipFill>
            <p:spPr>
              <a:xfrm rot="225088">
                <a:off x="5646522" y="1690362"/>
                <a:ext cx="3630548" cy="1778370"/>
              </a:xfrm>
              <a:prstGeom prst="rect">
                <a:avLst/>
              </a:prstGeom>
              <a:noFill/>
            </p:spPr>
          </p:pic>
        </mc:Fallback>
      </mc:AlternateContent>
    </p:spTree>
    <p:extLst>
      <p:ext uri="{BB962C8B-B14F-4D97-AF65-F5344CB8AC3E}">
        <p14:creationId xmlns:p14="http://schemas.microsoft.com/office/powerpoint/2010/main" val="2133878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5134E-FC28-9943-8643-613FB2EE483C}"/>
              </a:ext>
            </a:extLst>
          </p:cNvPr>
          <p:cNvSpPr>
            <a:spLocks noGrp="1"/>
          </p:cNvSpPr>
          <p:nvPr>
            <p:ph type="title"/>
          </p:nvPr>
        </p:nvSpPr>
        <p:spPr/>
        <p:txBody>
          <a:bodyPr>
            <a:normAutofit/>
          </a:bodyPr>
          <a:lstStyle/>
          <a:p>
            <a:r>
              <a:rPr lang="en-US" sz="5400" dirty="0"/>
              <a:t>                   How we started</a:t>
            </a:r>
            <a:endParaRPr lang="nl-NL" sz="5400" dirty="0"/>
          </a:p>
        </p:txBody>
      </p:sp>
      <p:sp>
        <p:nvSpPr>
          <p:cNvPr id="3" name="Content Placeholder 2">
            <a:extLst>
              <a:ext uri="{FF2B5EF4-FFF2-40B4-BE49-F238E27FC236}">
                <a16:creationId xmlns:a16="http://schemas.microsoft.com/office/drawing/2014/main" id="{291627D9-7805-77CB-C41D-E52D917357F6}"/>
              </a:ext>
            </a:extLst>
          </p:cNvPr>
          <p:cNvSpPr>
            <a:spLocks noGrp="1"/>
          </p:cNvSpPr>
          <p:nvPr>
            <p:ph idx="1"/>
          </p:nvPr>
        </p:nvSpPr>
        <p:spPr>
          <a:xfrm>
            <a:off x="5776331" y="1416205"/>
            <a:ext cx="4705815" cy="5076670"/>
          </a:xfrm>
        </p:spPr>
        <p:txBody>
          <a:bodyPr>
            <a:normAutofit/>
          </a:bodyPr>
          <a:lstStyle/>
          <a:p>
            <a:pPr>
              <a:lnSpc>
                <a:spcPct val="150000"/>
              </a:lnSpc>
            </a:pPr>
            <a:r>
              <a:rPr lang="en-US" sz="2400" dirty="0">
                <a:latin typeface="+mj-lt"/>
              </a:rPr>
              <a:t>Plan of requirements</a:t>
            </a:r>
          </a:p>
          <a:p>
            <a:pPr>
              <a:lnSpc>
                <a:spcPct val="150000"/>
              </a:lnSpc>
            </a:pPr>
            <a:r>
              <a:rPr lang="en-US" sz="2400" dirty="0">
                <a:latin typeface="+mj-lt"/>
              </a:rPr>
              <a:t>Base points formalized by FB</a:t>
            </a:r>
          </a:p>
          <a:p>
            <a:pPr>
              <a:lnSpc>
                <a:spcPct val="150000"/>
              </a:lnSpc>
            </a:pPr>
            <a:r>
              <a:rPr lang="en-US" sz="2400" dirty="0">
                <a:latin typeface="+mj-lt"/>
              </a:rPr>
              <a:t>Project leader ITC and CFM</a:t>
            </a:r>
          </a:p>
          <a:p>
            <a:pPr>
              <a:lnSpc>
                <a:spcPct val="150000"/>
              </a:lnSpc>
            </a:pPr>
            <a:r>
              <a:rPr lang="en-US" sz="2400" dirty="0">
                <a:latin typeface="+mj-lt"/>
              </a:rPr>
              <a:t>Owner of this project</a:t>
            </a:r>
          </a:p>
          <a:p>
            <a:pPr>
              <a:lnSpc>
                <a:spcPct val="150000"/>
              </a:lnSpc>
            </a:pPr>
            <a:r>
              <a:rPr lang="en-US" sz="2400" dirty="0">
                <a:latin typeface="+mj-lt"/>
              </a:rPr>
              <a:t>Communication and organizing involvement</a:t>
            </a:r>
          </a:p>
        </p:txBody>
      </p:sp>
      <p:pic>
        <p:nvPicPr>
          <p:cNvPr id="5" name="Picture 4">
            <a:extLst>
              <a:ext uri="{FF2B5EF4-FFF2-40B4-BE49-F238E27FC236}">
                <a16:creationId xmlns:a16="http://schemas.microsoft.com/office/drawing/2014/main" id="{37ABA35E-DB31-80C1-0244-DF54A09CB807}"/>
              </a:ext>
            </a:extLst>
          </p:cNvPr>
          <p:cNvPicPr>
            <a:picLocks noChangeAspect="1"/>
          </p:cNvPicPr>
          <p:nvPr/>
        </p:nvPicPr>
        <p:blipFill>
          <a:blip r:embed="rId3"/>
          <a:stretch>
            <a:fillRect/>
          </a:stretch>
        </p:blipFill>
        <p:spPr>
          <a:xfrm>
            <a:off x="334536" y="1690688"/>
            <a:ext cx="5205951" cy="3621531"/>
          </a:xfrm>
          <a:prstGeom prst="rect">
            <a:avLst/>
          </a:prstGeom>
        </p:spPr>
      </p:pic>
    </p:spTree>
    <p:extLst>
      <p:ext uri="{BB962C8B-B14F-4D97-AF65-F5344CB8AC3E}">
        <p14:creationId xmlns:p14="http://schemas.microsoft.com/office/powerpoint/2010/main" val="674554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5134E-FC28-9943-8643-613FB2EE483C}"/>
              </a:ext>
            </a:extLst>
          </p:cNvPr>
          <p:cNvSpPr>
            <a:spLocks noGrp="1"/>
          </p:cNvSpPr>
          <p:nvPr>
            <p:ph type="title"/>
          </p:nvPr>
        </p:nvSpPr>
        <p:spPr>
          <a:xfrm>
            <a:off x="838200" y="365125"/>
            <a:ext cx="10515600" cy="1325563"/>
          </a:xfrm>
        </p:spPr>
        <p:txBody>
          <a:bodyPr>
            <a:normAutofit/>
          </a:bodyPr>
          <a:lstStyle/>
          <a:p>
            <a:r>
              <a:rPr lang="en-US" sz="5400" dirty="0"/>
              <a:t>                    How we started</a:t>
            </a:r>
            <a:endParaRPr lang="nl-NL" sz="5400" dirty="0"/>
          </a:p>
        </p:txBody>
      </p:sp>
      <p:sp>
        <p:nvSpPr>
          <p:cNvPr id="3" name="Content Placeholder 2">
            <a:extLst>
              <a:ext uri="{FF2B5EF4-FFF2-40B4-BE49-F238E27FC236}">
                <a16:creationId xmlns:a16="http://schemas.microsoft.com/office/drawing/2014/main" id="{291627D9-7805-77CB-C41D-E52D917357F6}"/>
              </a:ext>
            </a:extLst>
          </p:cNvPr>
          <p:cNvSpPr>
            <a:spLocks noGrp="1"/>
          </p:cNvSpPr>
          <p:nvPr>
            <p:ph idx="1"/>
          </p:nvPr>
        </p:nvSpPr>
        <p:spPr>
          <a:xfrm>
            <a:off x="6757639" y="1678258"/>
            <a:ext cx="4791799" cy="1750742"/>
          </a:xfrm>
        </p:spPr>
        <p:txBody>
          <a:bodyPr>
            <a:normAutofit fontScale="92500" lnSpcReduction="10000"/>
          </a:bodyPr>
          <a:lstStyle/>
          <a:p>
            <a:r>
              <a:rPr lang="en-US" dirty="0">
                <a:latin typeface="+mj-lt"/>
              </a:rPr>
              <a:t>Setbacks</a:t>
            </a:r>
            <a:br>
              <a:rPr lang="en-US" dirty="0">
                <a:latin typeface="+mj-lt"/>
              </a:rPr>
            </a:br>
            <a:r>
              <a:rPr lang="en-US" dirty="0">
                <a:latin typeface="+mj-lt"/>
              </a:rPr>
              <a:t>Other housing issues on campus</a:t>
            </a:r>
            <a:br>
              <a:rPr lang="en-US" dirty="0">
                <a:latin typeface="+mj-lt"/>
              </a:rPr>
            </a:br>
            <a:r>
              <a:rPr lang="en-US" dirty="0">
                <a:latin typeface="+mj-lt"/>
              </a:rPr>
              <a:t>Increasing building costs</a:t>
            </a:r>
            <a:br>
              <a:rPr lang="en-US" dirty="0">
                <a:latin typeface="+mj-lt"/>
              </a:rPr>
            </a:br>
            <a:r>
              <a:rPr lang="en-US" dirty="0">
                <a:latin typeface="+mj-lt"/>
              </a:rPr>
              <a:t>Preferred option did not fit</a:t>
            </a:r>
            <a:br>
              <a:rPr lang="en-US" dirty="0"/>
            </a:br>
            <a:endParaRPr lang="en-US" dirty="0"/>
          </a:p>
        </p:txBody>
      </p:sp>
      <p:pic>
        <p:nvPicPr>
          <p:cNvPr id="4" name="Picture 3">
            <a:extLst>
              <a:ext uri="{FF2B5EF4-FFF2-40B4-BE49-F238E27FC236}">
                <a16:creationId xmlns:a16="http://schemas.microsoft.com/office/drawing/2014/main" id="{42BD5A3D-C056-5AF8-EC85-84FE6BDA9901}"/>
              </a:ext>
            </a:extLst>
          </p:cNvPr>
          <p:cNvPicPr>
            <a:picLocks noChangeAspect="1"/>
          </p:cNvPicPr>
          <p:nvPr/>
        </p:nvPicPr>
        <p:blipFill>
          <a:blip r:embed="rId3"/>
          <a:stretch>
            <a:fillRect/>
          </a:stretch>
        </p:blipFill>
        <p:spPr>
          <a:xfrm>
            <a:off x="642561" y="1537722"/>
            <a:ext cx="6115079" cy="3213845"/>
          </a:xfrm>
          <a:prstGeom prst="rect">
            <a:avLst/>
          </a:prstGeom>
        </p:spPr>
      </p:pic>
    </p:spTree>
    <p:extLst>
      <p:ext uri="{BB962C8B-B14F-4D97-AF65-F5344CB8AC3E}">
        <p14:creationId xmlns:p14="http://schemas.microsoft.com/office/powerpoint/2010/main" val="4132407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5134E-FC28-9943-8643-613FB2EE483C}"/>
              </a:ext>
            </a:extLst>
          </p:cNvPr>
          <p:cNvSpPr>
            <a:spLocks noGrp="1"/>
          </p:cNvSpPr>
          <p:nvPr>
            <p:ph type="title"/>
          </p:nvPr>
        </p:nvSpPr>
        <p:spPr>
          <a:xfrm>
            <a:off x="838200" y="315021"/>
            <a:ext cx="10515600" cy="1325563"/>
          </a:xfrm>
        </p:spPr>
        <p:txBody>
          <a:bodyPr>
            <a:normAutofit/>
          </a:bodyPr>
          <a:lstStyle/>
          <a:p>
            <a:r>
              <a:rPr lang="en-US" sz="5400" dirty="0"/>
              <a:t>               Stages in the process</a:t>
            </a:r>
            <a:endParaRPr lang="nl-NL" sz="5400" dirty="0"/>
          </a:p>
        </p:txBody>
      </p:sp>
      <p:sp>
        <p:nvSpPr>
          <p:cNvPr id="3" name="Content Placeholder 2">
            <a:extLst>
              <a:ext uri="{FF2B5EF4-FFF2-40B4-BE49-F238E27FC236}">
                <a16:creationId xmlns:a16="http://schemas.microsoft.com/office/drawing/2014/main" id="{291627D9-7805-77CB-C41D-E52D917357F6}"/>
              </a:ext>
            </a:extLst>
          </p:cNvPr>
          <p:cNvSpPr>
            <a:spLocks noGrp="1"/>
          </p:cNvSpPr>
          <p:nvPr>
            <p:ph idx="1"/>
          </p:nvPr>
        </p:nvSpPr>
        <p:spPr>
          <a:xfrm>
            <a:off x="5088672" y="1437744"/>
            <a:ext cx="6077415" cy="5010410"/>
          </a:xfrm>
        </p:spPr>
        <p:txBody>
          <a:bodyPr>
            <a:normAutofit/>
          </a:bodyPr>
          <a:lstStyle/>
          <a:p>
            <a:pPr>
              <a:lnSpc>
                <a:spcPct val="150000"/>
              </a:lnSpc>
            </a:pPr>
            <a:r>
              <a:rPr lang="en-US" sz="2400" dirty="0">
                <a:latin typeface="+mj-lt"/>
              </a:rPr>
              <a:t>From </a:t>
            </a:r>
            <a:r>
              <a:rPr lang="en-US" sz="2400" dirty="0" err="1">
                <a:latin typeface="+mj-lt"/>
              </a:rPr>
              <a:t>PoR</a:t>
            </a:r>
            <a:r>
              <a:rPr lang="en-US" sz="2400" dirty="0">
                <a:latin typeface="+mj-lt"/>
              </a:rPr>
              <a:t>, to preliminary design, final design and finally construction specifications</a:t>
            </a:r>
          </a:p>
          <a:p>
            <a:pPr>
              <a:lnSpc>
                <a:spcPct val="150000"/>
              </a:lnSpc>
            </a:pPr>
            <a:r>
              <a:rPr lang="en-US" sz="2400" dirty="0">
                <a:latin typeface="+mj-lt"/>
              </a:rPr>
              <a:t>In 2019 definitive choice for LZ</a:t>
            </a:r>
          </a:p>
          <a:p>
            <a:pPr>
              <a:lnSpc>
                <a:spcPct val="150000"/>
              </a:lnSpc>
            </a:pPr>
            <a:r>
              <a:rPr lang="en-US" sz="2400" dirty="0">
                <a:latin typeface="+mj-lt"/>
              </a:rPr>
              <a:t>In 2020 change in structure into housing </a:t>
            </a:r>
            <a:r>
              <a:rPr lang="en-US" sz="2400" dirty="0" err="1">
                <a:latin typeface="+mj-lt"/>
              </a:rPr>
              <a:t>cie</a:t>
            </a:r>
            <a:r>
              <a:rPr lang="en-US" sz="2400" dirty="0">
                <a:latin typeface="+mj-lt"/>
              </a:rPr>
              <a:t>:</a:t>
            </a:r>
            <a:br>
              <a:rPr lang="en-US" sz="2400" dirty="0">
                <a:latin typeface="+mj-lt"/>
              </a:rPr>
            </a:br>
            <a:r>
              <a:rPr lang="en-US" sz="2400" dirty="0" err="1">
                <a:latin typeface="+mj-lt"/>
              </a:rPr>
              <a:t>Teamleader</a:t>
            </a:r>
            <a:r>
              <a:rPr lang="en-US" sz="2400" dirty="0">
                <a:latin typeface="+mj-lt"/>
              </a:rPr>
              <a:t> CFM, finance, communication, education, coordination overall, lab specialist, owner/chair</a:t>
            </a:r>
            <a:br>
              <a:rPr lang="en-US" sz="2400" dirty="0">
                <a:latin typeface="Arial Nova Cond" panose="020B0506020202020204" pitchFamily="34" charset="0"/>
              </a:rPr>
            </a:br>
            <a:endParaRPr lang="en-US" sz="2400" dirty="0">
              <a:latin typeface="Arial Nova Cond" panose="020B0506020202020204" pitchFamily="34" charset="0"/>
            </a:endParaRPr>
          </a:p>
        </p:txBody>
      </p:sp>
      <p:pic>
        <p:nvPicPr>
          <p:cNvPr id="8" name="Picture 7">
            <a:extLst>
              <a:ext uri="{FF2B5EF4-FFF2-40B4-BE49-F238E27FC236}">
                <a16:creationId xmlns:a16="http://schemas.microsoft.com/office/drawing/2014/main" id="{9B060188-3753-9E52-789F-83E3C682D55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8635" y="1640584"/>
            <a:ext cx="4580037" cy="3334978"/>
          </a:xfrm>
          <a:prstGeom prst="rect">
            <a:avLst/>
          </a:prstGeom>
        </p:spPr>
      </p:pic>
    </p:spTree>
    <p:extLst>
      <p:ext uri="{BB962C8B-B14F-4D97-AF65-F5344CB8AC3E}">
        <p14:creationId xmlns:p14="http://schemas.microsoft.com/office/powerpoint/2010/main" val="2417227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89A1FBE-F984-2009-8760-56CF537202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773498"/>
            <a:ext cx="10254535" cy="2967862"/>
          </a:xfrm>
          <a:prstGeom prst="rect">
            <a:avLst/>
          </a:prstGeom>
        </p:spPr>
      </p:pic>
      <p:sp>
        <p:nvSpPr>
          <p:cNvPr id="3" name="Content Placeholder 2">
            <a:extLst>
              <a:ext uri="{FF2B5EF4-FFF2-40B4-BE49-F238E27FC236}">
                <a16:creationId xmlns:a16="http://schemas.microsoft.com/office/drawing/2014/main" id="{9EC0168A-A006-9C30-2732-DDDB527C2B0B}"/>
              </a:ext>
            </a:extLst>
          </p:cNvPr>
          <p:cNvSpPr>
            <a:spLocks noGrp="1"/>
          </p:cNvSpPr>
          <p:nvPr>
            <p:ph idx="1"/>
          </p:nvPr>
        </p:nvSpPr>
        <p:spPr>
          <a:xfrm>
            <a:off x="838200" y="1114816"/>
            <a:ext cx="10871200" cy="2054269"/>
          </a:xfrm>
        </p:spPr>
        <p:txBody>
          <a:bodyPr>
            <a:normAutofit fontScale="85000" lnSpcReduction="10000"/>
          </a:bodyPr>
          <a:lstStyle/>
          <a:p>
            <a:pPr marL="0" indent="0" algn="l">
              <a:lnSpc>
                <a:spcPct val="150000"/>
              </a:lnSpc>
              <a:buNone/>
            </a:pPr>
            <a:r>
              <a:rPr lang="en-US" sz="2400" b="0" i="0" u="none" strike="noStrike" baseline="0" dirty="0">
                <a:latin typeface="Arial Nova Cond" panose="020B0506020202020204" pitchFamily="34" charset="0"/>
              </a:rPr>
              <a:t>“</a:t>
            </a:r>
            <a:r>
              <a:rPr lang="en-US" b="0" i="0" u="none" strike="noStrike" baseline="0" dirty="0">
                <a:latin typeface="+mj-lt"/>
              </a:rPr>
              <a:t>The new ITC building will be sustainable, it will be a meeting place for all different cultures, it will be flexible and adaptable, and it will contribute to its environment. </a:t>
            </a:r>
            <a:br>
              <a:rPr lang="en-US" b="0" i="0" u="none" strike="noStrike" baseline="0" dirty="0">
                <a:latin typeface="+mj-lt"/>
              </a:rPr>
            </a:br>
            <a:r>
              <a:rPr lang="en-US" b="0" i="0" u="none" strike="noStrike" baseline="0" dirty="0">
                <a:latin typeface="+mj-lt"/>
              </a:rPr>
              <a:t>Its 37 meters of depth and 220 meters of length make it an extraordinary building.”</a:t>
            </a:r>
          </a:p>
          <a:p>
            <a:pPr marL="0" indent="0" algn="l">
              <a:lnSpc>
                <a:spcPct val="150000"/>
              </a:lnSpc>
              <a:buNone/>
            </a:pPr>
            <a:endParaRPr lang="nl-NL" sz="1400" b="0" i="0" u="none" strike="noStrike" baseline="0" dirty="0">
              <a:latin typeface="Arial Nova Cond" panose="020B0506020202020204" pitchFamily="34" charset="0"/>
            </a:endParaRPr>
          </a:p>
        </p:txBody>
      </p:sp>
      <p:pic>
        <p:nvPicPr>
          <p:cNvPr id="11" name="Picture 10">
            <a:extLst>
              <a:ext uri="{FF2B5EF4-FFF2-40B4-BE49-F238E27FC236}">
                <a16:creationId xmlns:a16="http://schemas.microsoft.com/office/drawing/2014/main" id="{9AB3735C-0816-A760-6C58-8DD9194C46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23760" y="219846"/>
            <a:ext cx="4579620" cy="290557"/>
          </a:xfrm>
          <a:prstGeom prst="rect">
            <a:avLst/>
          </a:prstGeom>
        </p:spPr>
      </p:pic>
    </p:spTree>
    <p:extLst>
      <p:ext uri="{BB962C8B-B14F-4D97-AF65-F5344CB8AC3E}">
        <p14:creationId xmlns:p14="http://schemas.microsoft.com/office/powerpoint/2010/main" val="2407518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5134E-FC28-9943-8643-613FB2EE483C}"/>
              </a:ext>
            </a:extLst>
          </p:cNvPr>
          <p:cNvSpPr>
            <a:spLocks noGrp="1"/>
          </p:cNvSpPr>
          <p:nvPr>
            <p:ph type="title"/>
          </p:nvPr>
        </p:nvSpPr>
        <p:spPr>
          <a:xfrm>
            <a:off x="838200" y="315022"/>
            <a:ext cx="10515600" cy="1011974"/>
          </a:xfrm>
        </p:spPr>
        <p:txBody>
          <a:bodyPr>
            <a:normAutofit/>
          </a:bodyPr>
          <a:lstStyle/>
          <a:p>
            <a:r>
              <a:rPr lang="en-US" sz="5400" dirty="0"/>
              <a:t>                Stages in the process</a:t>
            </a:r>
            <a:endParaRPr lang="nl-NL" sz="5400" dirty="0"/>
          </a:p>
        </p:txBody>
      </p:sp>
      <p:sp>
        <p:nvSpPr>
          <p:cNvPr id="3" name="Content Placeholder 2">
            <a:extLst>
              <a:ext uri="{FF2B5EF4-FFF2-40B4-BE49-F238E27FC236}">
                <a16:creationId xmlns:a16="http://schemas.microsoft.com/office/drawing/2014/main" id="{291627D9-7805-77CB-C41D-E52D917357F6}"/>
              </a:ext>
            </a:extLst>
          </p:cNvPr>
          <p:cNvSpPr>
            <a:spLocks noGrp="1"/>
          </p:cNvSpPr>
          <p:nvPr>
            <p:ph idx="1"/>
          </p:nvPr>
        </p:nvSpPr>
        <p:spPr>
          <a:xfrm>
            <a:off x="6175332" y="1126273"/>
            <a:ext cx="5619750" cy="5416707"/>
          </a:xfrm>
        </p:spPr>
        <p:txBody>
          <a:bodyPr>
            <a:normAutofit/>
          </a:bodyPr>
          <a:lstStyle/>
          <a:p>
            <a:pPr>
              <a:lnSpc>
                <a:spcPct val="150000"/>
              </a:lnSpc>
            </a:pPr>
            <a:r>
              <a:rPr lang="en-US" sz="2200" dirty="0">
                <a:latin typeface="+mj-lt"/>
              </a:rPr>
              <a:t>Final stage: COMMUNICATION!</a:t>
            </a:r>
            <a:br>
              <a:rPr lang="en-US" sz="2200" dirty="0">
                <a:latin typeface="+mj-lt"/>
              </a:rPr>
            </a:br>
            <a:r>
              <a:rPr lang="en-US" sz="2200" dirty="0">
                <a:latin typeface="+mj-lt"/>
              </a:rPr>
              <a:t>Meet the FB, GA’s, posters, look and feel, explanations, visits, countdown, FAQ, </a:t>
            </a:r>
            <a:r>
              <a:rPr lang="en-US" sz="2200" dirty="0" err="1">
                <a:latin typeface="+mj-lt"/>
              </a:rPr>
              <a:t>etc</a:t>
            </a:r>
            <a:r>
              <a:rPr lang="en-US" sz="2200" dirty="0">
                <a:latin typeface="+mj-lt"/>
              </a:rPr>
              <a:t>…</a:t>
            </a:r>
          </a:p>
          <a:p>
            <a:pPr>
              <a:lnSpc>
                <a:spcPct val="150000"/>
              </a:lnSpc>
            </a:pPr>
            <a:r>
              <a:rPr lang="en-US" sz="2200" dirty="0">
                <a:latin typeface="+mj-lt"/>
              </a:rPr>
              <a:t>Prepare smooth move</a:t>
            </a:r>
            <a:br>
              <a:rPr lang="en-US" sz="2200" dirty="0">
                <a:latin typeface="+mj-lt"/>
              </a:rPr>
            </a:br>
            <a:r>
              <a:rPr lang="en-US" sz="2200" dirty="0">
                <a:latin typeface="+mj-lt"/>
              </a:rPr>
              <a:t>Moving boxes but also clean up facilities</a:t>
            </a:r>
          </a:p>
          <a:p>
            <a:pPr>
              <a:lnSpc>
                <a:spcPct val="150000"/>
              </a:lnSpc>
            </a:pPr>
            <a:r>
              <a:rPr lang="en-US" sz="2200" dirty="0">
                <a:latin typeface="+mj-lt"/>
              </a:rPr>
              <a:t>How to keep continuity?</a:t>
            </a:r>
          </a:p>
          <a:p>
            <a:pPr>
              <a:lnSpc>
                <a:spcPct val="150000"/>
              </a:lnSpc>
            </a:pPr>
            <a:r>
              <a:rPr lang="en-US" sz="2200" dirty="0">
                <a:latin typeface="+mj-lt"/>
              </a:rPr>
              <a:t>Sustainability principles (furniture)</a:t>
            </a:r>
          </a:p>
        </p:txBody>
      </p:sp>
      <p:pic>
        <p:nvPicPr>
          <p:cNvPr id="4" name="Picture 3">
            <a:extLst>
              <a:ext uri="{FF2B5EF4-FFF2-40B4-BE49-F238E27FC236}">
                <a16:creationId xmlns:a16="http://schemas.microsoft.com/office/drawing/2014/main" id="{F6D426AF-A1F5-A440-6FC4-50D23948E2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7831" y="1326996"/>
            <a:ext cx="5619750" cy="2821620"/>
          </a:xfrm>
          <a:prstGeom prst="rect">
            <a:avLst/>
          </a:prstGeom>
        </p:spPr>
      </p:pic>
    </p:spTree>
    <p:extLst>
      <p:ext uri="{BB962C8B-B14F-4D97-AF65-F5344CB8AC3E}">
        <p14:creationId xmlns:p14="http://schemas.microsoft.com/office/powerpoint/2010/main" val="3458823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5134E-FC28-9943-8643-613FB2EE483C}"/>
              </a:ext>
            </a:extLst>
          </p:cNvPr>
          <p:cNvSpPr>
            <a:spLocks noGrp="1"/>
          </p:cNvSpPr>
          <p:nvPr>
            <p:ph type="title"/>
          </p:nvPr>
        </p:nvSpPr>
        <p:spPr>
          <a:xfrm>
            <a:off x="838200" y="315021"/>
            <a:ext cx="10515600" cy="1325563"/>
          </a:xfrm>
        </p:spPr>
        <p:txBody>
          <a:bodyPr>
            <a:normAutofit/>
          </a:bodyPr>
          <a:lstStyle/>
          <a:p>
            <a:r>
              <a:rPr lang="en-US" sz="5400" dirty="0"/>
              <a:t>Landing and aftercare</a:t>
            </a:r>
            <a:endParaRPr lang="nl-NL" sz="5400" dirty="0"/>
          </a:p>
        </p:txBody>
      </p:sp>
      <p:sp>
        <p:nvSpPr>
          <p:cNvPr id="3" name="Content Placeholder 2">
            <a:extLst>
              <a:ext uri="{FF2B5EF4-FFF2-40B4-BE49-F238E27FC236}">
                <a16:creationId xmlns:a16="http://schemas.microsoft.com/office/drawing/2014/main" id="{291627D9-7805-77CB-C41D-E52D917357F6}"/>
              </a:ext>
            </a:extLst>
          </p:cNvPr>
          <p:cNvSpPr>
            <a:spLocks noGrp="1"/>
          </p:cNvSpPr>
          <p:nvPr>
            <p:ph idx="1"/>
          </p:nvPr>
        </p:nvSpPr>
        <p:spPr>
          <a:xfrm>
            <a:off x="6865620" y="1138929"/>
            <a:ext cx="4954839" cy="5256389"/>
          </a:xfrm>
        </p:spPr>
        <p:txBody>
          <a:bodyPr>
            <a:normAutofit/>
          </a:bodyPr>
          <a:lstStyle/>
          <a:p>
            <a:pPr>
              <a:lnSpc>
                <a:spcPct val="150000"/>
              </a:lnSpc>
            </a:pPr>
            <a:r>
              <a:rPr lang="en-US" sz="2400" dirty="0">
                <a:latin typeface="+mj-lt"/>
              </a:rPr>
              <a:t>Housing </a:t>
            </a:r>
            <a:r>
              <a:rPr lang="en-US" sz="2400" dirty="0" err="1">
                <a:latin typeface="+mj-lt"/>
              </a:rPr>
              <a:t>cie</a:t>
            </a:r>
            <a:r>
              <a:rPr lang="en-US" sz="2400" dirty="0">
                <a:latin typeface="+mj-lt"/>
              </a:rPr>
              <a:t> still in place</a:t>
            </a:r>
          </a:p>
          <a:p>
            <a:pPr>
              <a:lnSpc>
                <a:spcPct val="150000"/>
              </a:lnSpc>
            </a:pPr>
            <a:r>
              <a:rPr lang="en-US" sz="2400" dirty="0">
                <a:latin typeface="+mj-lt"/>
              </a:rPr>
              <a:t>List with remaining points, but also issues such as dust, noise, cleaning, light, temperature, </a:t>
            </a:r>
            <a:r>
              <a:rPr lang="en-US" sz="2400" dirty="0" err="1">
                <a:latin typeface="+mj-lt"/>
              </a:rPr>
              <a:t>etc</a:t>
            </a:r>
            <a:r>
              <a:rPr lang="en-US" sz="2400" dirty="0">
                <a:latin typeface="+mj-lt"/>
              </a:rPr>
              <a:t>…</a:t>
            </a:r>
          </a:p>
          <a:p>
            <a:pPr>
              <a:lnSpc>
                <a:spcPct val="150000"/>
              </a:lnSpc>
            </a:pPr>
            <a:r>
              <a:rPr lang="en-US" sz="2400" dirty="0">
                <a:latin typeface="+mj-lt"/>
              </a:rPr>
              <a:t>Evaluation through survey</a:t>
            </a:r>
          </a:p>
          <a:p>
            <a:pPr>
              <a:lnSpc>
                <a:spcPct val="150000"/>
              </a:lnSpc>
            </a:pPr>
            <a:r>
              <a:rPr lang="en-US" sz="2400" dirty="0">
                <a:latin typeface="+mj-lt"/>
              </a:rPr>
              <a:t>Getting used to other way of working</a:t>
            </a:r>
          </a:p>
          <a:p>
            <a:pPr>
              <a:lnSpc>
                <a:spcPct val="150000"/>
              </a:lnSpc>
            </a:pPr>
            <a:r>
              <a:rPr lang="en-US" sz="2400" dirty="0">
                <a:latin typeface="+mj-lt"/>
              </a:rPr>
              <a:t>Getting used to campus in and out</a:t>
            </a:r>
          </a:p>
          <a:p>
            <a:pPr>
              <a:lnSpc>
                <a:spcPct val="150000"/>
              </a:lnSpc>
            </a:pPr>
            <a:endParaRPr lang="en-US" sz="2400" dirty="0">
              <a:latin typeface="Arial Nova Cond" panose="020B0506020202020204" pitchFamily="34" charset="0"/>
            </a:endParaRPr>
          </a:p>
        </p:txBody>
      </p:sp>
      <p:grpSp>
        <p:nvGrpSpPr>
          <p:cNvPr id="5" name="Group 4">
            <a:extLst>
              <a:ext uri="{FF2B5EF4-FFF2-40B4-BE49-F238E27FC236}">
                <a16:creationId xmlns:a16="http://schemas.microsoft.com/office/drawing/2014/main" id="{B07BB4CB-4882-5A47-BF74-F52E5125C93A}"/>
              </a:ext>
            </a:extLst>
          </p:cNvPr>
          <p:cNvGrpSpPr/>
          <p:nvPr/>
        </p:nvGrpSpPr>
        <p:grpSpPr>
          <a:xfrm>
            <a:off x="-117937" y="1476727"/>
            <a:ext cx="6516898" cy="5381273"/>
            <a:chOff x="-32980" y="296341"/>
            <a:chExt cx="12098330" cy="6382455"/>
          </a:xfrm>
        </p:grpSpPr>
        <p:grpSp>
          <p:nvGrpSpPr>
            <p:cNvPr id="6" name="Group 5">
              <a:extLst>
                <a:ext uri="{FF2B5EF4-FFF2-40B4-BE49-F238E27FC236}">
                  <a16:creationId xmlns:a16="http://schemas.microsoft.com/office/drawing/2014/main" id="{169572BF-E6B6-5622-CFBD-D8904FFA2C93}"/>
                </a:ext>
              </a:extLst>
            </p:cNvPr>
            <p:cNvGrpSpPr/>
            <p:nvPr/>
          </p:nvGrpSpPr>
          <p:grpSpPr>
            <a:xfrm>
              <a:off x="255142" y="296341"/>
              <a:ext cx="11367517" cy="3561396"/>
              <a:chOff x="255142" y="371032"/>
              <a:chExt cx="11367517" cy="3561396"/>
            </a:xfrm>
          </p:grpSpPr>
          <p:pic>
            <p:nvPicPr>
              <p:cNvPr id="157" name="Picture 156">
                <a:extLst>
                  <a:ext uri="{FF2B5EF4-FFF2-40B4-BE49-F238E27FC236}">
                    <a16:creationId xmlns:a16="http://schemas.microsoft.com/office/drawing/2014/main" id="{33F4704C-0155-140C-8D74-4FEF5B3E85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5142" y="405390"/>
                <a:ext cx="6570070" cy="3412849"/>
              </a:xfrm>
              <a:prstGeom prst="rect">
                <a:avLst/>
              </a:prstGeom>
            </p:spPr>
          </p:pic>
          <p:pic>
            <p:nvPicPr>
              <p:cNvPr id="158" name="Picture 157">
                <a:extLst>
                  <a:ext uri="{FF2B5EF4-FFF2-40B4-BE49-F238E27FC236}">
                    <a16:creationId xmlns:a16="http://schemas.microsoft.com/office/drawing/2014/main" id="{3FCA94A0-C31D-01E4-1E82-CD698BAE01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52589" y="371032"/>
                <a:ext cx="6570070" cy="3561396"/>
              </a:xfrm>
              <a:prstGeom prst="rect">
                <a:avLst/>
              </a:prstGeom>
            </p:spPr>
          </p:pic>
        </p:grpSp>
        <p:pic>
          <p:nvPicPr>
            <p:cNvPr id="7" name="Picture 6">
              <a:extLst>
                <a:ext uri="{FF2B5EF4-FFF2-40B4-BE49-F238E27FC236}">
                  <a16:creationId xmlns:a16="http://schemas.microsoft.com/office/drawing/2014/main" id="{3A69A435-C8D8-CB42-1D8D-3EF870EE33B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0736" y="3727892"/>
              <a:ext cx="6500858" cy="2950904"/>
            </a:xfrm>
            <a:prstGeom prst="rect">
              <a:avLst/>
            </a:prstGeom>
          </p:spPr>
        </p:pic>
        <p:pic>
          <p:nvPicPr>
            <p:cNvPr id="8" name="Picture 7">
              <a:extLst>
                <a:ext uri="{FF2B5EF4-FFF2-40B4-BE49-F238E27FC236}">
                  <a16:creationId xmlns:a16="http://schemas.microsoft.com/office/drawing/2014/main" id="{FE113F3A-5F9E-6714-F977-D89CF0360FB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84130" y="3718026"/>
              <a:ext cx="5576547" cy="2843633"/>
            </a:xfrm>
            <a:prstGeom prst="rect">
              <a:avLst/>
            </a:prstGeom>
          </p:spPr>
        </p:pic>
        <p:grpSp>
          <p:nvGrpSpPr>
            <p:cNvPr id="9" name="Group 8">
              <a:extLst>
                <a:ext uri="{FF2B5EF4-FFF2-40B4-BE49-F238E27FC236}">
                  <a16:creationId xmlns:a16="http://schemas.microsoft.com/office/drawing/2014/main" id="{11E66818-037C-5686-71A3-2482A90C2918}"/>
                </a:ext>
              </a:extLst>
            </p:cNvPr>
            <p:cNvGrpSpPr/>
            <p:nvPr/>
          </p:nvGrpSpPr>
          <p:grpSpPr>
            <a:xfrm>
              <a:off x="1462818" y="3956886"/>
              <a:ext cx="9726775" cy="1305224"/>
              <a:chOff x="1462818" y="2260166"/>
              <a:chExt cx="9726775" cy="1305224"/>
            </a:xfrm>
          </p:grpSpPr>
          <p:sp>
            <p:nvSpPr>
              <p:cNvPr id="154" name="Rectangle 153">
                <a:extLst>
                  <a:ext uri="{FF2B5EF4-FFF2-40B4-BE49-F238E27FC236}">
                    <a16:creationId xmlns:a16="http://schemas.microsoft.com/office/drawing/2014/main" id="{2885096D-21BE-2601-D8D2-9CCACDDF1A01}"/>
                  </a:ext>
                </a:extLst>
              </p:cNvPr>
              <p:cNvSpPr/>
              <p:nvPr/>
            </p:nvSpPr>
            <p:spPr>
              <a:xfrm>
                <a:off x="10144384" y="2260166"/>
                <a:ext cx="1045209" cy="659702"/>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b="1" dirty="0">
                    <a:solidFill>
                      <a:schemeClr val="tx1"/>
                    </a:solidFill>
                  </a:rPr>
                  <a:t>Study landscape 1</a:t>
                </a:r>
                <a:endParaRPr lang="nl-NL" sz="1400" b="1" dirty="0">
                  <a:solidFill>
                    <a:schemeClr val="tx1"/>
                  </a:solidFill>
                </a:endParaRPr>
              </a:p>
            </p:txBody>
          </p:sp>
          <p:sp>
            <p:nvSpPr>
              <p:cNvPr id="155" name="Rectangle 154">
                <a:extLst>
                  <a:ext uri="{FF2B5EF4-FFF2-40B4-BE49-F238E27FC236}">
                    <a16:creationId xmlns:a16="http://schemas.microsoft.com/office/drawing/2014/main" id="{8F9E7091-656F-9BED-43D8-E33AC52DF41A}"/>
                  </a:ext>
                </a:extLst>
              </p:cNvPr>
              <p:cNvSpPr/>
              <p:nvPr/>
            </p:nvSpPr>
            <p:spPr>
              <a:xfrm>
                <a:off x="1462818" y="2904483"/>
                <a:ext cx="1179433" cy="66090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b="1" dirty="0">
                    <a:solidFill>
                      <a:schemeClr val="tx1"/>
                    </a:solidFill>
                  </a:rPr>
                  <a:t>Study landscape 3</a:t>
                </a:r>
                <a:endParaRPr lang="nl-NL" sz="1400" b="1" dirty="0">
                  <a:solidFill>
                    <a:schemeClr val="tx1"/>
                  </a:solidFill>
                </a:endParaRPr>
              </a:p>
            </p:txBody>
          </p:sp>
          <p:sp>
            <p:nvSpPr>
              <p:cNvPr id="156" name="Rectangle 155">
                <a:extLst>
                  <a:ext uri="{FF2B5EF4-FFF2-40B4-BE49-F238E27FC236}">
                    <a16:creationId xmlns:a16="http://schemas.microsoft.com/office/drawing/2014/main" id="{8C836B71-2FD1-CB08-F963-95C04D75DFF6}"/>
                  </a:ext>
                </a:extLst>
              </p:cNvPr>
              <p:cNvSpPr/>
              <p:nvPr/>
            </p:nvSpPr>
            <p:spPr>
              <a:xfrm>
                <a:off x="3673727" y="2274121"/>
                <a:ext cx="1190768" cy="66090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b="1" dirty="0">
                    <a:solidFill>
                      <a:schemeClr val="tx1"/>
                    </a:solidFill>
                  </a:rPr>
                  <a:t>Study landscape 2</a:t>
                </a:r>
                <a:endParaRPr lang="nl-NL" sz="1400" b="1" dirty="0">
                  <a:solidFill>
                    <a:schemeClr val="tx1"/>
                  </a:solidFill>
                </a:endParaRPr>
              </a:p>
            </p:txBody>
          </p:sp>
        </p:grpSp>
        <p:sp>
          <p:nvSpPr>
            <p:cNvPr id="10" name="Freeform: Shape 9">
              <a:extLst>
                <a:ext uri="{FF2B5EF4-FFF2-40B4-BE49-F238E27FC236}">
                  <a16:creationId xmlns:a16="http://schemas.microsoft.com/office/drawing/2014/main" id="{92509AD4-F543-F361-C73D-58DF1BB8C274}"/>
                </a:ext>
              </a:extLst>
            </p:cNvPr>
            <p:cNvSpPr/>
            <p:nvPr/>
          </p:nvSpPr>
          <p:spPr>
            <a:xfrm>
              <a:off x="5121801" y="3935794"/>
              <a:ext cx="1490539" cy="1146718"/>
            </a:xfrm>
            <a:custGeom>
              <a:avLst/>
              <a:gdLst>
                <a:gd name="connsiteX0" fmla="*/ 0 w 2626469"/>
                <a:gd name="connsiteY0" fmla="*/ 0 h 2344366"/>
                <a:gd name="connsiteX1" fmla="*/ 0 w 2626469"/>
                <a:gd name="connsiteY1" fmla="*/ 1352144 h 2344366"/>
                <a:gd name="connsiteX2" fmla="*/ 1031132 w 2626469"/>
                <a:gd name="connsiteY2" fmla="*/ 1352144 h 2344366"/>
                <a:gd name="connsiteX3" fmla="*/ 1031132 w 2626469"/>
                <a:gd name="connsiteY3" fmla="*/ 1001949 h 2344366"/>
                <a:gd name="connsiteX4" fmla="*/ 1682886 w 2626469"/>
                <a:gd name="connsiteY4" fmla="*/ 1001949 h 2344366"/>
                <a:gd name="connsiteX5" fmla="*/ 1682886 w 2626469"/>
                <a:gd name="connsiteY5" fmla="*/ 2344366 h 2344366"/>
                <a:gd name="connsiteX6" fmla="*/ 2626469 w 2626469"/>
                <a:gd name="connsiteY6" fmla="*/ 2344366 h 2344366"/>
                <a:gd name="connsiteX7" fmla="*/ 2626469 w 2626469"/>
                <a:gd name="connsiteY7" fmla="*/ 48638 h 2344366"/>
                <a:gd name="connsiteX8" fmla="*/ 0 w 2626469"/>
                <a:gd name="connsiteY8" fmla="*/ 0 h 2344366"/>
                <a:gd name="connsiteX0" fmla="*/ 0 w 2655652"/>
                <a:gd name="connsiteY0" fmla="*/ 9728 h 2354094"/>
                <a:gd name="connsiteX1" fmla="*/ 0 w 2655652"/>
                <a:gd name="connsiteY1" fmla="*/ 1361872 h 2354094"/>
                <a:gd name="connsiteX2" fmla="*/ 1031132 w 2655652"/>
                <a:gd name="connsiteY2" fmla="*/ 1361872 h 2354094"/>
                <a:gd name="connsiteX3" fmla="*/ 1031132 w 2655652"/>
                <a:gd name="connsiteY3" fmla="*/ 1011677 h 2354094"/>
                <a:gd name="connsiteX4" fmla="*/ 1682886 w 2655652"/>
                <a:gd name="connsiteY4" fmla="*/ 1011677 h 2354094"/>
                <a:gd name="connsiteX5" fmla="*/ 1682886 w 2655652"/>
                <a:gd name="connsiteY5" fmla="*/ 2354094 h 2354094"/>
                <a:gd name="connsiteX6" fmla="*/ 2626469 w 2655652"/>
                <a:gd name="connsiteY6" fmla="*/ 2354094 h 2354094"/>
                <a:gd name="connsiteX7" fmla="*/ 2655652 w 2655652"/>
                <a:gd name="connsiteY7" fmla="*/ 0 h 2354094"/>
                <a:gd name="connsiteX8" fmla="*/ 0 w 2655652"/>
                <a:gd name="connsiteY8" fmla="*/ 9728 h 235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5652" h="2354094">
                  <a:moveTo>
                    <a:pt x="0" y="9728"/>
                  </a:moveTo>
                  <a:lnTo>
                    <a:pt x="0" y="1361872"/>
                  </a:lnTo>
                  <a:lnTo>
                    <a:pt x="1031132" y="1361872"/>
                  </a:lnTo>
                  <a:lnTo>
                    <a:pt x="1031132" y="1011677"/>
                  </a:lnTo>
                  <a:lnTo>
                    <a:pt x="1682886" y="1011677"/>
                  </a:lnTo>
                  <a:lnTo>
                    <a:pt x="1682886" y="2354094"/>
                  </a:lnTo>
                  <a:lnTo>
                    <a:pt x="2626469" y="2354094"/>
                  </a:lnTo>
                  <a:lnTo>
                    <a:pt x="2655652" y="0"/>
                  </a:lnTo>
                  <a:lnTo>
                    <a:pt x="0" y="9728"/>
                  </a:lnTo>
                  <a:close/>
                </a:path>
              </a:pathLst>
            </a:cu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algn="ctr"/>
              <a:r>
                <a:rPr lang="en-US" sz="1400" b="1" dirty="0">
                  <a:solidFill>
                    <a:schemeClr val="tx1"/>
                  </a:solidFill>
                </a:rPr>
                <a:t>Study and  learning center</a:t>
              </a:r>
              <a:endParaRPr lang="nl-NL" sz="1400" b="1" dirty="0">
                <a:solidFill>
                  <a:schemeClr val="tx1"/>
                </a:solidFill>
              </a:endParaRPr>
            </a:p>
          </p:txBody>
        </p:sp>
        <p:grpSp>
          <p:nvGrpSpPr>
            <p:cNvPr id="11" name="Group 10">
              <a:extLst>
                <a:ext uri="{FF2B5EF4-FFF2-40B4-BE49-F238E27FC236}">
                  <a16:creationId xmlns:a16="http://schemas.microsoft.com/office/drawing/2014/main" id="{EBB97BFC-75E4-3725-C170-63932A2E35D9}"/>
                </a:ext>
              </a:extLst>
            </p:cNvPr>
            <p:cNvGrpSpPr/>
            <p:nvPr/>
          </p:nvGrpSpPr>
          <p:grpSpPr>
            <a:xfrm>
              <a:off x="2191076" y="444459"/>
              <a:ext cx="9004522" cy="6116792"/>
              <a:chOff x="2191076" y="444459"/>
              <a:chExt cx="9004522" cy="6116792"/>
            </a:xfrm>
          </p:grpSpPr>
          <p:sp>
            <p:nvSpPr>
              <p:cNvPr id="138" name="Rectangle 137">
                <a:extLst>
                  <a:ext uri="{FF2B5EF4-FFF2-40B4-BE49-F238E27FC236}">
                    <a16:creationId xmlns:a16="http://schemas.microsoft.com/office/drawing/2014/main" id="{419FFD5A-DDBB-4B6E-3657-88C0DC25D9EC}"/>
                  </a:ext>
                </a:extLst>
              </p:cNvPr>
              <p:cNvSpPr/>
              <p:nvPr/>
            </p:nvSpPr>
            <p:spPr>
              <a:xfrm>
                <a:off x="8549641" y="5399196"/>
                <a:ext cx="313784" cy="538779"/>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2800" dirty="0">
                  <a:ln>
                    <a:solidFill>
                      <a:schemeClr val="tx1"/>
                    </a:solidFill>
                  </a:ln>
                </a:endParaRPr>
              </a:p>
            </p:txBody>
          </p:sp>
          <p:sp>
            <p:nvSpPr>
              <p:cNvPr id="139" name="Rectangle 138">
                <a:extLst>
                  <a:ext uri="{FF2B5EF4-FFF2-40B4-BE49-F238E27FC236}">
                    <a16:creationId xmlns:a16="http://schemas.microsoft.com/office/drawing/2014/main" id="{66679C28-1255-1FE4-B2A1-1173CB30F999}"/>
                  </a:ext>
                </a:extLst>
              </p:cNvPr>
              <p:cNvSpPr/>
              <p:nvPr/>
            </p:nvSpPr>
            <p:spPr>
              <a:xfrm>
                <a:off x="8880386" y="5399196"/>
                <a:ext cx="313784" cy="538779"/>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2800" dirty="0">
                  <a:ln>
                    <a:solidFill>
                      <a:schemeClr val="tx1"/>
                    </a:solidFill>
                  </a:ln>
                </a:endParaRPr>
              </a:p>
            </p:txBody>
          </p:sp>
          <p:sp>
            <p:nvSpPr>
              <p:cNvPr id="140" name="Rectangle 139">
                <a:extLst>
                  <a:ext uri="{FF2B5EF4-FFF2-40B4-BE49-F238E27FC236}">
                    <a16:creationId xmlns:a16="http://schemas.microsoft.com/office/drawing/2014/main" id="{E5C01CF9-670D-9E85-B4E4-2562741F3D26}"/>
                  </a:ext>
                </a:extLst>
              </p:cNvPr>
              <p:cNvSpPr/>
              <p:nvPr/>
            </p:nvSpPr>
            <p:spPr>
              <a:xfrm>
                <a:off x="9211131" y="5399196"/>
                <a:ext cx="313784" cy="538779"/>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2800" dirty="0">
                  <a:ln>
                    <a:solidFill>
                      <a:schemeClr val="tx1"/>
                    </a:solidFill>
                  </a:ln>
                </a:endParaRPr>
              </a:p>
            </p:txBody>
          </p:sp>
          <p:sp>
            <p:nvSpPr>
              <p:cNvPr id="141" name="Rectangle 140">
                <a:extLst>
                  <a:ext uri="{FF2B5EF4-FFF2-40B4-BE49-F238E27FC236}">
                    <a16:creationId xmlns:a16="http://schemas.microsoft.com/office/drawing/2014/main" id="{64761DAA-FD9D-D4CF-C787-E2BADC6D64B7}"/>
                  </a:ext>
                </a:extLst>
              </p:cNvPr>
              <p:cNvSpPr/>
              <p:nvPr/>
            </p:nvSpPr>
            <p:spPr>
              <a:xfrm>
                <a:off x="9541875" y="5399196"/>
                <a:ext cx="313784" cy="538779"/>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2800" dirty="0">
                  <a:ln>
                    <a:solidFill>
                      <a:schemeClr val="tx1"/>
                    </a:solidFill>
                  </a:ln>
                </a:endParaRPr>
              </a:p>
            </p:txBody>
          </p:sp>
          <p:sp>
            <p:nvSpPr>
              <p:cNvPr id="142" name="Rectangle 141">
                <a:extLst>
                  <a:ext uri="{FF2B5EF4-FFF2-40B4-BE49-F238E27FC236}">
                    <a16:creationId xmlns:a16="http://schemas.microsoft.com/office/drawing/2014/main" id="{FCDDC2EF-D888-94EC-B2EF-44F8FE3D732C}"/>
                  </a:ext>
                </a:extLst>
              </p:cNvPr>
              <p:cNvSpPr/>
              <p:nvPr/>
            </p:nvSpPr>
            <p:spPr>
              <a:xfrm>
                <a:off x="9872620" y="5399196"/>
                <a:ext cx="661489" cy="538779"/>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2800" dirty="0">
                  <a:ln>
                    <a:solidFill>
                      <a:schemeClr val="tx1"/>
                    </a:solidFill>
                  </a:ln>
                </a:endParaRPr>
              </a:p>
            </p:txBody>
          </p:sp>
          <p:sp>
            <p:nvSpPr>
              <p:cNvPr id="143" name="Rectangle 142">
                <a:extLst>
                  <a:ext uri="{FF2B5EF4-FFF2-40B4-BE49-F238E27FC236}">
                    <a16:creationId xmlns:a16="http://schemas.microsoft.com/office/drawing/2014/main" id="{7121FFF6-925C-657B-DF40-F88710F02035}"/>
                  </a:ext>
                </a:extLst>
              </p:cNvPr>
              <p:cNvSpPr/>
              <p:nvPr/>
            </p:nvSpPr>
            <p:spPr>
              <a:xfrm>
                <a:off x="10534109" y="5399196"/>
                <a:ext cx="661489" cy="538779"/>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2800" dirty="0">
                  <a:ln>
                    <a:solidFill>
                      <a:schemeClr val="tx1"/>
                    </a:solidFill>
                  </a:ln>
                </a:endParaRPr>
              </a:p>
            </p:txBody>
          </p:sp>
          <p:sp>
            <p:nvSpPr>
              <p:cNvPr id="144" name="Rectangle 143">
                <a:extLst>
                  <a:ext uri="{FF2B5EF4-FFF2-40B4-BE49-F238E27FC236}">
                    <a16:creationId xmlns:a16="http://schemas.microsoft.com/office/drawing/2014/main" id="{9281FA9A-5F87-EF1F-4818-6979AFE84832}"/>
                  </a:ext>
                </a:extLst>
              </p:cNvPr>
              <p:cNvSpPr/>
              <p:nvPr/>
            </p:nvSpPr>
            <p:spPr>
              <a:xfrm>
                <a:off x="2932402" y="4454275"/>
                <a:ext cx="741325" cy="50522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2800" dirty="0">
                  <a:ln>
                    <a:solidFill>
                      <a:schemeClr val="tx1"/>
                    </a:solidFill>
                  </a:ln>
                </a:endParaRPr>
              </a:p>
            </p:txBody>
          </p:sp>
          <p:sp>
            <p:nvSpPr>
              <p:cNvPr id="145" name="Rectangle 144">
                <a:extLst>
                  <a:ext uri="{FF2B5EF4-FFF2-40B4-BE49-F238E27FC236}">
                    <a16:creationId xmlns:a16="http://schemas.microsoft.com/office/drawing/2014/main" id="{14873190-AF33-5237-146B-3343234FCC28}"/>
                  </a:ext>
                </a:extLst>
              </p:cNvPr>
              <p:cNvSpPr/>
              <p:nvPr/>
            </p:nvSpPr>
            <p:spPr>
              <a:xfrm>
                <a:off x="5130242" y="4601203"/>
                <a:ext cx="539363" cy="335869"/>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2400" dirty="0">
                  <a:ln>
                    <a:solidFill>
                      <a:schemeClr val="tx1"/>
                    </a:solidFill>
                  </a:ln>
                </a:endParaRPr>
              </a:p>
            </p:txBody>
          </p:sp>
          <p:sp>
            <p:nvSpPr>
              <p:cNvPr id="146" name="Rectangle 145">
                <a:extLst>
                  <a:ext uri="{FF2B5EF4-FFF2-40B4-BE49-F238E27FC236}">
                    <a16:creationId xmlns:a16="http://schemas.microsoft.com/office/drawing/2014/main" id="{538CF584-C61A-6744-7FE7-2BBEA3075DC2}"/>
                  </a:ext>
                </a:extLst>
              </p:cNvPr>
              <p:cNvSpPr/>
              <p:nvPr/>
            </p:nvSpPr>
            <p:spPr>
              <a:xfrm>
                <a:off x="2191076" y="6051909"/>
                <a:ext cx="741325" cy="50522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2800" dirty="0">
                  <a:ln>
                    <a:solidFill>
                      <a:schemeClr val="tx1"/>
                    </a:solidFill>
                  </a:ln>
                </a:endParaRPr>
              </a:p>
            </p:txBody>
          </p:sp>
          <p:sp>
            <p:nvSpPr>
              <p:cNvPr id="147" name="Rectangle 146">
                <a:extLst>
                  <a:ext uri="{FF2B5EF4-FFF2-40B4-BE49-F238E27FC236}">
                    <a16:creationId xmlns:a16="http://schemas.microsoft.com/office/drawing/2014/main" id="{584D82E3-5016-3D82-8988-52C6A7D7CAC1}"/>
                  </a:ext>
                </a:extLst>
              </p:cNvPr>
              <p:cNvSpPr/>
              <p:nvPr/>
            </p:nvSpPr>
            <p:spPr>
              <a:xfrm>
                <a:off x="2932401" y="5900344"/>
                <a:ext cx="741325" cy="660907"/>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2800" dirty="0">
                  <a:ln>
                    <a:solidFill>
                      <a:schemeClr val="tx1"/>
                    </a:solidFill>
                  </a:ln>
                </a:endParaRPr>
              </a:p>
            </p:txBody>
          </p:sp>
          <p:grpSp>
            <p:nvGrpSpPr>
              <p:cNvPr id="148" name="Group 147">
                <a:extLst>
                  <a:ext uri="{FF2B5EF4-FFF2-40B4-BE49-F238E27FC236}">
                    <a16:creationId xmlns:a16="http://schemas.microsoft.com/office/drawing/2014/main" id="{7958C327-FA67-6960-5833-2685BC383844}"/>
                  </a:ext>
                </a:extLst>
              </p:cNvPr>
              <p:cNvGrpSpPr/>
              <p:nvPr/>
            </p:nvGrpSpPr>
            <p:grpSpPr>
              <a:xfrm>
                <a:off x="5913534" y="444459"/>
                <a:ext cx="2771712" cy="1222191"/>
                <a:chOff x="5913534" y="515579"/>
                <a:chExt cx="2771712" cy="1222191"/>
              </a:xfrm>
            </p:grpSpPr>
            <p:grpSp>
              <p:nvGrpSpPr>
                <p:cNvPr id="150" name="Group 149">
                  <a:extLst>
                    <a:ext uri="{FF2B5EF4-FFF2-40B4-BE49-F238E27FC236}">
                      <a16:creationId xmlns:a16="http://schemas.microsoft.com/office/drawing/2014/main" id="{1EA12ADD-386E-EC02-5252-ECF11055153A}"/>
                    </a:ext>
                  </a:extLst>
                </p:cNvPr>
                <p:cNvGrpSpPr/>
                <p:nvPr/>
              </p:nvGrpSpPr>
              <p:grpSpPr>
                <a:xfrm>
                  <a:off x="5913534" y="515579"/>
                  <a:ext cx="2771712" cy="718424"/>
                  <a:chOff x="1667933" y="-486633"/>
                  <a:chExt cx="5063067" cy="1312340"/>
                </a:xfrm>
              </p:grpSpPr>
              <p:sp>
                <p:nvSpPr>
                  <p:cNvPr id="152" name="Rectangle 151">
                    <a:extLst>
                      <a:ext uri="{FF2B5EF4-FFF2-40B4-BE49-F238E27FC236}">
                        <a16:creationId xmlns:a16="http://schemas.microsoft.com/office/drawing/2014/main" id="{AE8D9C03-1439-64A9-131F-A1A95FEF633E}"/>
                      </a:ext>
                    </a:extLst>
                  </p:cNvPr>
                  <p:cNvSpPr/>
                  <p:nvPr/>
                </p:nvSpPr>
                <p:spPr>
                  <a:xfrm>
                    <a:off x="1667933" y="-486625"/>
                    <a:ext cx="694267" cy="1312332"/>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3200" dirty="0">
                      <a:ln>
                        <a:solidFill>
                          <a:schemeClr val="tx1"/>
                        </a:solidFill>
                      </a:ln>
                    </a:endParaRPr>
                  </a:p>
                </p:txBody>
              </p:sp>
              <p:sp>
                <p:nvSpPr>
                  <p:cNvPr id="153" name="Rectangle 152">
                    <a:extLst>
                      <a:ext uri="{FF2B5EF4-FFF2-40B4-BE49-F238E27FC236}">
                        <a16:creationId xmlns:a16="http://schemas.microsoft.com/office/drawing/2014/main" id="{BF483643-CBF1-CC2E-8597-9D548A7D2D7C}"/>
                      </a:ext>
                    </a:extLst>
                  </p:cNvPr>
                  <p:cNvSpPr/>
                  <p:nvPr/>
                </p:nvSpPr>
                <p:spPr>
                  <a:xfrm>
                    <a:off x="6036733" y="-486633"/>
                    <a:ext cx="694267" cy="1312333"/>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3200" dirty="0">
                      <a:ln>
                        <a:solidFill>
                          <a:schemeClr val="tx1"/>
                        </a:solidFill>
                      </a:ln>
                    </a:endParaRPr>
                  </a:p>
                </p:txBody>
              </p:sp>
            </p:grpSp>
            <p:sp>
              <p:nvSpPr>
                <p:cNvPr id="151" name="Rectangle 150">
                  <a:extLst>
                    <a:ext uri="{FF2B5EF4-FFF2-40B4-BE49-F238E27FC236}">
                      <a16:creationId xmlns:a16="http://schemas.microsoft.com/office/drawing/2014/main" id="{134E978C-0475-3C15-95A7-FEDB377EFACF}"/>
                    </a:ext>
                  </a:extLst>
                </p:cNvPr>
                <p:cNvSpPr/>
                <p:nvPr/>
              </p:nvSpPr>
              <p:spPr>
                <a:xfrm>
                  <a:off x="8343531" y="1315022"/>
                  <a:ext cx="341715" cy="42274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3200" dirty="0">
                    <a:ln>
                      <a:solidFill>
                        <a:schemeClr val="tx1"/>
                      </a:solidFill>
                    </a:ln>
                  </a:endParaRPr>
                </a:p>
              </p:txBody>
            </p:sp>
          </p:grpSp>
          <p:sp>
            <p:nvSpPr>
              <p:cNvPr id="149" name="Rectangle 148">
                <a:extLst>
                  <a:ext uri="{FF2B5EF4-FFF2-40B4-BE49-F238E27FC236}">
                    <a16:creationId xmlns:a16="http://schemas.microsoft.com/office/drawing/2014/main" id="{24239433-5615-91B9-267C-D594C9ADDB39}"/>
                  </a:ext>
                </a:extLst>
              </p:cNvPr>
              <p:cNvSpPr/>
              <p:nvPr/>
            </p:nvSpPr>
            <p:spPr>
              <a:xfrm>
                <a:off x="2895872" y="3947641"/>
                <a:ext cx="787736" cy="53685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2800" dirty="0">
                  <a:ln>
                    <a:solidFill>
                      <a:schemeClr val="tx1"/>
                    </a:solidFill>
                  </a:ln>
                </a:endParaRPr>
              </a:p>
            </p:txBody>
          </p:sp>
        </p:grpSp>
        <p:grpSp>
          <p:nvGrpSpPr>
            <p:cNvPr id="12" name="Group 11">
              <a:extLst>
                <a:ext uri="{FF2B5EF4-FFF2-40B4-BE49-F238E27FC236}">
                  <a16:creationId xmlns:a16="http://schemas.microsoft.com/office/drawing/2014/main" id="{C2E00EBC-50D8-F096-8DA1-F031E878F60B}"/>
                </a:ext>
              </a:extLst>
            </p:cNvPr>
            <p:cNvGrpSpPr/>
            <p:nvPr/>
          </p:nvGrpSpPr>
          <p:grpSpPr>
            <a:xfrm>
              <a:off x="1092201" y="1162879"/>
              <a:ext cx="10356042" cy="4099231"/>
              <a:chOff x="1092201" y="1162879"/>
              <a:chExt cx="10356042" cy="4099231"/>
            </a:xfrm>
          </p:grpSpPr>
          <p:sp>
            <p:nvSpPr>
              <p:cNvPr id="120" name="Rectangle 119">
                <a:extLst>
                  <a:ext uri="{FF2B5EF4-FFF2-40B4-BE49-F238E27FC236}">
                    <a16:creationId xmlns:a16="http://schemas.microsoft.com/office/drawing/2014/main" id="{38456CD4-0846-48BD-D31A-C52F6FB1262C}"/>
                  </a:ext>
                </a:extLst>
              </p:cNvPr>
              <p:cNvSpPr/>
              <p:nvPr/>
            </p:nvSpPr>
            <p:spPr>
              <a:xfrm>
                <a:off x="2762250" y="2371725"/>
                <a:ext cx="352425" cy="164091"/>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600"/>
              </a:p>
            </p:txBody>
          </p:sp>
          <p:sp>
            <p:nvSpPr>
              <p:cNvPr id="121" name="Rectangle 120">
                <a:extLst>
                  <a:ext uri="{FF2B5EF4-FFF2-40B4-BE49-F238E27FC236}">
                    <a16:creationId xmlns:a16="http://schemas.microsoft.com/office/drawing/2014/main" id="{2056CB0E-71D6-626C-7D47-FF76D309A424}"/>
                  </a:ext>
                </a:extLst>
              </p:cNvPr>
              <p:cNvSpPr/>
              <p:nvPr/>
            </p:nvSpPr>
            <p:spPr>
              <a:xfrm>
                <a:off x="2762251" y="2718507"/>
                <a:ext cx="266700" cy="164091"/>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600"/>
              </a:p>
            </p:txBody>
          </p:sp>
          <p:sp>
            <p:nvSpPr>
              <p:cNvPr id="122" name="Rectangle 121">
                <a:extLst>
                  <a:ext uri="{FF2B5EF4-FFF2-40B4-BE49-F238E27FC236}">
                    <a16:creationId xmlns:a16="http://schemas.microsoft.com/office/drawing/2014/main" id="{79BDA450-1EC7-F9D7-687D-AA3F70243BC2}"/>
                  </a:ext>
                </a:extLst>
              </p:cNvPr>
              <p:cNvSpPr/>
              <p:nvPr/>
            </p:nvSpPr>
            <p:spPr>
              <a:xfrm>
                <a:off x="3905250" y="2292351"/>
                <a:ext cx="244475" cy="243466"/>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600"/>
              </a:p>
            </p:txBody>
          </p:sp>
          <p:sp>
            <p:nvSpPr>
              <p:cNvPr id="123" name="Rectangle 122">
                <a:extLst>
                  <a:ext uri="{FF2B5EF4-FFF2-40B4-BE49-F238E27FC236}">
                    <a16:creationId xmlns:a16="http://schemas.microsoft.com/office/drawing/2014/main" id="{2A7D990E-47AF-27D5-98A4-224341626332}"/>
                  </a:ext>
                </a:extLst>
              </p:cNvPr>
              <p:cNvSpPr/>
              <p:nvPr/>
            </p:nvSpPr>
            <p:spPr>
              <a:xfrm>
                <a:off x="4848225" y="2012950"/>
                <a:ext cx="282017" cy="185822"/>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600"/>
              </a:p>
            </p:txBody>
          </p:sp>
          <p:sp>
            <p:nvSpPr>
              <p:cNvPr id="124" name="Rectangle 123">
                <a:extLst>
                  <a:ext uri="{FF2B5EF4-FFF2-40B4-BE49-F238E27FC236}">
                    <a16:creationId xmlns:a16="http://schemas.microsoft.com/office/drawing/2014/main" id="{CE2AD853-D737-786C-502D-ABAB2A8115B3}"/>
                  </a:ext>
                </a:extLst>
              </p:cNvPr>
              <p:cNvSpPr/>
              <p:nvPr/>
            </p:nvSpPr>
            <p:spPr>
              <a:xfrm>
                <a:off x="4854615" y="1162879"/>
                <a:ext cx="282017" cy="185822"/>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600"/>
              </a:p>
            </p:txBody>
          </p:sp>
          <p:sp>
            <p:nvSpPr>
              <p:cNvPr id="125" name="Rectangle 124">
                <a:extLst>
                  <a:ext uri="{FF2B5EF4-FFF2-40B4-BE49-F238E27FC236}">
                    <a16:creationId xmlns:a16="http://schemas.microsoft.com/office/drawing/2014/main" id="{296CD54D-6089-1838-7B80-6EFFDA4A7504}"/>
                  </a:ext>
                </a:extLst>
              </p:cNvPr>
              <p:cNvSpPr/>
              <p:nvPr/>
            </p:nvSpPr>
            <p:spPr>
              <a:xfrm>
                <a:off x="4848225" y="1822195"/>
                <a:ext cx="282017" cy="185822"/>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600"/>
              </a:p>
            </p:txBody>
          </p:sp>
          <p:sp>
            <p:nvSpPr>
              <p:cNvPr id="126" name="Rectangle 125">
                <a:extLst>
                  <a:ext uri="{FF2B5EF4-FFF2-40B4-BE49-F238E27FC236}">
                    <a16:creationId xmlns:a16="http://schemas.microsoft.com/office/drawing/2014/main" id="{3DDBF078-2422-E8A9-E0D9-5924A0DB823F}"/>
                  </a:ext>
                </a:extLst>
              </p:cNvPr>
              <p:cNvSpPr/>
              <p:nvPr/>
            </p:nvSpPr>
            <p:spPr>
              <a:xfrm>
                <a:off x="7646779" y="1845249"/>
                <a:ext cx="530225" cy="34356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600"/>
              </a:p>
            </p:txBody>
          </p:sp>
          <p:sp>
            <p:nvSpPr>
              <p:cNvPr id="127" name="Rectangle 126">
                <a:extLst>
                  <a:ext uri="{FF2B5EF4-FFF2-40B4-BE49-F238E27FC236}">
                    <a16:creationId xmlns:a16="http://schemas.microsoft.com/office/drawing/2014/main" id="{DEF833A7-6BC2-887B-0750-16AA9AE02E5F}"/>
                  </a:ext>
                </a:extLst>
              </p:cNvPr>
              <p:cNvSpPr/>
              <p:nvPr/>
            </p:nvSpPr>
            <p:spPr>
              <a:xfrm>
                <a:off x="9464675" y="2032000"/>
                <a:ext cx="258650" cy="155054"/>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600"/>
              </a:p>
            </p:txBody>
          </p:sp>
          <p:sp>
            <p:nvSpPr>
              <p:cNvPr id="128" name="Rectangle 127">
                <a:extLst>
                  <a:ext uri="{FF2B5EF4-FFF2-40B4-BE49-F238E27FC236}">
                    <a16:creationId xmlns:a16="http://schemas.microsoft.com/office/drawing/2014/main" id="{20BD98D2-8B23-562D-7BBF-A2DFE5D14236}"/>
                  </a:ext>
                </a:extLst>
              </p:cNvPr>
              <p:cNvSpPr/>
              <p:nvPr/>
            </p:nvSpPr>
            <p:spPr>
              <a:xfrm>
                <a:off x="9456625" y="1860550"/>
                <a:ext cx="258650" cy="155054"/>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600"/>
              </a:p>
            </p:txBody>
          </p:sp>
          <p:sp>
            <p:nvSpPr>
              <p:cNvPr id="129" name="Rectangle 128">
                <a:extLst>
                  <a:ext uri="{FF2B5EF4-FFF2-40B4-BE49-F238E27FC236}">
                    <a16:creationId xmlns:a16="http://schemas.microsoft.com/office/drawing/2014/main" id="{4477879D-8A58-50E7-B2DC-17AD8BE1E11A}"/>
                  </a:ext>
                </a:extLst>
              </p:cNvPr>
              <p:cNvSpPr/>
              <p:nvPr/>
            </p:nvSpPr>
            <p:spPr>
              <a:xfrm>
                <a:off x="9456625" y="1166054"/>
                <a:ext cx="258650" cy="155054"/>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600"/>
              </a:p>
            </p:txBody>
          </p:sp>
          <p:sp>
            <p:nvSpPr>
              <p:cNvPr id="130" name="Rectangle 129">
                <a:extLst>
                  <a:ext uri="{FF2B5EF4-FFF2-40B4-BE49-F238E27FC236}">
                    <a16:creationId xmlns:a16="http://schemas.microsoft.com/office/drawing/2014/main" id="{29B9046E-C3F6-1DF7-F24C-B2D0B93A4E1E}"/>
                  </a:ext>
                </a:extLst>
              </p:cNvPr>
              <p:cNvSpPr/>
              <p:nvPr/>
            </p:nvSpPr>
            <p:spPr>
              <a:xfrm>
                <a:off x="11122025" y="1685864"/>
                <a:ext cx="326218" cy="155054"/>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600"/>
              </a:p>
            </p:txBody>
          </p:sp>
          <p:sp>
            <p:nvSpPr>
              <p:cNvPr id="131" name="Rectangle 130">
                <a:extLst>
                  <a:ext uri="{FF2B5EF4-FFF2-40B4-BE49-F238E27FC236}">
                    <a16:creationId xmlns:a16="http://schemas.microsoft.com/office/drawing/2014/main" id="{6BA6A750-B0BB-AFD7-A1BA-B7AD87D2640A}"/>
                  </a:ext>
                </a:extLst>
              </p:cNvPr>
              <p:cNvSpPr/>
              <p:nvPr/>
            </p:nvSpPr>
            <p:spPr>
              <a:xfrm>
                <a:off x="11117292" y="1171913"/>
                <a:ext cx="326218" cy="155054"/>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600"/>
              </a:p>
            </p:txBody>
          </p:sp>
          <p:sp>
            <p:nvSpPr>
              <p:cNvPr id="132" name="Rectangle 131">
                <a:extLst>
                  <a:ext uri="{FF2B5EF4-FFF2-40B4-BE49-F238E27FC236}">
                    <a16:creationId xmlns:a16="http://schemas.microsoft.com/office/drawing/2014/main" id="{6B1DEE89-D1E2-EC90-9BF2-8A2A50670CFC}"/>
                  </a:ext>
                </a:extLst>
              </p:cNvPr>
              <p:cNvSpPr/>
              <p:nvPr/>
            </p:nvSpPr>
            <p:spPr>
              <a:xfrm>
                <a:off x="9715274" y="4775512"/>
                <a:ext cx="137375" cy="155054"/>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600"/>
              </a:p>
            </p:txBody>
          </p:sp>
          <p:sp>
            <p:nvSpPr>
              <p:cNvPr id="133" name="Rectangle 132">
                <a:extLst>
                  <a:ext uri="{FF2B5EF4-FFF2-40B4-BE49-F238E27FC236}">
                    <a16:creationId xmlns:a16="http://schemas.microsoft.com/office/drawing/2014/main" id="{8F8A8FAF-52B8-696F-8788-AB9186A4F418}"/>
                  </a:ext>
                </a:extLst>
              </p:cNvPr>
              <p:cNvSpPr/>
              <p:nvPr/>
            </p:nvSpPr>
            <p:spPr>
              <a:xfrm>
                <a:off x="9715273" y="4308616"/>
                <a:ext cx="137375" cy="155054"/>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600"/>
              </a:p>
            </p:txBody>
          </p:sp>
          <p:sp>
            <p:nvSpPr>
              <p:cNvPr id="134" name="Rectangle 133">
                <a:extLst>
                  <a:ext uri="{FF2B5EF4-FFF2-40B4-BE49-F238E27FC236}">
                    <a16:creationId xmlns:a16="http://schemas.microsoft.com/office/drawing/2014/main" id="{F58CDE62-36B0-4B84-2017-65270D92AD0E}"/>
                  </a:ext>
                </a:extLst>
              </p:cNvPr>
              <p:cNvSpPr/>
              <p:nvPr/>
            </p:nvSpPr>
            <p:spPr>
              <a:xfrm>
                <a:off x="8524673" y="4299221"/>
                <a:ext cx="199853" cy="155054"/>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600"/>
              </a:p>
            </p:txBody>
          </p:sp>
          <p:sp>
            <p:nvSpPr>
              <p:cNvPr id="135" name="Rectangle 134">
                <a:extLst>
                  <a:ext uri="{FF2B5EF4-FFF2-40B4-BE49-F238E27FC236}">
                    <a16:creationId xmlns:a16="http://schemas.microsoft.com/office/drawing/2014/main" id="{42E347CE-1FEB-DCAD-E1B9-377635115DF2}"/>
                  </a:ext>
                </a:extLst>
              </p:cNvPr>
              <p:cNvSpPr/>
              <p:nvPr/>
            </p:nvSpPr>
            <p:spPr>
              <a:xfrm>
                <a:off x="1092201" y="5107056"/>
                <a:ext cx="357822" cy="155054"/>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600"/>
              </a:p>
            </p:txBody>
          </p:sp>
          <p:sp>
            <p:nvSpPr>
              <p:cNvPr id="136" name="Rectangle 135">
                <a:extLst>
                  <a:ext uri="{FF2B5EF4-FFF2-40B4-BE49-F238E27FC236}">
                    <a16:creationId xmlns:a16="http://schemas.microsoft.com/office/drawing/2014/main" id="{8BACE2B3-83D2-4AEE-E25F-B125DD979BD3}"/>
                  </a:ext>
                </a:extLst>
              </p:cNvPr>
              <p:cNvSpPr/>
              <p:nvPr/>
            </p:nvSpPr>
            <p:spPr>
              <a:xfrm>
                <a:off x="4846338" y="1525771"/>
                <a:ext cx="137375" cy="155054"/>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600"/>
              </a:p>
            </p:txBody>
          </p:sp>
          <p:sp>
            <p:nvSpPr>
              <p:cNvPr id="137" name="Rectangle 136">
                <a:extLst>
                  <a:ext uri="{FF2B5EF4-FFF2-40B4-BE49-F238E27FC236}">
                    <a16:creationId xmlns:a16="http://schemas.microsoft.com/office/drawing/2014/main" id="{8D079361-7B1C-655E-834A-C3FEE0FB9DE7}"/>
                  </a:ext>
                </a:extLst>
              </p:cNvPr>
              <p:cNvSpPr/>
              <p:nvPr/>
            </p:nvSpPr>
            <p:spPr>
              <a:xfrm>
                <a:off x="5145670" y="4937324"/>
                <a:ext cx="137375" cy="155054"/>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600"/>
              </a:p>
            </p:txBody>
          </p:sp>
        </p:grpSp>
        <p:sp>
          <p:nvSpPr>
            <p:cNvPr id="13" name="Rectangle 12">
              <a:extLst>
                <a:ext uri="{FF2B5EF4-FFF2-40B4-BE49-F238E27FC236}">
                  <a16:creationId xmlns:a16="http://schemas.microsoft.com/office/drawing/2014/main" id="{297F6B84-D1AF-6F5C-5355-A6F88007D0FB}"/>
                </a:ext>
              </a:extLst>
            </p:cNvPr>
            <p:cNvSpPr/>
            <p:nvPr/>
          </p:nvSpPr>
          <p:spPr>
            <a:xfrm>
              <a:off x="361950" y="1162879"/>
              <a:ext cx="681038" cy="69767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600"/>
            </a:p>
          </p:txBody>
        </p:sp>
        <p:sp>
          <p:nvSpPr>
            <p:cNvPr id="14" name="Rectangle 13">
              <a:extLst>
                <a:ext uri="{FF2B5EF4-FFF2-40B4-BE49-F238E27FC236}">
                  <a16:creationId xmlns:a16="http://schemas.microsoft.com/office/drawing/2014/main" id="{A8B0E804-BD81-080C-0049-3A33A4303FC6}"/>
                </a:ext>
              </a:extLst>
            </p:cNvPr>
            <p:cNvSpPr/>
            <p:nvPr/>
          </p:nvSpPr>
          <p:spPr>
            <a:xfrm>
              <a:off x="709613" y="1860549"/>
              <a:ext cx="340888" cy="51117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600"/>
            </a:p>
          </p:txBody>
        </p:sp>
        <p:sp>
          <p:nvSpPr>
            <p:cNvPr id="15" name="Rectangle 14">
              <a:extLst>
                <a:ext uri="{FF2B5EF4-FFF2-40B4-BE49-F238E27FC236}">
                  <a16:creationId xmlns:a16="http://schemas.microsoft.com/office/drawing/2014/main" id="{3520DBE5-8A30-95D5-57C8-320649F87D15}"/>
                </a:ext>
              </a:extLst>
            </p:cNvPr>
            <p:cNvSpPr/>
            <p:nvPr/>
          </p:nvSpPr>
          <p:spPr>
            <a:xfrm>
              <a:off x="2762249" y="444460"/>
              <a:ext cx="612399" cy="115574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600"/>
            </a:p>
          </p:txBody>
        </p:sp>
        <p:sp>
          <p:nvSpPr>
            <p:cNvPr id="16" name="Rectangle 15">
              <a:extLst>
                <a:ext uri="{FF2B5EF4-FFF2-40B4-BE49-F238E27FC236}">
                  <a16:creationId xmlns:a16="http://schemas.microsoft.com/office/drawing/2014/main" id="{594E5C5F-631C-A2D3-78D3-8C3EF9FDDC88}"/>
                </a:ext>
              </a:extLst>
            </p:cNvPr>
            <p:cNvSpPr/>
            <p:nvPr/>
          </p:nvSpPr>
          <p:spPr>
            <a:xfrm>
              <a:off x="3450642" y="2292351"/>
              <a:ext cx="352426" cy="24995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600"/>
            </a:p>
          </p:txBody>
        </p:sp>
        <p:sp>
          <p:nvSpPr>
            <p:cNvPr id="17" name="Rectangle 16">
              <a:extLst>
                <a:ext uri="{FF2B5EF4-FFF2-40B4-BE49-F238E27FC236}">
                  <a16:creationId xmlns:a16="http://schemas.microsoft.com/office/drawing/2014/main" id="{34A9B35A-5C83-BEF0-F179-9DF346E8F7C3}"/>
                </a:ext>
              </a:extLst>
            </p:cNvPr>
            <p:cNvSpPr/>
            <p:nvPr/>
          </p:nvSpPr>
          <p:spPr>
            <a:xfrm>
              <a:off x="5222073" y="444459"/>
              <a:ext cx="685938" cy="115090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600"/>
            </a:p>
          </p:txBody>
        </p:sp>
        <p:sp>
          <p:nvSpPr>
            <p:cNvPr id="18" name="Rectangle 17">
              <a:extLst>
                <a:ext uri="{FF2B5EF4-FFF2-40B4-BE49-F238E27FC236}">
                  <a16:creationId xmlns:a16="http://schemas.microsoft.com/office/drawing/2014/main" id="{1ECC299F-0DCB-F70B-A1D0-979AB6669909}"/>
                </a:ext>
              </a:extLst>
            </p:cNvPr>
            <p:cNvSpPr/>
            <p:nvPr/>
          </p:nvSpPr>
          <p:spPr>
            <a:xfrm>
              <a:off x="5583276" y="1860550"/>
              <a:ext cx="588924" cy="32588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600"/>
            </a:p>
          </p:txBody>
        </p:sp>
        <p:sp>
          <p:nvSpPr>
            <p:cNvPr id="19" name="Rectangle 18">
              <a:extLst>
                <a:ext uri="{FF2B5EF4-FFF2-40B4-BE49-F238E27FC236}">
                  <a16:creationId xmlns:a16="http://schemas.microsoft.com/office/drawing/2014/main" id="{4817B077-CB8C-3D82-F2A0-B756AFFDE844}"/>
                </a:ext>
              </a:extLst>
            </p:cNvPr>
            <p:cNvSpPr/>
            <p:nvPr/>
          </p:nvSpPr>
          <p:spPr>
            <a:xfrm>
              <a:off x="8429612" y="1867585"/>
              <a:ext cx="588924" cy="32588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600"/>
            </a:p>
          </p:txBody>
        </p:sp>
        <p:sp>
          <p:nvSpPr>
            <p:cNvPr id="20" name="Rectangle 19">
              <a:extLst>
                <a:ext uri="{FF2B5EF4-FFF2-40B4-BE49-F238E27FC236}">
                  <a16:creationId xmlns:a16="http://schemas.microsoft.com/office/drawing/2014/main" id="{460A9B79-A554-2AF0-7EAD-AAEAA27126DF}"/>
                </a:ext>
              </a:extLst>
            </p:cNvPr>
            <p:cNvSpPr/>
            <p:nvPr/>
          </p:nvSpPr>
          <p:spPr>
            <a:xfrm>
              <a:off x="8691339" y="444460"/>
              <a:ext cx="727268" cy="115090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600"/>
            </a:p>
          </p:txBody>
        </p:sp>
        <p:sp>
          <p:nvSpPr>
            <p:cNvPr id="21" name="Rectangle 20">
              <a:extLst>
                <a:ext uri="{FF2B5EF4-FFF2-40B4-BE49-F238E27FC236}">
                  <a16:creationId xmlns:a16="http://schemas.microsoft.com/office/drawing/2014/main" id="{5EFB9FAF-27E1-2780-BD61-7D832D1BB877}"/>
                </a:ext>
              </a:extLst>
            </p:cNvPr>
            <p:cNvSpPr/>
            <p:nvPr/>
          </p:nvSpPr>
          <p:spPr>
            <a:xfrm>
              <a:off x="9464675" y="831973"/>
              <a:ext cx="170996" cy="32588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600"/>
            </a:p>
          </p:txBody>
        </p:sp>
        <p:sp>
          <p:nvSpPr>
            <p:cNvPr id="22" name="Rectangle 21">
              <a:extLst>
                <a:ext uri="{FF2B5EF4-FFF2-40B4-BE49-F238E27FC236}">
                  <a16:creationId xmlns:a16="http://schemas.microsoft.com/office/drawing/2014/main" id="{0F982681-3FFF-2FBE-E39E-71D0C6613B3E}"/>
                </a:ext>
              </a:extLst>
            </p:cNvPr>
            <p:cNvSpPr/>
            <p:nvPr/>
          </p:nvSpPr>
          <p:spPr>
            <a:xfrm>
              <a:off x="6910653" y="1511714"/>
              <a:ext cx="794277" cy="15493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600"/>
            </a:p>
          </p:txBody>
        </p:sp>
        <p:sp>
          <p:nvSpPr>
            <p:cNvPr id="23" name="Rectangle 22">
              <a:extLst>
                <a:ext uri="{FF2B5EF4-FFF2-40B4-BE49-F238E27FC236}">
                  <a16:creationId xmlns:a16="http://schemas.microsoft.com/office/drawing/2014/main" id="{4E1C0F23-F6B3-C10C-E4E6-DB34D92143CF}"/>
                </a:ext>
              </a:extLst>
            </p:cNvPr>
            <p:cNvSpPr/>
            <p:nvPr/>
          </p:nvSpPr>
          <p:spPr>
            <a:xfrm>
              <a:off x="9051622" y="4602975"/>
              <a:ext cx="313784" cy="17253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600"/>
            </a:p>
          </p:txBody>
        </p:sp>
        <p:sp>
          <p:nvSpPr>
            <p:cNvPr id="24" name="Rectangle 23">
              <a:extLst>
                <a:ext uri="{FF2B5EF4-FFF2-40B4-BE49-F238E27FC236}">
                  <a16:creationId xmlns:a16="http://schemas.microsoft.com/office/drawing/2014/main" id="{DD68AFA9-B8D5-2015-5BEA-08743060281F}"/>
                </a:ext>
              </a:extLst>
            </p:cNvPr>
            <p:cNvSpPr/>
            <p:nvPr/>
          </p:nvSpPr>
          <p:spPr>
            <a:xfrm>
              <a:off x="5693242" y="4616588"/>
              <a:ext cx="346426" cy="17253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600"/>
            </a:p>
          </p:txBody>
        </p:sp>
        <p:sp>
          <p:nvSpPr>
            <p:cNvPr id="25" name="Rectangle 24">
              <a:extLst>
                <a:ext uri="{FF2B5EF4-FFF2-40B4-BE49-F238E27FC236}">
                  <a16:creationId xmlns:a16="http://schemas.microsoft.com/office/drawing/2014/main" id="{A12F2EF8-3EBD-4EA6-EE97-A78416AB51AF}"/>
                </a:ext>
              </a:extLst>
            </p:cNvPr>
            <p:cNvSpPr/>
            <p:nvPr/>
          </p:nvSpPr>
          <p:spPr>
            <a:xfrm>
              <a:off x="1049759" y="1146812"/>
              <a:ext cx="249113" cy="44855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600"/>
            </a:p>
          </p:txBody>
        </p:sp>
        <p:sp>
          <p:nvSpPr>
            <p:cNvPr id="26" name="Rectangle 25">
              <a:extLst>
                <a:ext uri="{FF2B5EF4-FFF2-40B4-BE49-F238E27FC236}">
                  <a16:creationId xmlns:a16="http://schemas.microsoft.com/office/drawing/2014/main" id="{ECD52FFF-6BCE-DBA6-38F1-420ED01CC907}"/>
                </a:ext>
              </a:extLst>
            </p:cNvPr>
            <p:cNvSpPr/>
            <p:nvPr/>
          </p:nvSpPr>
          <p:spPr>
            <a:xfrm>
              <a:off x="361580" y="4935623"/>
              <a:ext cx="540119" cy="15613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600"/>
            </a:p>
          </p:txBody>
        </p:sp>
        <p:pic>
          <p:nvPicPr>
            <p:cNvPr id="27" name="Picture 26">
              <a:extLst>
                <a:ext uri="{FF2B5EF4-FFF2-40B4-BE49-F238E27FC236}">
                  <a16:creationId xmlns:a16="http://schemas.microsoft.com/office/drawing/2014/main" id="{1D8F1BDC-8799-E040-5F22-441D246A731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30410" y="3301024"/>
              <a:ext cx="1392549" cy="266814"/>
            </a:xfrm>
            <a:prstGeom prst="rect">
              <a:avLst/>
            </a:prstGeom>
          </p:spPr>
        </p:pic>
        <p:sp>
          <p:nvSpPr>
            <p:cNvPr id="28" name="Rectangle 27">
              <a:extLst>
                <a:ext uri="{FF2B5EF4-FFF2-40B4-BE49-F238E27FC236}">
                  <a16:creationId xmlns:a16="http://schemas.microsoft.com/office/drawing/2014/main" id="{ED6E3527-F243-C7DF-8AD1-50D8CC21D7F7}"/>
                </a:ext>
              </a:extLst>
            </p:cNvPr>
            <p:cNvSpPr/>
            <p:nvPr/>
          </p:nvSpPr>
          <p:spPr>
            <a:xfrm>
              <a:off x="4948895" y="831157"/>
              <a:ext cx="170996" cy="32588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600"/>
            </a:p>
          </p:txBody>
        </p:sp>
        <p:grpSp>
          <p:nvGrpSpPr>
            <p:cNvPr id="29" name="Group 28">
              <a:extLst>
                <a:ext uri="{FF2B5EF4-FFF2-40B4-BE49-F238E27FC236}">
                  <a16:creationId xmlns:a16="http://schemas.microsoft.com/office/drawing/2014/main" id="{14585724-8A16-3FA3-06FC-6DA3AD6F4EC2}"/>
                </a:ext>
              </a:extLst>
            </p:cNvPr>
            <p:cNvGrpSpPr/>
            <p:nvPr/>
          </p:nvGrpSpPr>
          <p:grpSpPr>
            <a:xfrm>
              <a:off x="2642253" y="4015634"/>
              <a:ext cx="7502130" cy="1020001"/>
              <a:chOff x="2642253" y="4015634"/>
              <a:chExt cx="7502130" cy="1020001"/>
            </a:xfrm>
          </p:grpSpPr>
          <p:sp>
            <p:nvSpPr>
              <p:cNvPr id="117" name="Rectangle 116">
                <a:extLst>
                  <a:ext uri="{FF2B5EF4-FFF2-40B4-BE49-F238E27FC236}">
                    <a16:creationId xmlns:a16="http://schemas.microsoft.com/office/drawing/2014/main" id="{BAC4441D-212C-E205-0439-D56EFA694EDE}"/>
                  </a:ext>
                </a:extLst>
              </p:cNvPr>
              <p:cNvSpPr/>
              <p:nvPr/>
            </p:nvSpPr>
            <p:spPr>
              <a:xfrm>
                <a:off x="4855362" y="4030478"/>
                <a:ext cx="157424" cy="354131"/>
              </a:xfrm>
              <a:prstGeom prst="rect">
                <a:avLst/>
              </a:prstGeom>
              <a:solidFill>
                <a:srgbClr val="00B0F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200">
                  <a:solidFill>
                    <a:schemeClr val="tx1"/>
                  </a:solidFill>
                </a:endParaRPr>
              </a:p>
            </p:txBody>
          </p:sp>
          <p:sp>
            <p:nvSpPr>
              <p:cNvPr id="118" name="Rectangle 117">
                <a:extLst>
                  <a:ext uri="{FF2B5EF4-FFF2-40B4-BE49-F238E27FC236}">
                    <a16:creationId xmlns:a16="http://schemas.microsoft.com/office/drawing/2014/main" id="{7F60D9B7-C365-9117-B1F0-3FC3C53C727D}"/>
                  </a:ext>
                </a:extLst>
              </p:cNvPr>
              <p:cNvSpPr/>
              <p:nvPr/>
            </p:nvSpPr>
            <p:spPr>
              <a:xfrm>
                <a:off x="2642253" y="4663509"/>
                <a:ext cx="151925" cy="372126"/>
              </a:xfrm>
              <a:prstGeom prst="rect">
                <a:avLst/>
              </a:prstGeom>
              <a:solidFill>
                <a:srgbClr val="00B0F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200">
                  <a:solidFill>
                    <a:schemeClr val="tx1"/>
                  </a:solidFill>
                </a:endParaRPr>
              </a:p>
            </p:txBody>
          </p:sp>
          <p:sp>
            <p:nvSpPr>
              <p:cNvPr id="119" name="Rectangle 118">
                <a:extLst>
                  <a:ext uri="{FF2B5EF4-FFF2-40B4-BE49-F238E27FC236}">
                    <a16:creationId xmlns:a16="http://schemas.microsoft.com/office/drawing/2014/main" id="{305F1A65-B7B6-C46A-4CBE-FF85E6389959}"/>
                  </a:ext>
                </a:extLst>
              </p:cNvPr>
              <p:cNvSpPr/>
              <p:nvPr/>
            </p:nvSpPr>
            <p:spPr>
              <a:xfrm>
                <a:off x="9986214" y="4015634"/>
                <a:ext cx="158169" cy="385743"/>
              </a:xfrm>
              <a:prstGeom prst="rect">
                <a:avLst/>
              </a:prstGeom>
              <a:solidFill>
                <a:srgbClr val="00B0F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200">
                  <a:solidFill>
                    <a:schemeClr val="tx1"/>
                  </a:solidFill>
                </a:endParaRPr>
              </a:p>
            </p:txBody>
          </p:sp>
        </p:grpSp>
        <p:grpSp>
          <p:nvGrpSpPr>
            <p:cNvPr id="30" name="Group 29">
              <a:extLst>
                <a:ext uri="{FF2B5EF4-FFF2-40B4-BE49-F238E27FC236}">
                  <a16:creationId xmlns:a16="http://schemas.microsoft.com/office/drawing/2014/main" id="{FFD70258-0F87-CDF5-A6C9-2904420AE562}"/>
                </a:ext>
              </a:extLst>
            </p:cNvPr>
            <p:cNvGrpSpPr/>
            <p:nvPr/>
          </p:nvGrpSpPr>
          <p:grpSpPr>
            <a:xfrm>
              <a:off x="2642253" y="1054776"/>
              <a:ext cx="8686207" cy="4156395"/>
              <a:chOff x="2642253" y="1054776"/>
              <a:chExt cx="8686207" cy="4156395"/>
            </a:xfrm>
          </p:grpSpPr>
          <p:sp>
            <p:nvSpPr>
              <p:cNvPr id="111" name="Rectangle 110">
                <a:extLst>
                  <a:ext uri="{FF2B5EF4-FFF2-40B4-BE49-F238E27FC236}">
                    <a16:creationId xmlns:a16="http://schemas.microsoft.com/office/drawing/2014/main" id="{19429423-E51B-FB57-ABC6-259B20311D2D}"/>
                  </a:ext>
                </a:extLst>
              </p:cNvPr>
              <p:cNvSpPr/>
              <p:nvPr/>
            </p:nvSpPr>
            <p:spPr>
              <a:xfrm>
                <a:off x="2773391" y="2547459"/>
                <a:ext cx="255560" cy="148411"/>
              </a:xfrm>
              <a:prstGeom prst="rect">
                <a:avLst/>
              </a:prstGeom>
              <a:solidFill>
                <a:srgbClr val="FE0202">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600"/>
              </a:p>
            </p:txBody>
          </p:sp>
          <p:sp>
            <p:nvSpPr>
              <p:cNvPr id="112" name="Rectangle 111">
                <a:extLst>
                  <a:ext uri="{FF2B5EF4-FFF2-40B4-BE49-F238E27FC236}">
                    <a16:creationId xmlns:a16="http://schemas.microsoft.com/office/drawing/2014/main" id="{AF9B4A40-7A7B-69C2-B917-3484EFEB68ED}"/>
                  </a:ext>
                </a:extLst>
              </p:cNvPr>
              <p:cNvSpPr/>
              <p:nvPr/>
            </p:nvSpPr>
            <p:spPr>
              <a:xfrm>
                <a:off x="11111119" y="1054776"/>
                <a:ext cx="217341" cy="102264"/>
              </a:xfrm>
              <a:prstGeom prst="rect">
                <a:avLst/>
              </a:prstGeom>
              <a:solidFill>
                <a:srgbClr val="FE0202">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600"/>
              </a:p>
            </p:txBody>
          </p:sp>
          <p:sp>
            <p:nvSpPr>
              <p:cNvPr id="113" name="Rectangle 112">
                <a:extLst>
                  <a:ext uri="{FF2B5EF4-FFF2-40B4-BE49-F238E27FC236}">
                    <a16:creationId xmlns:a16="http://schemas.microsoft.com/office/drawing/2014/main" id="{3D9E4401-7656-999B-C5CA-39AB779F4B12}"/>
                  </a:ext>
                </a:extLst>
              </p:cNvPr>
              <p:cNvSpPr/>
              <p:nvPr/>
            </p:nvSpPr>
            <p:spPr>
              <a:xfrm>
                <a:off x="4854614" y="4385512"/>
                <a:ext cx="158171" cy="171415"/>
              </a:xfrm>
              <a:prstGeom prst="rect">
                <a:avLst/>
              </a:prstGeom>
              <a:solidFill>
                <a:srgbClr val="FE0202">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600"/>
              </a:p>
            </p:txBody>
          </p:sp>
          <p:sp>
            <p:nvSpPr>
              <p:cNvPr id="114" name="Rectangle 113">
                <a:extLst>
                  <a:ext uri="{FF2B5EF4-FFF2-40B4-BE49-F238E27FC236}">
                    <a16:creationId xmlns:a16="http://schemas.microsoft.com/office/drawing/2014/main" id="{5E86F431-3C08-6090-62BD-848C88F01EE6}"/>
                  </a:ext>
                </a:extLst>
              </p:cNvPr>
              <p:cNvSpPr/>
              <p:nvPr/>
            </p:nvSpPr>
            <p:spPr>
              <a:xfrm>
                <a:off x="2642253" y="5039756"/>
                <a:ext cx="158171" cy="171415"/>
              </a:xfrm>
              <a:prstGeom prst="rect">
                <a:avLst/>
              </a:prstGeom>
              <a:solidFill>
                <a:srgbClr val="FE0202">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600"/>
              </a:p>
            </p:txBody>
          </p:sp>
          <p:sp>
            <p:nvSpPr>
              <p:cNvPr id="115" name="Rectangle 114">
                <a:extLst>
                  <a:ext uri="{FF2B5EF4-FFF2-40B4-BE49-F238E27FC236}">
                    <a16:creationId xmlns:a16="http://schemas.microsoft.com/office/drawing/2014/main" id="{B441489A-1615-0A42-164D-9FF8B16298F6}"/>
                  </a:ext>
                </a:extLst>
              </p:cNvPr>
              <p:cNvSpPr/>
              <p:nvPr/>
            </p:nvSpPr>
            <p:spPr>
              <a:xfrm>
                <a:off x="9986214" y="4405101"/>
                <a:ext cx="158171" cy="171415"/>
              </a:xfrm>
              <a:prstGeom prst="rect">
                <a:avLst/>
              </a:prstGeom>
              <a:solidFill>
                <a:srgbClr val="FE0202">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600"/>
              </a:p>
            </p:txBody>
          </p:sp>
          <p:sp>
            <p:nvSpPr>
              <p:cNvPr id="116" name="Rectangle 115">
                <a:extLst>
                  <a:ext uri="{FF2B5EF4-FFF2-40B4-BE49-F238E27FC236}">
                    <a16:creationId xmlns:a16="http://schemas.microsoft.com/office/drawing/2014/main" id="{0E373D9A-74C1-F6A4-A05E-0A3603EC57F0}"/>
                  </a:ext>
                </a:extLst>
              </p:cNvPr>
              <p:cNvSpPr/>
              <p:nvPr/>
            </p:nvSpPr>
            <p:spPr>
              <a:xfrm>
                <a:off x="7206794" y="2327442"/>
                <a:ext cx="118949" cy="155054"/>
              </a:xfrm>
              <a:prstGeom prst="rect">
                <a:avLst/>
              </a:prstGeom>
              <a:solidFill>
                <a:srgbClr val="FE0202">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600"/>
              </a:p>
            </p:txBody>
          </p:sp>
        </p:grpSp>
        <p:grpSp>
          <p:nvGrpSpPr>
            <p:cNvPr id="31" name="Group 30">
              <a:extLst>
                <a:ext uri="{FF2B5EF4-FFF2-40B4-BE49-F238E27FC236}">
                  <a16:creationId xmlns:a16="http://schemas.microsoft.com/office/drawing/2014/main" id="{3683DCC6-5FC6-9558-B70A-8451F88B23CE}"/>
                </a:ext>
              </a:extLst>
            </p:cNvPr>
            <p:cNvGrpSpPr/>
            <p:nvPr/>
          </p:nvGrpSpPr>
          <p:grpSpPr>
            <a:xfrm>
              <a:off x="2762248" y="803669"/>
              <a:ext cx="8572385" cy="5152243"/>
              <a:chOff x="2762248" y="803669"/>
              <a:chExt cx="8572385" cy="5152243"/>
            </a:xfrm>
          </p:grpSpPr>
          <p:grpSp>
            <p:nvGrpSpPr>
              <p:cNvPr id="101" name="Group 100">
                <a:extLst>
                  <a:ext uri="{FF2B5EF4-FFF2-40B4-BE49-F238E27FC236}">
                    <a16:creationId xmlns:a16="http://schemas.microsoft.com/office/drawing/2014/main" id="{25FA2213-1B8C-AC99-2ACF-E774FCF24610}"/>
                  </a:ext>
                </a:extLst>
              </p:cNvPr>
              <p:cNvGrpSpPr/>
              <p:nvPr/>
            </p:nvGrpSpPr>
            <p:grpSpPr>
              <a:xfrm>
                <a:off x="2762248" y="1692629"/>
                <a:ext cx="6656360" cy="4263283"/>
                <a:chOff x="2762248" y="1692629"/>
                <a:chExt cx="6656360" cy="4263283"/>
              </a:xfrm>
            </p:grpSpPr>
            <p:sp>
              <p:nvSpPr>
                <p:cNvPr id="103" name="Rectangle 102">
                  <a:extLst>
                    <a:ext uri="{FF2B5EF4-FFF2-40B4-BE49-F238E27FC236}">
                      <a16:creationId xmlns:a16="http://schemas.microsoft.com/office/drawing/2014/main" id="{CCC9BB66-BDFB-697E-85E2-1B7F7F69FD12}"/>
                    </a:ext>
                  </a:extLst>
                </p:cNvPr>
                <p:cNvSpPr/>
                <p:nvPr/>
              </p:nvSpPr>
              <p:spPr>
                <a:xfrm>
                  <a:off x="6612340" y="4663510"/>
                  <a:ext cx="1912333" cy="1256458"/>
                </a:xfrm>
                <a:prstGeom prst="rect">
                  <a:avLst/>
                </a:prstGeom>
                <a:solidFill>
                  <a:srgbClr val="B002FE">
                    <a:alpha val="49804"/>
                  </a:srgbClr>
                </a:solidFill>
                <a:ln>
                  <a:noFill/>
                </a:ln>
              </p:spPr>
              <p:style>
                <a:lnRef idx="0">
                  <a:scrgbClr r="0" g="0" b="0"/>
                </a:lnRef>
                <a:fillRef idx="0">
                  <a:scrgbClr r="0" g="0" b="0"/>
                </a:fillRef>
                <a:effectRef idx="0">
                  <a:scrgbClr r="0" g="0" b="0"/>
                </a:effectRef>
                <a:fontRef idx="minor">
                  <a:schemeClr val="lt1"/>
                </a:fontRef>
              </p:style>
              <p:txBody>
                <a:bodyPr rtlCol="0" anchor="b"/>
                <a:lstStyle/>
                <a:p>
                  <a:pPr algn="ctr"/>
                  <a:r>
                    <a:rPr lang="en-US" sz="2000" b="1" dirty="0"/>
                    <a:t>Social Heart</a:t>
                  </a:r>
                  <a:endParaRPr lang="nl-NL" sz="2000" b="1" dirty="0"/>
                </a:p>
              </p:txBody>
            </p:sp>
            <p:sp>
              <p:nvSpPr>
                <p:cNvPr id="104" name="Rectangle 103">
                  <a:extLst>
                    <a:ext uri="{FF2B5EF4-FFF2-40B4-BE49-F238E27FC236}">
                      <a16:creationId xmlns:a16="http://schemas.microsoft.com/office/drawing/2014/main" id="{5FDCA529-9EDE-011E-61F8-F44A3F2F3889}"/>
                    </a:ext>
                  </a:extLst>
                </p:cNvPr>
                <p:cNvSpPr/>
                <p:nvPr/>
              </p:nvSpPr>
              <p:spPr>
                <a:xfrm>
                  <a:off x="8549641" y="5107056"/>
                  <a:ext cx="868967" cy="188271"/>
                </a:xfrm>
                <a:prstGeom prst="rect">
                  <a:avLst/>
                </a:prstGeom>
                <a:solidFill>
                  <a:srgbClr val="B002FE">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2400" dirty="0">
                    <a:ln>
                      <a:solidFill>
                        <a:schemeClr val="tx1"/>
                      </a:solidFill>
                    </a:ln>
                    <a:solidFill>
                      <a:schemeClr val="bg1"/>
                    </a:solidFill>
                  </a:endParaRPr>
                </a:p>
              </p:txBody>
            </p:sp>
            <p:sp>
              <p:nvSpPr>
                <p:cNvPr id="105" name="Rectangle 104">
                  <a:extLst>
                    <a:ext uri="{FF2B5EF4-FFF2-40B4-BE49-F238E27FC236}">
                      <a16:creationId xmlns:a16="http://schemas.microsoft.com/office/drawing/2014/main" id="{F0E7D009-19BD-0EA9-3353-4E88680F8FFA}"/>
                    </a:ext>
                  </a:extLst>
                </p:cNvPr>
                <p:cNvSpPr/>
                <p:nvPr/>
              </p:nvSpPr>
              <p:spPr>
                <a:xfrm>
                  <a:off x="5136632" y="5114908"/>
                  <a:ext cx="929365" cy="188271"/>
                </a:xfrm>
                <a:prstGeom prst="rect">
                  <a:avLst/>
                </a:prstGeom>
                <a:solidFill>
                  <a:srgbClr val="B002FE">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2400" dirty="0">
                    <a:ln>
                      <a:solidFill>
                        <a:schemeClr val="tx1"/>
                      </a:solidFill>
                    </a:ln>
                    <a:solidFill>
                      <a:schemeClr val="bg1"/>
                    </a:solidFill>
                  </a:endParaRPr>
                </a:p>
              </p:txBody>
            </p:sp>
            <p:sp>
              <p:nvSpPr>
                <p:cNvPr id="106" name="Rectangle 105">
                  <a:extLst>
                    <a:ext uri="{FF2B5EF4-FFF2-40B4-BE49-F238E27FC236}">
                      <a16:creationId xmlns:a16="http://schemas.microsoft.com/office/drawing/2014/main" id="{975427F0-782D-013A-095E-3747793B7E8E}"/>
                    </a:ext>
                  </a:extLst>
                </p:cNvPr>
                <p:cNvSpPr/>
                <p:nvPr/>
              </p:nvSpPr>
              <p:spPr>
                <a:xfrm>
                  <a:off x="2902252" y="5114908"/>
                  <a:ext cx="741325" cy="188271"/>
                </a:xfrm>
                <a:prstGeom prst="rect">
                  <a:avLst/>
                </a:prstGeom>
                <a:solidFill>
                  <a:srgbClr val="B002FE">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2400" dirty="0">
                    <a:ln>
                      <a:solidFill>
                        <a:schemeClr val="tx1"/>
                      </a:solidFill>
                    </a:ln>
                    <a:solidFill>
                      <a:schemeClr val="bg1"/>
                    </a:solidFill>
                  </a:endParaRPr>
                </a:p>
              </p:txBody>
            </p:sp>
            <p:sp>
              <p:nvSpPr>
                <p:cNvPr id="107" name="Rectangle 106">
                  <a:extLst>
                    <a:ext uri="{FF2B5EF4-FFF2-40B4-BE49-F238E27FC236}">
                      <a16:creationId xmlns:a16="http://schemas.microsoft.com/office/drawing/2014/main" id="{8A946854-9829-A14E-5CFC-BBFBFC142543}"/>
                    </a:ext>
                  </a:extLst>
                </p:cNvPr>
                <p:cNvSpPr/>
                <p:nvPr/>
              </p:nvSpPr>
              <p:spPr>
                <a:xfrm>
                  <a:off x="2762248" y="1692629"/>
                  <a:ext cx="673435" cy="207416"/>
                </a:xfrm>
                <a:prstGeom prst="rect">
                  <a:avLst/>
                </a:prstGeom>
                <a:solidFill>
                  <a:srgbClr val="B002FE">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2400" dirty="0">
                    <a:ln>
                      <a:solidFill>
                        <a:schemeClr val="tx1"/>
                      </a:solidFill>
                    </a:ln>
                    <a:solidFill>
                      <a:schemeClr val="bg1"/>
                    </a:solidFill>
                  </a:endParaRPr>
                </a:p>
              </p:txBody>
            </p:sp>
            <p:sp>
              <p:nvSpPr>
                <p:cNvPr id="108" name="Rectangle 107">
                  <a:extLst>
                    <a:ext uri="{FF2B5EF4-FFF2-40B4-BE49-F238E27FC236}">
                      <a16:creationId xmlns:a16="http://schemas.microsoft.com/office/drawing/2014/main" id="{D26770F5-BD4B-6A4A-630E-85B17B925789}"/>
                    </a:ext>
                  </a:extLst>
                </p:cNvPr>
                <p:cNvSpPr/>
                <p:nvPr/>
              </p:nvSpPr>
              <p:spPr>
                <a:xfrm>
                  <a:off x="6993767" y="2030527"/>
                  <a:ext cx="638907" cy="176022"/>
                </a:xfrm>
                <a:prstGeom prst="rect">
                  <a:avLst/>
                </a:prstGeom>
                <a:solidFill>
                  <a:srgbClr val="B002FE">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2400" dirty="0">
                    <a:ln>
                      <a:solidFill>
                        <a:schemeClr val="tx1"/>
                      </a:solidFill>
                    </a:ln>
                    <a:solidFill>
                      <a:schemeClr val="bg1"/>
                    </a:solidFill>
                  </a:endParaRPr>
                </a:p>
              </p:txBody>
            </p:sp>
            <p:sp>
              <p:nvSpPr>
                <p:cNvPr id="109" name="Rectangle 108">
                  <a:extLst>
                    <a:ext uri="{FF2B5EF4-FFF2-40B4-BE49-F238E27FC236}">
                      <a16:creationId xmlns:a16="http://schemas.microsoft.com/office/drawing/2014/main" id="{BB28A48C-D832-2CEC-3E83-674694A011F7}"/>
                    </a:ext>
                  </a:extLst>
                </p:cNvPr>
                <p:cNvSpPr/>
                <p:nvPr/>
              </p:nvSpPr>
              <p:spPr>
                <a:xfrm>
                  <a:off x="6256627" y="5430063"/>
                  <a:ext cx="329439" cy="525849"/>
                </a:xfrm>
                <a:prstGeom prst="rect">
                  <a:avLst/>
                </a:prstGeom>
                <a:solidFill>
                  <a:srgbClr val="B002FE">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2400" dirty="0">
                    <a:ln>
                      <a:solidFill>
                        <a:schemeClr val="tx1"/>
                      </a:solidFill>
                    </a:ln>
                    <a:solidFill>
                      <a:schemeClr val="bg1"/>
                    </a:solidFill>
                  </a:endParaRPr>
                </a:p>
              </p:txBody>
            </p:sp>
            <p:sp>
              <p:nvSpPr>
                <p:cNvPr id="110" name="Rectangle 109">
                  <a:extLst>
                    <a:ext uri="{FF2B5EF4-FFF2-40B4-BE49-F238E27FC236}">
                      <a16:creationId xmlns:a16="http://schemas.microsoft.com/office/drawing/2014/main" id="{D52A69E6-B7FF-9656-2B9C-AFBFEE134DC0}"/>
                    </a:ext>
                  </a:extLst>
                </p:cNvPr>
                <p:cNvSpPr/>
                <p:nvPr/>
              </p:nvSpPr>
              <p:spPr>
                <a:xfrm>
                  <a:off x="5493381" y="5419899"/>
                  <a:ext cx="763246" cy="525849"/>
                </a:xfrm>
                <a:prstGeom prst="rect">
                  <a:avLst/>
                </a:prstGeom>
                <a:solidFill>
                  <a:srgbClr val="B002FE">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dirty="0">
                      <a:ln>
                        <a:solidFill>
                          <a:schemeClr val="bg1"/>
                        </a:solidFill>
                      </a:ln>
                      <a:solidFill>
                        <a:schemeClr val="bg1"/>
                      </a:solidFill>
                    </a:rPr>
                    <a:t>Lounge</a:t>
                  </a:r>
                  <a:endParaRPr lang="nl-NL" sz="1200" dirty="0">
                    <a:ln>
                      <a:solidFill>
                        <a:schemeClr val="bg1"/>
                      </a:solidFill>
                    </a:ln>
                    <a:solidFill>
                      <a:schemeClr val="bg1"/>
                    </a:solidFill>
                  </a:endParaRPr>
                </a:p>
              </p:txBody>
            </p:sp>
          </p:grpSp>
          <p:sp>
            <p:nvSpPr>
              <p:cNvPr id="102" name="Rectangle 101">
                <a:extLst>
                  <a:ext uri="{FF2B5EF4-FFF2-40B4-BE49-F238E27FC236}">
                    <a16:creationId xmlns:a16="http://schemas.microsoft.com/office/drawing/2014/main" id="{6090C676-705F-CB2E-E7AE-7159FE0E50CC}"/>
                  </a:ext>
                </a:extLst>
              </p:cNvPr>
              <p:cNvSpPr/>
              <p:nvPr/>
            </p:nvSpPr>
            <p:spPr>
              <a:xfrm>
                <a:off x="11117292" y="803669"/>
                <a:ext cx="217341" cy="267653"/>
              </a:xfrm>
              <a:prstGeom prst="rect">
                <a:avLst/>
              </a:prstGeom>
              <a:solidFill>
                <a:srgbClr val="B002FE">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2400" dirty="0">
                  <a:ln>
                    <a:solidFill>
                      <a:schemeClr val="tx1"/>
                    </a:solidFill>
                  </a:ln>
                  <a:solidFill>
                    <a:schemeClr val="bg1"/>
                  </a:solidFill>
                </a:endParaRPr>
              </a:p>
            </p:txBody>
          </p:sp>
        </p:grpSp>
        <p:grpSp>
          <p:nvGrpSpPr>
            <p:cNvPr id="32" name="Group 31">
              <a:extLst>
                <a:ext uri="{FF2B5EF4-FFF2-40B4-BE49-F238E27FC236}">
                  <a16:creationId xmlns:a16="http://schemas.microsoft.com/office/drawing/2014/main" id="{35A364D1-4BA5-FA6C-AD9B-1E8996A1F561}"/>
                </a:ext>
              </a:extLst>
            </p:cNvPr>
            <p:cNvGrpSpPr/>
            <p:nvPr/>
          </p:nvGrpSpPr>
          <p:grpSpPr>
            <a:xfrm>
              <a:off x="4382690" y="2687707"/>
              <a:ext cx="5340635" cy="1054939"/>
              <a:chOff x="4382690" y="2687707"/>
              <a:chExt cx="5340635" cy="1054939"/>
            </a:xfrm>
          </p:grpSpPr>
          <p:sp>
            <p:nvSpPr>
              <p:cNvPr id="88" name="Rectangle 87">
                <a:extLst>
                  <a:ext uri="{FF2B5EF4-FFF2-40B4-BE49-F238E27FC236}">
                    <a16:creationId xmlns:a16="http://schemas.microsoft.com/office/drawing/2014/main" id="{A7E8C855-EF2D-8A6F-6B2F-52D5EFCBDF6A}"/>
                  </a:ext>
                </a:extLst>
              </p:cNvPr>
              <p:cNvSpPr/>
              <p:nvPr/>
            </p:nvSpPr>
            <p:spPr>
              <a:xfrm>
                <a:off x="4382690" y="2687707"/>
                <a:ext cx="5340635" cy="10549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sz="1600">
                  <a:latin typeface="Arial Nova Cond" panose="020B0506020202020204" pitchFamily="34" charset="0"/>
                </a:endParaRPr>
              </a:p>
            </p:txBody>
          </p:sp>
          <p:sp>
            <p:nvSpPr>
              <p:cNvPr id="89" name="Rectangle 88">
                <a:extLst>
                  <a:ext uri="{FF2B5EF4-FFF2-40B4-BE49-F238E27FC236}">
                    <a16:creationId xmlns:a16="http://schemas.microsoft.com/office/drawing/2014/main" id="{1CA79BFB-EC8F-CD12-CEED-177C32CAC034}"/>
                  </a:ext>
                </a:extLst>
              </p:cNvPr>
              <p:cNvSpPr/>
              <p:nvPr/>
            </p:nvSpPr>
            <p:spPr>
              <a:xfrm>
                <a:off x="4531422" y="2841749"/>
                <a:ext cx="963197" cy="32569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dirty="0">
                    <a:latin typeface="Arial Nova Cond" panose="020B0506020202020204" pitchFamily="34" charset="0"/>
                  </a:rPr>
                  <a:t>Technical</a:t>
                </a:r>
                <a:endParaRPr lang="nl-NL" sz="1400" dirty="0">
                  <a:latin typeface="Arial Nova Cond" panose="020B0506020202020204" pitchFamily="34" charset="0"/>
                </a:endParaRPr>
              </a:p>
            </p:txBody>
          </p:sp>
          <p:sp>
            <p:nvSpPr>
              <p:cNvPr id="90" name="Rectangle 89">
                <a:extLst>
                  <a:ext uri="{FF2B5EF4-FFF2-40B4-BE49-F238E27FC236}">
                    <a16:creationId xmlns:a16="http://schemas.microsoft.com/office/drawing/2014/main" id="{E528034A-3DB4-2328-0C22-8180F2C4E925}"/>
                  </a:ext>
                </a:extLst>
              </p:cNvPr>
              <p:cNvSpPr/>
              <p:nvPr/>
            </p:nvSpPr>
            <p:spPr>
              <a:xfrm>
                <a:off x="5544573" y="2841749"/>
                <a:ext cx="963197" cy="325697"/>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dirty="0">
                    <a:solidFill>
                      <a:schemeClr val="tx1"/>
                    </a:solidFill>
                    <a:latin typeface="Arial Nova Cond" panose="020B0506020202020204" pitchFamily="34" charset="0"/>
                  </a:rPr>
                  <a:t>Education</a:t>
                </a:r>
                <a:endParaRPr lang="nl-NL" sz="1200" dirty="0">
                  <a:solidFill>
                    <a:schemeClr val="tx1"/>
                  </a:solidFill>
                  <a:latin typeface="Arial Nova Cond" panose="020B0506020202020204" pitchFamily="34" charset="0"/>
                </a:endParaRPr>
              </a:p>
            </p:txBody>
          </p:sp>
          <p:sp>
            <p:nvSpPr>
              <p:cNvPr id="91" name="Rectangle 90">
                <a:extLst>
                  <a:ext uri="{FF2B5EF4-FFF2-40B4-BE49-F238E27FC236}">
                    <a16:creationId xmlns:a16="http://schemas.microsoft.com/office/drawing/2014/main" id="{85F341A8-87E5-EDB5-6A7A-B25BA5510A58}"/>
                  </a:ext>
                </a:extLst>
              </p:cNvPr>
              <p:cNvSpPr/>
              <p:nvPr/>
            </p:nvSpPr>
            <p:spPr>
              <a:xfrm>
                <a:off x="6543052" y="2841749"/>
                <a:ext cx="963197" cy="32569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dirty="0">
                    <a:solidFill>
                      <a:schemeClr val="tx1"/>
                    </a:solidFill>
                    <a:latin typeface="Arial Nova Cond" panose="020B0506020202020204" pitchFamily="34" charset="0"/>
                  </a:rPr>
                  <a:t>Study</a:t>
                </a:r>
                <a:endParaRPr lang="nl-NL" sz="1200" dirty="0">
                  <a:solidFill>
                    <a:schemeClr val="tx1"/>
                  </a:solidFill>
                  <a:latin typeface="Arial Nova Cond" panose="020B0506020202020204" pitchFamily="34" charset="0"/>
                </a:endParaRPr>
              </a:p>
            </p:txBody>
          </p:sp>
          <p:sp>
            <p:nvSpPr>
              <p:cNvPr id="92" name="Rectangle 91">
                <a:extLst>
                  <a:ext uri="{FF2B5EF4-FFF2-40B4-BE49-F238E27FC236}">
                    <a16:creationId xmlns:a16="http://schemas.microsoft.com/office/drawing/2014/main" id="{AD0C0C1D-1D0E-C103-7215-4616A33F8933}"/>
                  </a:ext>
                </a:extLst>
              </p:cNvPr>
              <p:cNvSpPr/>
              <p:nvPr/>
            </p:nvSpPr>
            <p:spPr>
              <a:xfrm>
                <a:off x="8578705" y="2841749"/>
                <a:ext cx="963197" cy="325697"/>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dirty="0">
                    <a:solidFill>
                      <a:schemeClr val="tx1"/>
                    </a:solidFill>
                    <a:latin typeface="Arial Nova Cond" panose="020B0506020202020204" pitchFamily="34" charset="0"/>
                  </a:rPr>
                  <a:t>Labs</a:t>
                </a:r>
                <a:endParaRPr lang="nl-NL" sz="1200" dirty="0">
                  <a:solidFill>
                    <a:schemeClr val="tx1"/>
                  </a:solidFill>
                  <a:latin typeface="Arial Nova Cond" panose="020B0506020202020204" pitchFamily="34" charset="0"/>
                </a:endParaRPr>
              </a:p>
            </p:txBody>
          </p:sp>
          <p:sp>
            <p:nvSpPr>
              <p:cNvPr id="93" name="Rectangle 92">
                <a:extLst>
                  <a:ext uri="{FF2B5EF4-FFF2-40B4-BE49-F238E27FC236}">
                    <a16:creationId xmlns:a16="http://schemas.microsoft.com/office/drawing/2014/main" id="{9F9985D4-49C7-A177-C6B4-CAF7A5FBF5C8}"/>
                  </a:ext>
                </a:extLst>
              </p:cNvPr>
              <p:cNvSpPr/>
              <p:nvPr/>
            </p:nvSpPr>
            <p:spPr>
              <a:xfrm>
                <a:off x="8586725" y="3243190"/>
                <a:ext cx="963197" cy="32569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dirty="0">
                    <a:solidFill>
                      <a:schemeClr val="tx1"/>
                    </a:solidFill>
                    <a:latin typeface="Arial Nova Cond" panose="020B0506020202020204" pitchFamily="34" charset="0"/>
                  </a:rPr>
                  <a:t>Meeting</a:t>
                </a:r>
                <a:endParaRPr lang="nl-NL" sz="1200" dirty="0">
                  <a:solidFill>
                    <a:schemeClr val="tx1"/>
                  </a:solidFill>
                  <a:latin typeface="Arial Nova Cond" panose="020B0506020202020204" pitchFamily="34" charset="0"/>
                </a:endParaRPr>
              </a:p>
            </p:txBody>
          </p:sp>
          <p:sp>
            <p:nvSpPr>
              <p:cNvPr id="94" name="Rectangle 93">
                <a:extLst>
                  <a:ext uri="{FF2B5EF4-FFF2-40B4-BE49-F238E27FC236}">
                    <a16:creationId xmlns:a16="http://schemas.microsoft.com/office/drawing/2014/main" id="{0E719973-AB75-99A3-D75F-DCEEBB1ED94B}"/>
                  </a:ext>
                </a:extLst>
              </p:cNvPr>
              <p:cNvSpPr/>
              <p:nvPr/>
            </p:nvSpPr>
            <p:spPr>
              <a:xfrm>
                <a:off x="7560878" y="2841749"/>
                <a:ext cx="963197" cy="325697"/>
              </a:xfrm>
              <a:prstGeom prst="rect">
                <a:avLst/>
              </a:prstGeom>
              <a:solidFill>
                <a:srgbClr val="B002FE">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dirty="0">
                    <a:latin typeface="Arial Nova Cond" panose="020B0506020202020204" pitchFamily="34" charset="0"/>
                  </a:rPr>
                  <a:t>Social</a:t>
                </a:r>
                <a:endParaRPr lang="nl-NL" sz="1200" dirty="0">
                  <a:latin typeface="Arial Nova Cond" panose="020B0506020202020204" pitchFamily="34" charset="0"/>
                </a:endParaRPr>
              </a:p>
            </p:txBody>
          </p:sp>
          <p:sp>
            <p:nvSpPr>
              <p:cNvPr id="95" name="Rectangle 94">
                <a:extLst>
                  <a:ext uri="{FF2B5EF4-FFF2-40B4-BE49-F238E27FC236}">
                    <a16:creationId xmlns:a16="http://schemas.microsoft.com/office/drawing/2014/main" id="{311D5409-B7EB-6E68-60AB-C86C13C67318}"/>
                  </a:ext>
                </a:extLst>
              </p:cNvPr>
              <p:cNvSpPr/>
              <p:nvPr/>
            </p:nvSpPr>
            <p:spPr>
              <a:xfrm>
                <a:off x="4533284" y="3243190"/>
                <a:ext cx="963197" cy="325697"/>
              </a:xfrm>
              <a:prstGeom prst="rect">
                <a:avLst/>
              </a:prstGeom>
              <a:solidFill>
                <a:srgbClr val="FF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dirty="0">
                    <a:latin typeface="Arial Nova Cond" panose="020B0506020202020204" pitchFamily="34" charset="0"/>
                  </a:rPr>
                  <a:t>Print</a:t>
                </a:r>
                <a:endParaRPr lang="nl-NL" sz="1400" dirty="0">
                  <a:latin typeface="Arial Nova Cond" panose="020B0506020202020204" pitchFamily="34" charset="0"/>
                </a:endParaRPr>
              </a:p>
            </p:txBody>
          </p:sp>
          <p:sp>
            <p:nvSpPr>
              <p:cNvPr id="96" name="Rectangle 95">
                <a:extLst>
                  <a:ext uri="{FF2B5EF4-FFF2-40B4-BE49-F238E27FC236}">
                    <a16:creationId xmlns:a16="http://schemas.microsoft.com/office/drawing/2014/main" id="{B0BF5895-BCA6-5AC8-9625-2E43D7BFF51A}"/>
                  </a:ext>
                </a:extLst>
              </p:cNvPr>
              <p:cNvSpPr/>
              <p:nvPr/>
            </p:nvSpPr>
            <p:spPr>
              <a:xfrm>
                <a:off x="5547164" y="3243190"/>
                <a:ext cx="963197" cy="325697"/>
              </a:xfrm>
              <a:prstGeom prst="rect">
                <a:avLst/>
              </a:prstGeom>
              <a:solidFill>
                <a:srgbClr val="00B0F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dirty="0">
                    <a:solidFill>
                      <a:schemeClr val="tx1"/>
                    </a:solidFill>
                    <a:latin typeface="Arial Nova Cond" panose="020B0506020202020204" pitchFamily="34" charset="0"/>
                  </a:rPr>
                  <a:t>Lockers</a:t>
                </a:r>
                <a:endParaRPr lang="nl-NL" sz="1400" dirty="0">
                  <a:solidFill>
                    <a:schemeClr val="tx1"/>
                  </a:solidFill>
                  <a:latin typeface="Arial Nova Cond" panose="020B0506020202020204" pitchFamily="34" charset="0"/>
                </a:endParaRPr>
              </a:p>
            </p:txBody>
          </p:sp>
          <p:pic>
            <p:nvPicPr>
              <p:cNvPr id="97" name="Picture 96">
                <a:extLst>
                  <a:ext uri="{FF2B5EF4-FFF2-40B4-BE49-F238E27FC236}">
                    <a16:creationId xmlns:a16="http://schemas.microsoft.com/office/drawing/2014/main" id="{B11FCBD4-888B-C6D0-7D0B-2E62C47190ED}"/>
                  </a:ext>
                </a:extLst>
              </p:cNvPr>
              <p:cNvPicPr>
                <a:picLocks noChangeAspect="1"/>
              </p:cNvPicPr>
              <p:nvPr/>
            </p:nvPicPr>
            <p:blipFill rotWithShape="1">
              <a:blip r:embed="rId8" cstate="screen">
                <a:alphaModFix amt="70000"/>
                <a:extLst>
                  <a:ext uri="{28A0092B-C50C-407E-A947-70E740481C1C}">
                    <a14:useLocalDpi xmlns:a14="http://schemas.microsoft.com/office/drawing/2010/main"/>
                  </a:ext>
                </a:extLst>
              </a:blip>
              <a:srcRect/>
              <a:stretch/>
            </p:blipFill>
            <p:spPr>
              <a:xfrm>
                <a:off x="6552210" y="3259562"/>
                <a:ext cx="954038" cy="309325"/>
              </a:xfrm>
              <a:prstGeom prst="rect">
                <a:avLst/>
              </a:prstGeom>
              <a:ln w="3175">
                <a:solidFill>
                  <a:schemeClr val="tx1"/>
                </a:solidFill>
              </a:ln>
            </p:spPr>
          </p:pic>
          <p:sp>
            <p:nvSpPr>
              <p:cNvPr id="98" name="TextBox 97">
                <a:extLst>
                  <a:ext uri="{FF2B5EF4-FFF2-40B4-BE49-F238E27FC236}">
                    <a16:creationId xmlns:a16="http://schemas.microsoft.com/office/drawing/2014/main" id="{B8408C94-990C-57FB-982F-9D8A763D6F65}"/>
                  </a:ext>
                </a:extLst>
              </p:cNvPr>
              <p:cNvSpPr txBox="1"/>
              <p:nvPr/>
            </p:nvSpPr>
            <p:spPr>
              <a:xfrm>
                <a:off x="6605435" y="3220827"/>
                <a:ext cx="757319" cy="326490"/>
              </a:xfrm>
              <a:prstGeom prst="rect">
                <a:avLst/>
              </a:prstGeom>
              <a:noFill/>
            </p:spPr>
            <p:txBody>
              <a:bodyPr wrap="none" rtlCol="0">
                <a:spAutoFit/>
              </a:bodyPr>
              <a:lstStyle/>
              <a:p>
                <a:r>
                  <a:rPr lang="en-US" sz="1400" b="1" dirty="0">
                    <a:ln>
                      <a:solidFill>
                        <a:schemeClr val="bg1"/>
                      </a:solidFill>
                    </a:ln>
                    <a:latin typeface="Arial Nova Cond" panose="020B0506020202020204" pitchFamily="34" charset="0"/>
                  </a:rPr>
                  <a:t>Garden</a:t>
                </a:r>
                <a:endParaRPr lang="nl-NL" sz="1400" b="1" dirty="0">
                  <a:ln>
                    <a:solidFill>
                      <a:schemeClr val="bg1"/>
                    </a:solidFill>
                  </a:ln>
                  <a:latin typeface="Arial Nova Cond" panose="020B0506020202020204" pitchFamily="34" charset="0"/>
                </a:endParaRPr>
              </a:p>
            </p:txBody>
          </p:sp>
          <p:pic>
            <p:nvPicPr>
              <p:cNvPr id="99" name="Picture 98">
                <a:extLst>
                  <a:ext uri="{FF2B5EF4-FFF2-40B4-BE49-F238E27FC236}">
                    <a16:creationId xmlns:a16="http://schemas.microsoft.com/office/drawing/2014/main" id="{C994AEA9-D8D7-92E2-6E97-49CAC1BA769B}"/>
                  </a:ext>
                </a:extLst>
              </p:cNvPr>
              <p:cNvPicPr>
                <a:picLocks noChangeAspect="1"/>
              </p:cNvPicPr>
              <p:nvPr/>
            </p:nvPicPr>
            <p:blipFill>
              <a:blip r:embed="rId9" cstate="screen">
                <a:alphaModFix amt="70000"/>
                <a:extLst>
                  <a:ext uri="{28A0092B-C50C-407E-A947-70E740481C1C}">
                    <a14:useLocalDpi xmlns:a14="http://schemas.microsoft.com/office/drawing/2010/main"/>
                  </a:ext>
                </a:extLst>
              </a:blip>
              <a:stretch>
                <a:fillRect/>
              </a:stretch>
            </p:blipFill>
            <p:spPr>
              <a:xfrm>
                <a:off x="7567805" y="3241837"/>
                <a:ext cx="954038" cy="327050"/>
              </a:xfrm>
              <a:prstGeom prst="rect">
                <a:avLst/>
              </a:prstGeom>
            </p:spPr>
          </p:pic>
          <p:sp>
            <p:nvSpPr>
              <p:cNvPr id="100" name="TextBox 99">
                <a:extLst>
                  <a:ext uri="{FF2B5EF4-FFF2-40B4-BE49-F238E27FC236}">
                    <a16:creationId xmlns:a16="http://schemas.microsoft.com/office/drawing/2014/main" id="{15FC59E4-B8E0-0F5F-0E1F-63F7373DE586}"/>
                  </a:ext>
                </a:extLst>
              </p:cNvPr>
              <p:cNvSpPr txBox="1"/>
              <p:nvPr/>
            </p:nvSpPr>
            <p:spPr>
              <a:xfrm>
                <a:off x="7682692" y="3221758"/>
                <a:ext cx="655155" cy="326490"/>
              </a:xfrm>
              <a:prstGeom prst="rect">
                <a:avLst/>
              </a:prstGeom>
              <a:noFill/>
            </p:spPr>
            <p:txBody>
              <a:bodyPr wrap="none" rtlCol="0">
                <a:spAutoFit/>
              </a:bodyPr>
              <a:lstStyle/>
              <a:p>
                <a:r>
                  <a:rPr lang="en-US" sz="1400" b="1" dirty="0">
                    <a:ln>
                      <a:solidFill>
                        <a:schemeClr val="bg1"/>
                      </a:solidFill>
                    </a:ln>
                    <a:latin typeface="Arial Nova Cond" panose="020B0506020202020204" pitchFamily="34" charset="0"/>
                  </a:rPr>
                  <a:t>Office</a:t>
                </a:r>
                <a:endParaRPr lang="nl-NL" sz="1400" b="1" dirty="0">
                  <a:ln>
                    <a:solidFill>
                      <a:schemeClr val="bg1"/>
                    </a:solidFill>
                  </a:ln>
                  <a:latin typeface="Arial Nova Cond" panose="020B0506020202020204" pitchFamily="34" charset="0"/>
                </a:endParaRPr>
              </a:p>
            </p:txBody>
          </p:sp>
        </p:grpSp>
        <p:sp>
          <p:nvSpPr>
            <p:cNvPr id="33" name="Rectangle 32">
              <a:extLst>
                <a:ext uri="{FF2B5EF4-FFF2-40B4-BE49-F238E27FC236}">
                  <a16:creationId xmlns:a16="http://schemas.microsoft.com/office/drawing/2014/main" id="{21533396-A829-59E7-E318-1C0958B2FE99}"/>
                </a:ext>
              </a:extLst>
            </p:cNvPr>
            <p:cNvSpPr/>
            <p:nvPr/>
          </p:nvSpPr>
          <p:spPr>
            <a:xfrm>
              <a:off x="3114675" y="2030526"/>
              <a:ext cx="344436" cy="414968"/>
            </a:xfrm>
            <a:prstGeom prst="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nl-NL" sz="600" dirty="0"/>
            </a:p>
          </p:txBody>
        </p:sp>
        <p:sp>
          <p:nvSpPr>
            <p:cNvPr id="34" name="Rectangle 33">
              <a:extLst>
                <a:ext uri="{FF2B5EF4-FFF2-40B4-BE49-F238E27FC236}">
                  <a16:creationId xmlns:a16="http://schemas.microsoft.com/office/drawing/2014/main" id="{82D4C296-78B7-B21C-6C78-64094ADFEC8C}"/>
                </a:ext>
              </a:extLst>
            </p:cNvPr>
            <p:cNvSpPr/>
            <p:nvPr/>
          </p:nvSpPr>
          <p:spPr>
            <a:xfrm>
              <a:off x="11108787" y="2030525"/>
              <a:ext cx="225846" cy="169001"/>
            </a:xfrm>
            <a:prstGeom prst="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nl-NL" sz="600" dirty="0"/>
            </a:p>
          </p:txBody>
        </p:sp>
        <p:sp>
          <p:nvSpPr>
            <p:cNvPr id="35" name="Rectangle 34">
              <a:extLst>
                <a:ext uri="{FF2B5EF4-FFF2-40B4-BE49-F238E27FC236}">
                  <a16:creationId xmlns:a16="http://schemas.microsoft.com/office/drawing/2014/main" id="{169C3D1A-BD4B-288E-38C8-0B83726888BE}"/>
                </a:ext>
              </a:extLst>
            </p:cNvPr>
            <p:cNvSpPr/>
            <p:nvPr/>
          </p:nvSpPr>
          <p:spPr>
            <a:xfrm>
              <a:off x="9042551" y="4780431"/>
              <a:ext cx="322855" cy="155054"/>
            </a:xfrm>
            <a:prstGeom prst="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nl-NL" sz="600" dirty="0"/>
            </a:p>
          </p:txBody>
        </p:sp>
        <p:sp>
          <p:nvSpPr>
            <p:cNvPr id="36" name="Rectangle 35">
              <a:extLst>
                <a:ext uri="{FF2B5EF4-FFF2-40B4-BE49-F238E27FC236}">
                  <a16:creationId xmlns:a16="http://schemas.microsoft.com/office/drawing/2014/main" id="{C0616CC1-49A8-015A-F814-10D5FF1E9D7A}"/>
                </a:ext>
              </a:extLst>
            </p:cNvPr>
            <p:cNvSpPr/>
            <p:nvPr/>
          </p:nvSpPr>
          <p:spPr>
            <a:xfrm>
              <a:off x="9051621" y="4453941"/>
              <a:ext cx="313784" cy="155055"/>
            </a:xfrm>
            <a:prstGeom prst="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nl-NL" sz="600" dirty="0"/>
            </a:p>
          </p:txBody>
        </p:sp>
        <p:sp>
          <p:nvSpPr>
            <p:cNvPr id="37" name="Rectangle 36">
              <a:extLst>
                <a:ext uri="{FF2B5EF4-FFF2-40B4-BE49-F238E27FC236}">
                  <a16:creationId xmlns:a16="http://schemas.microsoft.com/office/drawing/2014/main" id="{B4A62EF7-A1B0-0670-868A-4C6F75116913}"/>
                </a:ext>
              </a:extLst>
            </p:cNvPr>
            <p:cNvSpPr/>
            <p:nvPr/>
          </p:nvSpPr>
          <p:spPr>
            <a:xfrm>
              <a:off x="5703571" y="4792240"/>
              <a:ext cx="333940" cy="155054"/>
            </a:xfrm>
            <a:prstGeom prst="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nl-NL" sz="600" dirty="0"/>
            </a:p>
          </p:txBody>
        </p:sp>
        <p:sp>
          <p:nvSpPr>
            <p:cNvPr id="38" name="Rectangle 37">
              <a:extLst>
                <a:ext uri="{FF2B5EF4-FFF2-40B4-BE49-F238E27FC236}">
                  <a16:creationId xmlns:a16="http://schemas.microsoft.com/office/drawing/2014/main" id="{22EA9E05-9DE2-81D3-5A49-C63F489D6F84}"/>
                </a:ext>
              </a:extLst>
            </p:cNvPr>
            <p:cNvSpPr/>
            <p:nvPr/>
          </p:nvSpPr>
          <p:spPr>
            <a:xfrm>
              <a:off x="3296093" y="5589911"/>
              <a:ext cx="347483" cy="143423"/>
            </a:xfrm>
            <a:prstGeom prst="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nl-NL" sz="600" dirty="0"/>
            </a:p>
          </p:txBody>
        </p:sp>
        <p:sp>
          <p:nvSpPr>
            <p:cNvPr id="39" name="Rectangle 38">
              <a:extLst>
                <a:ext uri="{FF2B5EF4-FFF2-40B4-BE49-F238E27FC236}">
                  <a16:creationId xmlns:a16="http://schemas.microsoft.com/office/drawing/2014/main" id="{A9590B25-9E79-5196-173D-DDCE976D286E}"/>
                </a:ext>
              </a:extLst>
            </p:cNvPr>
            <p:cNvSpPr/>
            <p:nvPr/>
          </p:nvSpPr>
          <p:spPr>
            <a:xfrm>
              <a:off x="1049759" y="1674052"/>
              <a:ext cx="333940" cy="162622"/>
            </a:xfrm>
            <a:prstGeom prst="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nl-NL" sz="600" dirty="0"/>
            </a:p>
          </p:txBody>
        </p:sp>
        <p:grpSp>
          <p:nvGrpSpPr>
            <p:cNvPr id="40" name="Group 39">
              <a:extLst>
                <a:ext uri="{FF2B5EF4-FFF2-40B4-BE49-F238E27FC236}">
                  <a16:creationId xmlns:a16="http://schemas.microsoft.com/office/drawing/2014/main" id="{7743823C-AEA4-2BAF-6626-6B0E6024A3F5}"/>
                </a:ext>
              </a:extLst>
            </p:cNvPr>
            <p:cNvGrpSpPr/>
            <p:nvPr/>
          </p:nvGrpSpPr>
          <p:grpSpPr>
            <a:xfrm>
              <a:off x="1013637" y="674411"/>
              <a:ext cx="10518970" cy="5125528"/>
              <a:chOff x="1013637" y="674411"/>
              <a:chExt cx="10518970" cy="5125528"/>
            </a:xfrm>
          </p:grpSpPr>
          <p:grpSp>
            <p:nvGrpSpPr>
              <p:cNvPr id="72" name="Group 71">
                <a:extLst>
                  <a:ext uri="{FF2B5EF4-FFF2-40B4-BE49-F238E27FC236}">
                    <a16:creationId xmlns:a16="http://schemas.microsoft.com/office/drawing/2014/main" id="{9165E3F5-8990-0BC7-D57F-C883A2AA3496}"/>
                  </a:ext>
                </a:extLst>
              </p:cNvPr>
              <p:cNvGrpSpPr/>
              <p:nvPr/>
            </p:nvGrpSpPr>
            <p:grpSpPr>
              <a:xfrm>
                <a:off x="1013637" y="674411"/>
                <a:ext cx="10518970" cy="4327118"/>
                <a:chOff x="1013637" y="674411"/>
                <a:chExt cx="10518970" cy="4327118"/>
              </a:xfrm>
            </p:grpSpPr>
            <p:sp>
              <p:nvSpPr>
                <p:cNvPr id="74" name="TextBox 73">
                  <a:extLst>
                    <a:ext uri="{FF2B5EF4-FFF2-40B4-BE49-F238E27FC236}">
                      <a16:creationId xmlns:a16="http://schemas.microsoft.com/office/drawing/2014/main" id="{FC3B86C5-640A-C523-4815-84D5F6F1BE0F}"/>
                    </a:ext>
                  </a:extLst>
                </p:cNvPr>
                <p:cNvSpPr txBox="1"/>
                <p:nvPr/>
              </p:nvSpPr>
              <p:spPr>
                <a:xfrm>
                  <a:off x="3091477" y="2004482"/>
                  <a:ext cx="403553" cy="457085"/>
                </a:xfrm>
                <a:prstGeom prst="rect">
                  <a:avLst/>
                </a:prstGeom>
                <a:noFill/>
              </p:spPr>
              <p:txBody>
                <a:bodyPr wrap="square" rtlCol="0">
                  <a:spAutoFit/>
                </a:bodyPr>
                <a:lstStyle/>
                <a:p>
                  <a:r>
                    <a:rPr lang="en-US" sz="1000" dirty="0"/>
                    <a:t>WC</a:t>
                  </a:r>
                </a:p>
                <a:p>
                  <a:r>
                    <a:rPr lang="en-US" sz="600" dirty="0"/>
                    <a:t>&amp; </a:t>
                  </a:r>
                </a:p>
                <a:p>
                  <a:r>
                    <a:rPr lang="en-US" sz="600" dirty="0"/>
                    <a:t>MIVA</a:t>
                  </a:r>
                  <a:endParaRPr lang="nl-NL" sz="600" dirty="0"/>
                </a:p>
              </p:txBody>
            </p:sp>
            <p:sp>
              <p:nvSpPr>
                <p:cNvPr id="75" name="Rectangle 74">
                  <a:extLst>
                    <a:ext uri="{FF2B5EF4-FFF2-40B4-BE49-F238E27FC236}">
                      <a16:creationId xmlns:a16="http://schemas.microsoft.com/office/drawing/2014/main" id="{559C1D64-B633-48B5-D90D-9A57D587759E}"/>
                    </a:ext>
                  </a:extLst>
                </p:cNvPr>
                <p:cNvSpPr/>
                <p:nvPr/>
              </p:nvSpPr>
              <p:spPr>
                <a:xfrm>
                  <a:off x="5234391" y="1848014"/>
                  <a:ext cx="333940" cy="343564"/>
                </a:xfrm>
                <a:prstGeom prst="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nl-NL" sz="600" dirty="0"/>
                </a:p>
              </p:txBody>
            </p:sp>
            <p:sp>
              <p:nvSpPr>
                <p:cNvPr id="76" name="Rectangle 75">
                  <a:extLst>
                    <a:ext uri="{FF2B5EF4-FFF2-40B4-BE49-F238E27FC236}">
                      <a16:creationId xmlns:a16="http://schemas.microsoft.com/office/drawing/2014/main" id="{61BE301F-A735-F0D9-6D0A-29211A1CCC34}"/>
                    </a:ext>
                  </a:extLst>
                </p:cNvPr>
                <p:cNvSpPr/>
                <p:nvPr/>
              </p:nvSpPr>
              <p:spPr>
                <a:xfrm>
                  <a:off x="9041544" y="1848014"/>
                  <a:ext cx="333940" cy="343564"/>
                </a:xfrm>
                <a:prstGeom prst="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nl-NL" sz="600" dirty="0"/>
                </a:p>
              </p:txBody>
            </p:sp>
            <p:sp>
              <p:nvSpPr>
                <p:cNvPr id="77" name="Rectangle 76">
                  <a:extLst>
                    <a:ext uri="{FF2B5EF4-FFF2-40B4-BE49-F238E27FC236}">
                      <a16:creationId xmlns:a16="http://schemas.microsoft.com/office/drawing/2014/main" id="{6993663F-1CA6-7574-DE88-BD513E84979C}"/>
                    </a:ext>
                  </a:extLst>
                </p:cNvPr>
                <p:cNvSpPr/>
                <p:nvPr/>
              </p:nvSpPr>
              <p:spPr>
                <a:xfrm>
                  <a:off x="6958921" y="1844347"/>
                  <a:ext cx="687857" cy="176021"/>
                </a:xfrm>
                <a:prstGeom prst="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nl-NL" sz="600" dirty="0"/>
                </a:p>
              </p:txBody>
            </p:sp>
            <p:sp>
              <p:nvSpPr>
                <p:cNvPr id="78" name="Rectangle 77">
                  <a:extLst>
                    <a:ext uri="{FF2B5EF4-FFF2-40B4-BE49-F238E27FC236}">
                      <a16:creationId xmlns:a16="http://schemas.microsoft.com/office/drawing/2014/main" id="{3979B4B5-A26C-6342-B312-399E3148B74E}"/>
                    </a:ext>
                  </a:extLst>
                </p:cNvPr>
                <p:cNvSpPr/>
                <p:nvPr/>
              </p:nvSpPr>
              <p:spPr>
                <a:xfrm>
                  <a:off x="11322387" y="813015"/>
                  <a:ext cx="115940" cy="126855"/>
                </a:xfrm>
                <a:prstGeom prst="rect">
                  <a:avLst/>
                </a:prstGeom>
                <a:solidFill>
                  <a:schemeClr val="bg1"/>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nl-NL" sz="600" dirty="0"/>
                </a:p>
              </p:txBody>
            </p:sp>
            <p:sp>
              <p:nvSpPr>
                <p:cNvPr id="79" name="TextBox 78">
                  <a:extLst>
                    <a:ext uri="{FF2B5EF4-FFF2-40B4-BE49-F238E27FC236}">
                      <a16:creationId xmlns:a16="http://schemas.microsoft.com/office/drawing/2014/main" id="{7BE2E68B-9E16-E1DA-703A-3050AE2386FC}"/>
                    </a:ext>
                  </a:extLst>
                </p:cNvPr>
                <p:cNvSpPr txBox="1"/>
                <p:nvPr/>
              </p:nvSpPr>
              <p:spPr>
                <a:xfrm>
                  <a:off x="5203964" y="1890330"/>
                  <a:ext cx="403553" cy="261191"/>
                </a:xfrm>
                <a:prstGeom prst="rect">
                  <a:avLst/>
                </a:prstGeom>
                <a:noFill/>
              </p:spPr>
              <p:txBody>
                <a:bodyPr wrap="square" rtlCol="0">
                  <a:spAutoFit/>
                </a:bodyPr>
                <a:lstStyle/>
                <a:p>
                  <a:r>
                    <a:rPr lang="en-US" sz="1000" dirty="0"/>
                    <a:t>WC</a:t>
                  </a:r>
                </a:p>
              </p:txBody>
            </p:sp>
            <p:sp>
              <p:nvSpPr>
                <p:cNvPr id="80" name="TextBox 79">
                  <a:extLst>
                    <a:ext uri="{FF2B5EF4-FFF2-40B4-BE49-F238E27FC236}">
                      <a16:creationId xmlns:a16="http://schemas.microsoft.com/office/drawing/2014/main" id="{BA16DE8E-6528-7098-83B2-3519C9DEF388}"/>
                    </a:ext>
                  </a:extLst>
                </p:cNvPr>
                <p:cNvSpPr txBox="1"/>
                <p:nvPr/>
              </p:nvSpPr>
              <p:spPr>
                <a:xfrm>
                  <a:off x="7103831" y="1806176"/>
                  <a:ext cx="403553" cy="261191"/>
                </a:xfrm>
                <a:prstGeom prst="rect">
                  <a:avLst/>
                </a:prstGeom>
                <a:noFill/>
              </p:spPr>
              <p:txBody>
                <a:bodyPr wrap="square" rtlCol="0">
                  <a:spAutoFit/>
                </a:bodyPr>
                <a:lstStyle/>
                <a:p>
                  <a:r>
                    <a:rPr lang="en-US" sz="1000" dirty="0"/>
                    <a:t>WC</a:t>
                  </a:r>
                </a:p>
              </p:txBody>
            </p:sp>
            <p:sp>
              <p:nvSpPr>
                <p:cNvPr id="81" name="TextBox 80">
                  <a:extLst>
                    <a:ext uri="{FF2B5EF4-FFF2-40B4-BE49-F238E27FC236}">
                      <a16:creationId xmlns:a16="http://schemas.microsoft.com/office/drawing/2014/main" id="{0DDF210D-D8AB-5CBC-3C37-7C0791B5CCB4}"/>
                    </a:ext>
                  </a:extLst>
                </p:cNvPr>
                <p:cNvSpPr txBox="1"/>
                <p:nvPr/>
              </p:nvSpPr>
              <p:spPr>
                <a:xfrm>
                  <a:off x="1013637" y="1630977"/>
                  <a:ext cx="403553" cy="261191"/>
                </a:xfrm>
                <a:prstGeom prst="rect">
                  <a:avLst/>
                </a:prstGeom>
                <a:noFill/>
              </p:spPr>
              <p:txBody>
                <a:bodyPr wrap="square" rtlCol="0">
                  <a:spAutoFit/>
                </a:bodyPr>
                <a:lstStyle/>
                <a:p>
                  <a:r>
                    <a:rPr lang="en-US" sz="1000" dirty="0"/>
                    <a:t>WC</a:t>
                  </a:r>
                </a:p>
              </p:txBody>
            </p:sp>
            <p:sp>
              <p:nvSpPr>
                <p:cNvPr id="82" name="TextBox 81">
                  <a:extLst>
                    <a:ext uri="{FF2B5EF4-FFF2-40B4-BE49-F238E27FC236}">
                      <a16:creationId xmlns:a16="http://schemas.microsoft.com/office/drawing/2014/main" id="{B8914B21-01DB-467B-050C-57F7FD169825}"/>
                    </a:ext>
                  </a:extLst>
                </p:cNvPr>
                <p:cNvSpPr txBox="1"/>
                <p:nvPr/>
              </p:nvSpPr>
              <p:spPr>
                <a:xfrm>
                  <a:off x="9016525" y="1881934"/>
                  <a:ext cx="403553" cy="261191"/>
                </a:xfrm>
                <a:prstGeom prst="rect">
                  <a:avLst/>
                </a:prstGeom>
                <a:noFill/>
              </p:spPr>
              <p:txBody>
                <a:bodyPr wrap="square" rtlCol="0">
                  <a:spAutoFit/>
                </a:bodyPr>
                <a:lstStyle/>
                <a:p>
                  <a:r>
                    <a:rPr lang="en-US" sz="1000" dirty="0"/>
                    <a:t>WC</a:t>
                  </a:r>
                </a:p>
              </p:txBody>
            </p:sp>
            <p:sp>
              <p:nvSpPr>
                <p:cNvPr id="83" name="TextBox 82">
                  <a:extLst>
                    <a:ext uri="{FF2B5EF4-FFF2-40B4-BE49-F238E27FC236}">
                      <a16:creationId xmlns:a16="http://schemas.microsoft.com/office/drawing/2014/main" id="{45412B04-52AB-7DFE-A602-8DA994799F79}"/>
                    </a:ext>
                  </a:extLst>
                </p:cNvPr>
                <p:cNvSpPr txBox="1"/>
                <p:nvPr/>
              </p:nvSpPr>
              <p:spPr>
                <a:xfrm>
                  <a:off x="9025133" y="4727384"/>
                  <a:ext cx="403553" cy="261191"/>
                </a:xfrm>
                <a:prstGeom prst="rect">
                  <a:avLst/>
                </a:prstGeom>
                <a:noFill/>
              </p:spPr>
              <p:txBody>
                <a:bodyPr wrap="square" rtlCol="0">
                  <a:spAutoFit/>
                </a:bodyPr>
                <a:lstStyle/>
                <a:p>
                  <a:r>
                    <a:rPr lang="en-US" sz="1000" dirty="0"/>
                    <a:t>WC</a:t>
                  </a:r>
                </a:p>
              </p:txBody>
            </p:sp>
            <p:sp>
              <p:nvSpPr>
                <p:cNvPr id="84" name="TextBox 83">
                  <a:extLst>
                    <a:ext uri="{FF2B5EF4-FFF2-40B4-BE49-F238E27FC236}">
                      <a16:creationId xmlns:a16="http://schemas.microsoft.com/office/drawing/2014/main" id="{248029BC-95C7-DDCF-0C63-F127A8B7C2FD}"/>
                    </a:ext>
                  </a:extLst>
                </p:cNvPr>
                <p:cNvSpPr txBox="1"/>
                <p:nvPr/>
              </p:nvSpPr>
              <p:spPr>
                <a:xfrm>
                  <a:off x="9016345" y="4429858"/>
                  <a:ext cx="403553" cy="200055"/>
                </a:xfrm>
                <a:prstGeom prst="rect">
                  <a:avLst/>
                </a:prstGeom>
                <a:noFill/>
              </p:spPr>
              <p:txBody>
                <a:bodyPr wrap="square" rtlCol="0">
                  <a:spAutoFit/>
                </a:bodyPr>
                <a:lstStyle/>
                <a:p>
                  <a:r>
                    <a:rPr lang="en-US" sz="600" dirty="0"/>
                    <a:t>MIVA</a:t>
                  </a:r>
                  <a:endParaRPr lang="nl-NL" sz="600" dirty="0"/>
                </a:p>
              </p:txBody>
            </p:sp>
            <p:sp>
              <p:nvSpPr>
                <p:cNvPr id="85" name="TextBox 84">
                  <a:extLst>
                    <a:ext uri="{FF2B5EF4-FFF2-40B4-BE49-F238E27FC236}">
                      <a16:creationId xmlns:a16="http://schemas.microsoft.com/office/drawing/2014/main" id="{2EE6AD32-D981-A5F6-9148-905DE5AD7C74}"/>
                    </a:ext>
                  </a:extLst>
                </p:cNvPr>
                <p:cNvSpPr txBox="1"/>
                <p:nvPr/>
              </p:nvSpPr>
              <p:spPr>
                <a:xfrm>
                  <a:off x="5681238" y="4740338"/>
                  <a:ext cx="403553" cy="261191"/>
                </a:xfrm>
                <a:prstGeom prst="rect">
                  <a:avLst/>
                </a:prstGeom>
                <a:noFill/>
              </p:spPr>
              <p:txBody>
                <a:bodyPr wrap="square" rtlCol="0">
                  <a:spAutoFit/>
                </a:bodyPr>
                <a:lstStyle/>
                <a:p>
                  <a:r>
                    <a:rPr lang="en-US" sz="1000" dirty="0"/>
                    <a:t>WC</a:t>
                  </a:r>
                </a:p>
              </p:txBody>
            </p:sp>
            <p:sp>
              <p:nvSpPr>
                <p:cNvPr id="86" name="TextBox 85">
                  <a:extLst>
                    <a:ext uri="{FF2B5EF4-FFF2-40B4-BE49-F238E27FC236}">
                      <a16:creationId xmlns:a16="http://schemas.microsoft.com/office/drawing/2014/main" id="{AA2A62C9-F4F2-9E6F-A78C-EB6602CB925F}"/>
                    </a:ext>
                  </a:extLst>
                </p:cNvPr>
                <p:cNvSpPr txBox="1"/>
                <p:nvPr/>
              </p:nvSpPr>
              <p:spPr>
                <a:xfrm>
                  <a:off x="11129054" y="674411"/>
                  <a:ext cx="403553" cy="200055"/>
                </a:xfrm>
                <a:prstGeom prst="rect">
                  <a:avLst/>
                </a:prstGeom>
                <a:noFill/>
              </p:spPr>
              <p:txBody>
                <a:bodyPr wrap="square" rtlCol="0">
                  <a:spAutoFit/>
                </a:bodyPr>
                <a:lstStyle/>
                <a:p>
                  <a:r>
                    <a:rPr lang="en-US" sz="600" dirty="0"/>
                    <a:t>MIVA</a:t>
                  </a:r>
                  <a:endParaRPr lang="nl-NL" sz="600" dirty="0"/>
                </a:p>
              </p:txBody>
            </p:sp>
            <p:sp>
              <p:nvSpPr>
                <p:cNvPr id="87" name="TextBox 86">
                  <a:extLst>
                    <a:ext uri="{FF2B5EF4-FFF2-40B4-BE49-F238E27FC236}">
                      <a16:creationId xmlns:a16="http://schemas.microsoft.com/office/drawing/2014/main" id="{6C7422E4-6816-3782-5250-1486AEA1A3B4}"/>
                    </a:ext>
                  </a:extLst>
                </p:cNvPr>
                <p:cNvSpPr txBox="1"/>
                <p:nvPr/>
              </p:nvSpPr>
              <p:spPr>
                <a:xfrm>
                  <a:off x="11031187" y="2021497"/>
                  <a:ext cx="403553" cy="200055"/>
                </a:xfrm>
                <a:prstGeom prst="rect">
                  <a:avLst/>
                </a:prstGeom>
                <a:noFill/>
              </p:spPr>
              <p:txBody>
                <a:bodyPr wrap="square" rtlCol="0">
                  <a:spAutoFit/>
                </a:bodyPr>
                <a:lstStyle/>
                <a:p>
                  <a:r>
                    <a:rPr lang="en-US" sz="600" dirty="0"/>
                    <a:t>BABY</a:t>
                  </a:r>
                  <a:endParaRPr lang="nl-NL" sz="600" dirty="0"/>
                </a:p>
              </p:txBody>
            </p:sp>
          </p:grpSp>
          <p:sp>
            <p:nvSpPr>
              <p:cNvPr id="73" name="TextBox 72">
                <a:extLst>
                  <a:ext uri="{FF2B5EF4-FFF2-40B4-BE49-F238E27FC236}">
                    <a16:creationId xmlns:a16="http://schemas.microsoft.com/office/drawing/2014/main" id="{85FAD90D-71D9-1906-1204-301C6D4CF578}"/>
                  </a:ext>
                </a:extLst>
              </p:cNvPr>
              <p:cNvSpPr txBox="1"/>
              <p:nvPr/>
            </p:nvSpPr>
            <p:spPr>
              <a:xfrm>
                <a:off x="3276468" y="5538748"/>
                <a:ext cx="403553" cy="261191"/>
              </a:xfrm>
              <a:prstGeom prst="rect">
                <a:avLst/>
              </a:prstGeom>
              <a:noFill/>
            </p:spPr>
            <p:txBody>
              <a:bodyPr wrap="square" rtlCol="0">
                <a:spAutoFit/>
              </a:bodyPr>
              <a:lstStyle/>
              <a:p>
                <a:r>
                  <a:rPr lang="en-US" sz="1000" dirty="0"/>
                  <a:t>WC</a:t>
                </a:r>
              </a:p>
            </p:txBody>
          </p:sp>
        </p:grpSp>
        <p:grpSp>
          <p:nvGrpSpPr>
            <p:cNvPr id="41" name="Group 40">
              <a:extLst>
                <a:ext uri="{FF2B5EF4-FFF2-40B4-BE49-F238E27FC236}">
                  <a16:creationId xmlns:a16="http://schemas.microsoft.com/office/drawing/2014/main" id="{A4807965-8B9C-0F1E-01C8-FBF323DD39F9}"/>
                </a:ext>
              </a:extLst>
            </p:cNvPr>
            <p:cNvGrpSpPr/>
            <p:nvPr/>
          </p:nvGrpSpPr>
          <p:grpSpPr>
            <a:xfrm>
              <a:off x="352941" y="1844632"/>
              <a:ext cx="4033881" cy="4738678"/>
              <a:chOff x="352941" y="1844632"/>
              <a:chExt cx="4033881" cy="4738678"/>
            </a:xfrm>
          </p:grpSpPr>
          <p:grpSp>
            <p:nvGrpSpPr>
              <p:cNvPr id="62" name="Group 61">
                <a:extLst>
                  <a:ext uri="{FF2B5EF4-FFF2-40B4-BE49-F238E27FC236}">
                    <a16:creationId xmlns:a16="http://schemas.microsoft.com/office/drawing/2014/main" id="{48579CDB-F181-7D1D-6DC6-532A1FDCF148}"/>
                  </a:ext>
                </a:extLst>
              </p:cNvPr>
              <p:cNvGrpSpPr/>
              <p:nvPr/>
            </p:nvGrpSpPr>
            <p:grpSpPr>
              <a:xfrm>
                <a:off x="352941" y="1844632"/>
                <a:ext cx="4033881" cy="4738678"/>
                <a:chOff x="352941" y="1844632"/>
                <a:chExt cx="4033881" cy="4738678"/>
              </a:xfrm>
            </p:grpSpPr>
            <p:sp>
              <p:nvSpPr>
                <p:cNvPr id="64" name="Rectangle 63">
                  <a:extLst>
                    <a:ext uri="{FF2B5EF4-FFF2-40B4-BE49-F238E27FC236}">
                      <a16:creationId xmlns:a16="http://schemas.microsoft.com/office/drawing/2014/main" id="{7ED32F54-7CC7-B00C-F3AA-4BB5CED77382}"/>
                    </a:ext>
                  </a:extLst>
                </p:cNvPr>
                <p:cNvSpPr/>
                <p:nvPr/>
              </p:nvSpPr>
              <p:spPr>
                <a:xfrm>
                  <a:off x="361950" y="2558221"/>
                  <a:ext cx="1028700" cy="69767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600"/>
                </a:p>
              </p:txBody>
            </p:sp>
            <p:sp>
              <p:nvSpPr>
                <p:cNvPr id="65" name="Rectangle 64">
                  <a:extLst>
                    <a:ext uri="{FF2B5EF4-FFF2-40B4-BE49-F238E27FC236}">
                      <a16:creationId xmlns:a16="http://schemas.microsoft.com/office/drawing/2014/main" id="{66E44A9C-A47B-E582-B030-45B33D8C7A16}"/>
                    </a:ext>
                  </a:extLst>
                </p:cNvPr>
                <p:cNvSpPr/>
                <p:nvPr/>
              </p:nvSpPr>
              <p:spPr>
                <a:xfrm>
                  <a:off x="1049760" y="1844632"/>
                  <a:ext cx="340889" cy="52709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600"/>
                </a:p>
              </p:txBody>
            </p:sp>
            <p:sp>
              <p:nvSpPr>
                <p:cNvPr id="66" name="Rectangle 65">
                  <a:extLst>
                    <a:ext uri="{FF2B5EF4-FFF2-40B4-BE49-F238E27FC236}">
                      <a16:creationId xmlns:a16="http://schemas.microsoft.com/office/drawing/2014/main" id="{85E49A60-A362-87D5-2CF0-E7F3EE58D452}"/>
                    </a:ext>
                  </a:extLst>
                </p:cNvPr>
                <p:cNvSpPr/>
                <p:nvPr/>
              </p:nvSpPr>
              <p:spPr>
                <a:xfrm>
                  <a:off x="355178" y="1852589"/>
                  <a:ext cx="340889" cy="52709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600"/>
                </a:p>
              </p:txBody>
            </p:sp>
            <p:sp>
              <p:nvSpPr>
                <p:cNvPr id="67" name="Rectangle 66">
                  <a:extLst>
                    <a:ext uri="{FF2B5EF4-FFF2-40B4-BE49-F238E27FC236}">
                      <a16:creationId xmlns:a16="http://schemas.microsoft.com/office/drawing/2014/main" id="{523F60DF-7D09-AA43-D084-5FD12FE252B0}"/>
                    </a:ext>
                  </a:extLst>
                </p:cNvPr>
                <p:cNvSpPr/>
                <p:nvPr/>
              </p:nvSpPr>
              <p:spPr>
                <a:xfrm>
                  <a:off x="3114675" y="2541050"/>
                  <a:ext cx="673435" cy="72101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600"/>
                </a:p>
              </p:txBody>
            </p:sp>
            <p:sp>
              <p:nvSpPr>
                <p:cNvPr id="68" name="Rectangle 67">
                  <a:extLst>
                    <a:ext uri="{FF2B5EF4-FFF2-40B4-BE49-F238E27FC236}">
                      <a16:creationId xmlns:a16="http://schemas.microsoft.com/office/drawing/2014/main" id="{7754DEB4-0374-C069-AE8F-BC65C16D4509}"/>
                    </a:ext>
                  </a:extLst>
                </p:cNvPr>
                <p:cNvSpPr/>
                <p:nvPr/>
              </p:nvSpPr>
              <p:spPr>
                <a:xfrm>
                  <a:off x="352941" y="4556680"/>
                  <a:ext cx="1097082" cy="378944"/>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600"/>
                </a:p>
              </p:txBody>
            </p:sp>
            <p:sp>
              <p:nvSpPr>
                <p:cNvPr id="69" name="Rectangle 68">
                  <a:extLst>
                    <a:ext uri="{FF2B5EF4-FFF2-40B4-BE49-F238E27FC236}">
                      <a16:creationId xmlns:a16="http://schemas.microsoft.com/office/drawing/2014/main" id="{557335C5-F50E-F286-F4FC-A282317F42E7}"/>
                    </a:ext>
                  </a:extLst>
                </p:cNvPr>
                <p:cNvSpPr/>
                <p:nvPr/>
              </p:nvSpPr>
              <p:spPr>
                <a:xfrm>
                  <a:off x="352941" y="5095534"/>
                  <a:ext cx="735128" cy="775705"/>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600"/>
                </a:p>
              </p:txBody>
            </p:sp>
            <p:sp>
              <p:nvSpPr>
                <p:cNvPr id="70" name="Rectangle 69">
                  <a:extLst>
                    <a:ext uri="{FF2B5EF4-FFF2-40B4-BE49-F238E27FC236}">
                      <a16:creationId xmlns:a16="http://schemas.microsoft.com/office/drawing/2014/main" id="{C3EB1DBA-3D0B-6578-A562-F9D8819D2589}"/>
                    </a:ext>
                  </a:extLst>
                </p:cNvPr>
                <p:cNvSpPr/>
                <p:nvPr/>
              </p:nvSpPr>
              <p:spPr>
                <a:xfrm>
                  <a:off x="3673726" y="5900344"/>
                  <a:ext cx="713096" cy="682966"/>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600"/>
                </a:p>
              </p:txBody>
            </p:sp>
            <p:sp>
              <p:nvSpPr>
                <p:cNvPr id="71" name="Rectangle 70">
                  <a:extLst>
                    <a:ext uri="{FF2B5EF4-FFF2-40B4-BE49-F238E27FC236}">
                      <a16:creationId xmlns:a16="http://schemas.microsoft.com/office/drawing/2014/main" id="{76B2187B-D9AA-2FD8-9DBF-E4B883B3C2DB}"/>
                    </a:ext>
                  </a:extLst>
                </p:cNvPr>
                <p:cNvSpPr/>
                <p:nvPr/>
              </p:nvSpPr>
              <p:spPr>
                <a:xfrm>
                  <a:off x="3718188" y="5425318"/>
                  <a:ext cx="664502" cy="475025"/>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600"/>
                </a:p>
              </p:txBody>
            </p:sp>
          </p:grpSp>
          <p:sp>
            <p:nvSpPr>
              <p:cNvPr id="63" name="Rectangle 62">
                <a:extLst>
                  <a:ext uri="{FF2B5EF4-FFF2-40B4-BE49-F238E27FC236}">
                    <a16:creationId xmlns:a16="http://schemas.microsoft.com/office/drawing/2014/main" id="{D6C2E15B-BCB5-6114-FB34-0C185EBA4EDD}"/>
                  </a:ext>
                </a:extLst>
              </p:cNvPr>
              <p:cNvSpPr/>
              <p:nvPr/>
            </p:nvSpPr>
            <p:spPr>
              <a:xfrm>
                <a:off x="2947028" y="5420386"/>
                <a:ext cx="683079" cy="169525"/>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1600"/>
              </a:p>
            </p:txBody>
          </p:sp>
        </p:grpSp>
        <p:sp>
          <p:nvSpPr>
            <p:cNvPr id="42" name="Arrow: Left-Right 41">
              <a:extLst>
                <a:ext uri="{FF2B5EF4-FFF2-40B4-BE49-F238E27FC236}">
                  <a16:creationId xmlns:a16="http://schemas.microsoft.com/office/drawing/2014/main" id="{0F9863DC-1766-BCC0-CCCB-72685A6B711C}"/>
                </a:ext>
              </a:extLst>
            </p:cNvPr>
            <p:cNvSpPr/>
            <p:nvPr/>
          </p:nvSpPr>
          <p:spPr>
            <a:xfrm>
              <a:off x="117579" y="2386789"/>
              <a:ext cx="435407" cy="152389"/>
            </a:xfrm>
            <a:prstGeom prst="lef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nl-NL" sz="1600"/>
            </a:p>
          </p:txBody>
        </p:sp>
        <p:sp>
          <p:nvSpPr>
            <p:cNvPr id="43" name="Arrow: Left-Right 42">
              <a:extLst>
                <a:ext uri="{FF2B5EF4-FFF2-40B4-BE49-F238E27FC236}">
                  <a16:creationId xmlns:a16="http://schemas.microsoft.com/office/drawing/2014/main" id="{7B19ADD6-EDFB-7493-9D58-A3B3A318666C}"/>
                </a:ext>
              </a:extLst>
            </p:cNvPr>
            <p:cNvSpPr/>
            <p:nvPr/>
          </p:nvSpPr>
          <p:spPr>
            <a:xfrm>
              <a:off x="135237" y="5891451"/>
              <a:ext cx="435407" cy="152389"/>
            </a:xfrm>
            <a:prstGeom prst="lef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nl-NL" sz="1600"/>
            </a:p>
          </p:txBody>
        </p:sp>
        <p:sp>
          <p:nvSpPr>
            <p:cNvPr id="44" name="Arrow: Left-Right 43">
              <a:extLst>
                <a:ext uri="{FF2B5EF4-FFF2-40B4-BE49-F238E27FC236}">
                  <a16:creationId xmlns:a16="http://schemas.microsoft.com/office/drawing/2014/main" id="{DCF2F4B6-8817-346C-2563-1DBE835BF520}"/>
                </a:ext>
              </a:extLst>
            </p:cNvPr>
            <p:cNvSpPr/>
            <p:nvPr/>
          </p:nvSpPr>
          <p:spPr>
            <a:xfrm>
              <a:off x="11305353" y="5246807"/>
              <a:ext cx="435407" cy="152389"/>
            </a:xfrm>
            <a:prstGeom prst="lef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nl-NL" sz="1600"/>
            </a:p>
          </p:txBody>
        </p:sp>
        <p:sp>
          <p:nvSpPr>
            <p:cNvPr id="45" name="Arrow: Left-Right 44">
              <a:extLst>
                <a:ext uri="{FF2B5EF4-FFF2-40B4-BE49-F238E27FC236}">
                  <a16:creationId xmlns:a16="http://schemas.microsoft.com/office/drawing/2014/main" id="{DAFF7361-41EE-93C7-332F-2CE0E2F35593}"/>
                </a:ext>
              </a:extLst>
            </p:cNvPr>
            <p:cNvSpPr/>
            <p:nvPr/>
          </p:nvSpPr>
          <p:spPr>
            <a:xfrm rot="7256321">
              <a:off x="6845705" y="817898"/>
              <a:ext cx="538257" cy="182211"/>
            </a:xfrm>
            <a:prstGeom prst="lef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nl-NL" sz="1600"/>
            </a:p>
          </p:txBody>
        </p:sp>
        <p:sp>
          <p:nvSpPr>
            <p:cNvPr id="46" name="TextBox 45">
              <a:extLst>
                <a:ext uri="{FF2B5EF4-FFF2-40B4-BE49-F238E27FC236}">
                  <a16:creationId xmlns:a16="http://schemas.microsoft.com/office/drawing/2014/main" id="{66A846B3-3623-BCB8-E9BE-E62ABCBFD116}"/>
                </a:ext>
              </a:extLst>
            </p:cNvPr>
            <p:cNvSpPr txBox="1"/>
            <p:nvPr/>
          </p:nvSpPr>
          <p:spPr>
            <a:xfrm>
              <a:off x="-32980" y="2198211"/>
              <a:ext cx="365149" cy="215444"/>
            </a:xfrm>
            <a:prstGeom prst="rect">
              <a:avLst/>
            </a:prstGeom>
            <a:noFill/>
          </p:spPr>
          <p:txBody>
            <a:bodyPr wrap="square" rtlCol="0">
              <a:spAutoFit/>
            </a:bodyPr>
            <a:lstStyle/>
            <a:p>
              <a:r>
                <a:rPr lang="en-US" sz="700" dirty="0"/>
                <a:t>Kop</a:t>
              </a:r>
              <a:endParaRPr lang="nl-NL" sz="700" dirty="0"/>
            </a:p>
          </p:txBody>
        </p:sp>
        <p:sp>
          <p:nvSpPr>
            <p:cNvPr id="47" name="TextBox 46">
              <a:extLst>
                <a:ext uri="{FF2B5EF4-FFF2-40B4-BE49-F238E27FC236}">
                  <a16:creationId xmlns:a16="http://schemas.microsoft.com/office/drawing/2014/main" id="{FD35589E-4B45-E3D4-C181-050913011E8F}"/>
                </a:ext>
              </a:extLst>
            </p:cNvPr>
            <p:cNvSpPr txBox="1"/>
            <p:nvPr/>
          </p:nvSpPr>
          <p:spPr>
            <a:xfrm>
              <a:off x="5647" y="5687525"/>
              <a:ext cx="365149" cy="215444"/>
            </a:xfrm>
            <a:prstGeom prst="rect">
              <a:avLst/>
            </a:prstGeom>
            <a:noFill/>
          </p:spPr>
          <p:txBody>
            <a:bodyPr wrap="square" rtlCol="0">
              <a:spAutoFit/>
            </a:bodyPr>
            <a:lstStyle/>
            <a:p>
              <a:r>
                <a:rPr lang="en-US" sz="700" dirty="0"/>
                <a:t>Kop</a:t>
              </a:r>
              <a:endParaRPr lang="nl-NL" sz="700" dirty="0"/>
            </a:p>
          </p:txBody>
        </p:sp>
        <p:sp>
          <p:nvSpPr>
            <p:cNvPr id="48" name="TextBox 47">
              <a:extLst>
                <a:ext uri="{FF2B5EF4-FFF2-40B4-BE49-F238E27FC236}">
                  <a16:creationId xmlns:a16="http://schemas.microsoft.com/office/drawing/2014/main" id="{2B3B1538-1A0D-C86A-875F-A472A6E3C337}"/>
                </a:ext>
              </a:extLst>
            </p:cNvPr>
            <p:cNvSpPr txBox="1"/>
            <p:nvPr/>
          </p:nvSpPr>
          <p:spPr>
            <a:xfrm>
              <a:off x="11475514" y="4965663"/>
              <a:ext cx="589836" cy="338554"/>
            </a:xfrm>
            <a:prstGeom prst="rect">
              <a:avLst/>
            </a:prstGeom>
            <a:noFill/>
          </p:spPr>
          <p:txBody>
            <a:bodyPr wrap="square" rtlCol="0">
              <a:spAutoFit/>
            </a:bodyPr>
            <a:lstStyle/>
            <a:p>
              <a:r>
                <a:rPr lang="en-US" sz="700" dirty="0"/>
                <a:t>Gallery/ </a:t>
              </a:r>
              <a:r>
                <a:rPr lang="en-US" sz="700" dirty="0" err="1"/>
                <a:t>Designlab</a:t>
              </a:r>
              <a:r>
                <a:rPr lang="en-US" sz="700" dirty="0"/>
                <a:t> </a:t>
              </a:r>
              <a:endParaRPr lang="nl-NL" sz="700" dirty="0"/>
            </a:p>
          </p:txBody>
        </p:sp>
        <p:sp>
          <p:nvSpPr>
            <p:cNvPr id="49" name="TextBox 48">
              <a:extLst>
                <a:ext uri="{FF2B5EF4-FFF2-40B4-BE49-F238E27FC236}">
                  <a16:creationId xmlns:a16="http://schemas.microsoft.com/office/drawing/2014/main" id="{4AD7E7C1-3B8A-93A5-663C-DFDFBA4B04BE}"/>
                </a:ext>
              </a:extLst>
            </p:cNvPr>
            <p:cNvSpPr txBox="1"/>
            <p:nvPr/>
          </p:nvSpPr>
          <p:spPr>
            <a:xfrm>
              <a:off x="6825212" y="461053"/>
              <a:ext cx="943838" cy="215444"/>
            </a:xfrm>
            <a:prstGeom prst="rect">
              <a:avLst/>
            </a:prstGeom>
            <a:noFill/>
          </p:spPr>
          <p:txBody>
            <a:bodyPr wrap="square" rtlCol="0">
              <a:spAutoFit/>
            </a:bodyPr>
            <a:lstStyle/>
            <a:p>
              <a:pPr algn="ctr"/>
              <a:r>
                <a:rPr lang="en-US" sz="700" dirty="0"/>
                <a:t>Main entrance</a:t>
              </a:r>
              <a:endParaRPr lang="nl-NL" sz="700" dirty="0"/>
            </a:p>
          </p:txBody>
        </p:sp>
        <p:sp>
          <p:nvSpPr>
            <p:cNvPr id="50" name="Arrow: Left-Right 49">
              <a:extLst>
                <a:ext uri="{FF2B5EF4-FFF2-40B4-BE49-F238E27FC236}">
                  <a16:creationId xmlns:a16="http://schemas.microsoft.com/office/drawing/2014/main" id="{81ED64EA-798D-7891-B921-4AC806743908}"/>
                </a:ext>
              </a:extLst>
            </p:cNvPr>
            <p:cNvSpPr/>
            <p:nvPr/>
          </p:nvSpPr>
          <p:spPr>
            <a:xfrm rot="14343679" flipH="1">
              <a:off x="7244510" y="817896"/>
              <a:ext cx="538257" cy="182211"/>
            </a:xfrm>
            <a:prstGeom prst="lef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nl-NL" sz="1600"/>
            </a:p>
          </p:txBody>
        </p:sp>
        <p:sp>
          <p:nvSpPr>
            <p:cNvPr id="51" name="Arrow: Right 50">
              <a:extLst>
                <a:ext uri="{FF2B5EF4-FFF2-40B4-BE49-F238E27FC236}">
                  <a16:creationId xmlns:a16="http://schemas.microsoft.com/office/drawing/2014/main" id="{F013E254-6CAE-C579-B77C-DF139F8EFC66}"/>
                </a:ext>
              </a:extLst>
            </p:cNvPr>
            <p:cNvSpPr/>
            <p:nvPr/>
          </p:nvSpPr>
          <p:spPr>
            <a:xfrm rot="16200000">
              <a:off x="5340654" y="2155056"/>
              <a:ext cx="113366" cy="5777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1600"/>
            </a:p>
          </p:txBody>
        </p:sp>
        <p:sp>
          <p:nvSpPr>
            <p:cNvPr id="52" name="Arrow: Right 51">
              <a:extLst>
                <a:ext uri="{FF2B5EF4-FFF2-40B4-BE49-F238E27FC236}">
                  <a16:creationId xmlns:a16="http://schemas.microsoft.com/office/drawing/2014/main" id="{1340BFAC-D483-1426-48C7-40D567B8D82F}"/>
                </a:ext>
              </a:extLst>
            </p:cNvPr>
            <p:cNvSpPr/>
            <p:nvPr/>
          </p:nvSpPr>
          <p:spPr>
            <a:xfrm rot="16200000">
              <a:off x="9151478" y="2155057"/>
              <a:ext cx="113366" cy="5777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1600"/>
            </a:p>
          </p:txBody>
        </p:sp>
        <p:sp>
          <p:nvSpPr>
            <p:cNvPr id="53" name="Arrow: Right 52">
              <a:extLst>
                <a:ext uri="{FF2B5EF4-FFF2-40B4-BE49-F238E27FC236}">
                  <a16:creationId xmlns:a16="http://schemas.microsoft.com/office/drawing/2014/main" id="{8F8EC96B-A01D-1AFA-E29C-C40723C269EC}"/>
                </a:ext>
              </a:extLst>
            </p:cNvPr>
            <p:cNvSpPr/>
            <p:nvPr/>
          </p:nvSpPr>
          <p:spPr>
            <a:xfrm rot="5400000">
              <a:off x="7235499" y="1813135"/>
              <a:ext cx="113366" cy="5777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1600"/>
            </a:p>
          </p:txBody>
        </p:sp>
        <p:sp>
          <p:nvSpPr>
            <p:cNvPr id="54" name="Arrow: Left-Right 53">
              <a:extLst>
                <a:ext uri="{FF2B5EF4-FFF2-40B4-BE49-F238E27FC236}">
                  <a16:creationId xmlns:a16="http://schemas.microsoft.com/office/drawing/2014/main" id="{1E625B75-51D8-D066-DFB5-E8A9FF94D131}"/>
                </a:ext>
              </a:extLst>
            </p:cNvPr>
            <p:cNvSpPr/>
            <p:nvPr/>
          </p:nvSpPr>
          <p:spPr>
            <a:xfrm rot="5400000">
              <a:off x="6832510" y="4914665"/>
              <a:ext cx="538257" cy="182211"/>
            </a:xfrm>
            <a:prstGeom prst="lef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nl-NL" sz="1600"/>
            </a:p>
          </p:txBody>
        </p:sp>
        <p:sp>
          <p:nvSpPr>
            <p:cNvPr id="55" name="Arrow: Left-Right 54">
              <a:extLst>
                <a:ext uri="{FF2B5EF4-FFF2-40B4-BE49-F238E27FC236}">
                  <a16:creationId xmlns:a16="http://schemas.microsoft.com/office/drawing/2014/main" id="{6B855064-ADA6-5CF6-CEFA-08E3C8159F15}"/>
                </a:ext>
              </a:extLst>
            </p:cNvPr>
            <p:cNvSpPr/>
            <p:nvPr/>
          </p:nvSpPr>
          <p:spPr>
            <a:xfrm rot="16200000" flipH="1">
              <a:off x="7788460" y="4921365"/>
              <a:ext cx="538257" cy="182211"/>
            </a:xfrm>
            <a:prstGeom prst="leftRigh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nl-NL" sz="1600"/>
            </a:p>
          </p:txBody>
        </p:sp>
        <p:sp>
          <p:nvSpPr>
            <p:cNvPr id="56" name="Arrow: Right 55">
              <a:extLst>
                <a:ext uri="{FF2B5EF4-FFF2-40B4-BE49-F238E27FC236}">
                  <a16:creationId xmlns:a16="http://schemas.microsoft.com/office/drawing/2014/main" id="{01C56DF0-3E36-0647-80C5-9BC1A82FD06B}"/>
                </a:ext>
              </a:extLst>
            </p:cNvPr>
            <p:cNvSpPr/>
            <p:nvPr/>
          </p:nvSpPr>
          <p:spPr>
            <a:xfrm rot="5400000">
              <a:off x="3220684" y="1993066"/>
              <a:ext cx="113366" cy="5777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1600"/>
            </a:p>
          </p:txBody>
        </p:sp>
        <p:sp>
          <p:nvSpPr>
            <p:cNvPr id="57" name="Arrow: Right 56">
              <a:extLst>
                <a:ext uri="{FF2B5EF4-FFF2-40B4-BE49-F238E27FC236}">
                  <a16:creationId xmlns:a16="http://schemas.microsoft.com/office/drawing/2014/main" id="{03CCE743-C132-8B40-8E88-5AF8C4D01B6F}"/>
                </a:ext>
              </a:extLst>
            </p:cNvPr>
            <p:cNvSpPr/>
            <p:nvPr/>
          </p:nvSpPr>
          <p:spPr>
            <a:xfrm rot="10800000">
              <a:off x="1326139" y="1736501"/>
              <a:ext cx="113366" cy="5777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1600"/>
            </a:p>
          </p:txBody>
        </p:sp>
        <p:sp>
          <p:nvSpPr>
            <p:cNvPr id="58" name="Arrow: Right 57">
              <a:extLst>
                <a:ext uri="{FF2B5EF4-FFF2-40B4-BE49-F238E27FC236}">
                  <a16:creationId xmlns:a16="http://schemas.microsoft.com/office/drawing/2014/main" id="{7DADF2E5-755E-0268-0430-862580B5D5DA}"/>
                </a:ext>
              </a:extLst>
            </p:cNvPr>
            <p:cNvSpPr/>
            <p:nvPr/>
          </p:nvSpPr>
          <p:spPr>
            <a:xfrm rot="16200000">
              <a:off x="5936298" y="4923910"/>
              <a:ext cx="113366" cy="5777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1600"/>
            </a:p>
          </p:txBody>
        </p:sp>
        <p:sp>
          <p:nvSpPr>
            <p:cNvPr id="59" name="Arrow: Right 58">
              <a:extLst>
                <a:ext uri="{FF2B5EF4-FFF2-40B4-BE49-F238E27FC236}">
                  <a16:creationId xmlns:a16="http://schemas.microsoft.com/office/drawing/2014/main" id="{17B2C523-FCD4-D69B-1A55-5284EE2564B3}"/>
                </a:ext>
              </a:extLst>
            </p:cNvPr>
            <p:cNvSpPr/>
            <p:nvPr/>
          </p:nvSpPr>
          <p:spPr>
            <a:xfrm rot="16200000">
              <a:off x="9046039" y="4911557"/>
              <a:ext cx="113366" cy="5777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1600"/>
            </a:p>
          </p:txBody>
        </p:sp>
        <p:sp>
          <p:nvSpPr>
            <p:cNvPr id="60" name="Arrow: Right 59">
              <a:extLst>
                <a:ext uri="{FF2B5EF4-FFF2-40B4-BE49-F238E27FC236}">
                  <a16:creationId xmlns:a16="http://schemas.microsoft.com/office/drawing/2014/main" id="{FB388447-9EDF-4B29-4391-832C3AF60596}"/>
                </a:ext>
              </a:extLst>
            </p:cNvPr>
            <p:cNvSpPr/>
            <p:nvPr/>
          </p:nvSpPr>
          <p:spPr>
            <a:xfrm>
              <a:off x="8991897" y="4503851"/>
              <a:ext cx="113366" cy="5777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1600"/>
            </a:p>
          </p:txBody>
        </p:sp>
        <p:sp>
          <p:nvSpPr>
            <p:cNvPr id="61" name="Arrow: Right 60">
              <a:extLst>
                <a:ext uri="{FF2B5EF4-FFF2-40B4-BE49-F238E27FC236}">
                  <a16:creationId xmlns:a16="http://schemas.microsoft.com/office/drawing/2014/main" id="{94C86867-6031-72AE-F8CC-98806CCC4B4B}"/>
                </a:ext>
              </a:extLst>
            </p:cNvPr>
            <p:cNvSpPr/>
            <p:nvPr/>
          </p:nvSpPr>
          <p:spPr>
            <a:xfrm rot="16200000">
              <a:off x="3530981" y="5707962"/>
              <a:ext cx="113366" cy="5777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1600"/>
            </a:p>
          </p:txBody>
        </p:sp>
      </p:grpSp>
    </p:spTree>
    <p:extLst>
      <p:ext uri="{BB962C8B-B14F-4D97-AF65-F5344CB8AC3E}">
        <p14:creationId xmlns:p14="http://schemas.microsoft.com/office/powerpoint/2010/main" val="31794755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46132</TotalTime>
  <Words>734</Words>
  <Application>Microsoft Office PowerPoint</Application>
  <PresentationFormat>Widescreen</PresentationFormat>
  <Paragraphs>95</Paragraphs>
  <Slides>10</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Arial Nova Cond</vt:lpstr>
      <vt:lpstr>Blackadder ITC</vt:lpstr>
      <vt:lpstr>Calibri</vt:lpstr>
      <vt:lpstr>Calibri Light</vt:lpstr>
      <vt:lpstr>Chiller</vt:lpstr>
      <vt:lpstr>Harlow Solid Italic</vt:lpstr>
      <vt:lpstr>Jokerman</vt:lpstr>
      <vt:lpstr>Office Theme</vt:lpstr>
      <vt:lpstr>HEADING NORTH-WEST               </vt:lpstr>
      <vt:lpstr>SMALL MOVE, BIG IMPACT</vt:lpstr>
      <vt:lpstr>PowerPoint Presentation</vt:lpstr>
      <vt:lpstr>                   How we started</vt:lpstr>
      <vt:lpstr>                    How we started</vt:lpstr>
      <vt:lpstr>               Stages in the process</vt:lpstr>
      <vt:lpstr>PowerPoint Presentation</vt:lpstr>
      <vt:lpstr>                Stages in the process</vt:lpstr>
      <vt:lpstr>Landing and aftercare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ITC Langezijds  Multi-functional rooms</dc:title>
  <dc:creator>Verplanke, Jeroen (UT-ITC)</dc:creator>
  <cp:lastModifiedBy>Rijckenberg-Steur, Ellen (UT-ITC)</cp:lastModifiedBy>
  <cp:revision>12</cp:revision>
  <cp:lastPrinted>2023-02-02T12:41:02Z</cp:lastPrinted>
  <dcterms:created xsi:type="dcterms:W3CDTF">2022-11-14T08:20:29Z</dcterms:created>
  <dcterms:modified xsi:type="dcterms:W3CDTF">2023-10-02T09:15:29Z</dcterms:modified>
</cp:coreProperties>
</file>