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2" r:id="rId7"/>
    <p:sldId id="263" r:id="rId8"/>
    <p:sldId id="264" r:id="rId9"/>
    <p:sldId id="268"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59FF"/>
    <a:srgbClr val="BBC5FF"/>
    <a:srgbClr val="412AD1"/>
    <a:srgbClr val="0A1832"/>
    <a:srgbClr val="04394D"/>
    <a:srgbClr val="EBFFBE"/>
    <a:srgbClr val="C2FF53"/>
    <a:srgbClr val="588202"/>
    <a:srgbClr val="2C3D07"/>
    <a:srgbClr val="00C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49C028-0458-4629-A17A-604068D77400}" v="7" dt="2023-10-05T11:36:53.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49" y="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Oostrom" userId="468da76b-689e-4fea-a628-cdf3704304f5" providerId="ADAL" clId="{4049C028-0458-4629-A17A-604068D77400}"/>
    <pc:docChg chg="undo custSel addSld delSld modSld sldOrd">
      <pc:chgData name="Peter Oostrom" userId="468da76b-689e-4fea-a628-cdf3704304f5" providerId="ADAL" clId="{4049C028-0458-4629-A17A-604068D77400}" dt="2023-10-05T11:39:14.611" v="358" actId="47"/>
      <pc:docMkLst>
        <pc:docMk/>
      </pc:docMkLst>
      <pc:sldChg chg="del">
        <pc:chgData name="Peter Oostrom" userId="468da76b-689e-4fea-a628-cdf3704304f5" providerId="ADAL" clId="{4049C028-0458-4629-A17A-604068D77400}" dt="2023-10-05T11:31:42.930" v="48" actId="47"/>
        <pc:sldMkLst>
          <pc:docMk/>
          <pc:sldMk cId="171080913" sldId="256"/>
        </pc:sldMkLst>
      </pc:sldChg>
      <pc:sldChg chg="del">
        <pc:chgData name="Peter Oostrom" userId="468da76b-689e-4fea-a628-cdf3704304f5" providerId="ADAL" clId="{4049C028-0458-4629-A17A-604068D77400}" dt="2023-10-05T11:31:57.444" v="50" actId="47"/>
        <pc:sldMkLst>
          <pc:docMk/>
          <pc:sldMk cId="2624081748" sldId="258"/>
        </pc:sldMkLst>
      </pc:sldChg>
      <pc:sldChg chg="del">
        <pc:chgData name="Peter Oostrom" userId="468da76b-689e-4fea-a628-cdf3704304f5" providerId="ADAL" clId="{4049C028-0458-4629-A17A-604068D77400}" dt="2023-10-05T11:32:03.407" v="52" actId="47"/>
        <pc:sldMkLst>
          <pc:docMk/>
          <pc:sldMk cId="4218806567" sldId="259"/>
        </pc:sldMkLst>
      </pc:sldChg>
      <pc:sldChg chg="delSp mod">
        <pc:chgData name="Peter Oostrom" userId="468da76b-689e-4fea-a628-cdf3704304f5" providerId="ADAL" clId="{4049C028-0458-4629-A17A-604068D77400}" dt="2023-10-05T11:36:56.568" v="353" actId="478"/>
        <pc:sldMkLst>
          <pc:docMk/>
          <pc:sldMk cId="2196610525" sldId="260"/>
        </pc:sldMkLst>
        <pc:spChg chg="del">
          <ac:chgData name="Peter Oostrom" userId="468da76b-689e-4fea-a628-cdf3704304f5" providerId="ADAL" clId="{4049C028-0458-4629-A17A-604068D77400}" dt="2023-10-05T11:32:35.778" v="54" actId="478"/>
          <ac:spMkLst>
            <pc:docMk/>
            <pc:sldMk cId="2196610525" sldId="260"/>
            <ac:spMk id="44" creationId="{4EC8137C-54DB-4C1B-873E-E606AFC86A79}"/>
          </ac:spMkLst>
        </pc:spChg>
        <pc:spChg chg="del">
          <ac:chgData name="Peter Oostrom" userId="468da76b-689e-4fea-a628-cdf3704304f5" providerId="ADAL" clId="{4049C028-0458-4629-A17A-604068D77400}" dt="2023-10-05T11:32:33.749" v="53" actId="478"/>
          <ac:spMkLst>
            <pc:docMk/>
            <pc:sldMk cId="2196610525" sldId="260"/>
            <ac:spMk id="45" creationId="{814F5A99-0BC3-4055-A28C-0B03D71995D5}"/>
          </ac:spMkLst>
        </pc:spChg>
        <pc:grpChg chg="del">
          <ac:chgData name="Peter Oostrom" userId="468da76b-689e-4fea-a628-cdf3704304f5" providerId="ADAL" clId="{4049C028-0458-4629-A17A-604068D77400}" dt="2023-10-05T11:32:38.183" v="55" actId="478"/>
          <ac:grpSpMkLst>
            <pc:docMk/>
            <pc:sldMk cId="2196610525" sldId="260"/>
            <ac:grpSpMk id="73" creationId="{355B1F54-DC49-482C-AB5F-42507C6C353B}"/>
          </ac:grpSpMkLst>
        </pc:grpChg>
        <pc:picChg chg="del">
          <ac:chgData name="Peter Oostrom" userId="468da76b-689e-4fea-a628-cdf3704304f5" providerId="ADAL" clId="{4049C028-0458-4629-A17A-604068D77400}" dt="2023-10-05T11:36:56.568" v="353" actId="478"/>
          <ac:picMkLst>
            <pc:docMk/>
            <pc:sldMk cId="2196610525" sldId="260"/>
            <ac:picMk id="5" creationId="{7244D985-4AFC-49B5-9466-7BA33A7DD0AC}"/>
          </ac:picMkLst>
        </pc:picChg>
      </pc:sldChg>
      <pc:sldChg chg="del">
        <pc:chgData name="Peter Oostrom" userId="468da76b-689e-4fea-a628-cdf3704304f5" providerId="ADAL" clId="{4049C028-0458-4629-A17A-604068D77400}" dt="2023-10-05T11:31:55.713" v="49" actId="47"/>
        <pc:sldMkLst>
          <pc:docMk/>
          <pc:sldMk cId="1686194255" sldId="261"/>
        </pc:sldMkLst>
      </pc:sldChg>
      <pc:sldChg chg="delSp modSp mod">
        <pc:chgData name="Peter Oostrom" userId="468da76b-689e-4fea-a628-cdf3704304f5" providerId="ADAL" clId="{4049C028-0458-4629-A17A-604068D77400}" dt="2023-10-05T11:30:01.811" v="9" actId="478"/>
        <pc:sldMkLst>
          <pc:docMk/>
          <pc:sldMk cId="2272392824" sldId="262"/>
        </pc:sldMkLst>
        <pc:spChg chg="mod">
          <ac:chgData name="Peter Oostrom" userId="468da76b-689e-4fea-a628-cdf3704304f5" providerId="ADAL" clId="{4049C028-0458-4629-A17A-604068D77400}" dt="2023-10-05T11:29:34.705" v="4" actId="6549"/>
          <ac:spMkLst>
            <pc:docMk/>
            <pc:sldMk cId="2272392824" sldId="262"/>
            <ac:spMk id="85" creationId="{3373F24D-0733-42A1-802D-B6D0764A68CE}"/>
          </ac:spMkLst>
        </pc:spChg>
        <pc:spChg chg="mod">
          <ac:chgData name="Peter Oostrom" userId="468da76b-689e-4fea-a628-cdf3704304f5" providerId="ADAL" clId="{4049C028-0458-4629-A17A-604068D77400}" dt="2023-10-05T11:29:32.645" v="3" actId="6549"/>
          <ac:spMkLst>
            <pc:docMk/>
            <pc:sldMk cId="2272392824" sldId="262"/>
            <ac:spMk id="86" creationId="{859B6145-5EA4-4BDD-A0CA-EF3470364740}"/>
          </ac:spMkLst>
        </pc:spChg>
        <pc:spChg chg="mod">
          <ac:chgData name="Peter Oostrom" userId="468da76b-689e-4fea-a628-cdf3704304f5" providerId="ADAL" clId="{4049C028-0458-4629-A17A-604068D77400}" dt="2023-10-05T11:29:56.636" v="8" actId="1076"/>
          <ac:spMkLst>
            <pc:docMk/>
            <pc:sldMk cId="2272392824" sldId="262"/>
            <ac:spMk id="88" creationId="{BFE72CEC-44F9-C880-4DE2-1C3DF2063EAC}"/>
          </ac:spMkLst>
        </pc:spChg>
        <pc:picChg chg="del">
          <ac:chgData name="Peter Oostrom" userId="468da76b-689e-4fea-a628-cdf3704304f5" providerId="ADAL" clId="{4049C028-0458-4629-A17A-604068D77400}" dt="2023-10-05T11:30:01.811" v="9" actId="478"/>
          <ac:picMkLst>
            <pc:docMk/>
            <pc:sldMk cId="2272392824" sldId="262"/>
            <ac:picMk id="87" creationId="{D077ABE9-1120-4767-A773-553AF56A0F44}"/>
          </ac:picMkLst>
        </pc:picChg>
      </pc:sldChg>
      <pc:sldChg chg="addSp delSp modSp mod">
        <pc:chgData name="Peter Oostrom" userId="468da76b-689e-4fea-a628-cdf3704304f5" providerId="ADAL" clId="{4049C028-0458-4629-A17A-604068D77400}" dt="2023-10-05T11:33:44.089" v="115" actId="478"/>
        <pc:sldMkLst>
          <pc:docMk/>
          <pc:sldMk cId="109058488" sldId="264"/>
        </pc:sldMkLst>
        <pc:spChg chg="mod">
          <ac:chgData name="Peter Oostrom" userId="468da76b-689e-4fea-a628-cdf3704304f5" providerId="ADAL" clId="{4049C028-0458-4629-A17A-604068D77400}" dt="2023-10-05T11:33:42.517" v="113" actId="1038"/>
          <ac:spMkLst>
            <pc:docMk/>
            <pc:sldMk cId="109058488" sldId="264"/>
            <ac:spMk id="2" creationId="{6D8596AA-877F-4037-8BCB-0980E2B670EE}"/>
          </ac:spMkLst>
        </pc:spChg>
        <pc:spChg chg="mod">
          <ac:chgData name="Peter Oostrom" userId="468da76b-689e-4fea-a628-cdf3704304f5" providerId="ADAL" clId="{4049C028-0458-4629-A17A-604068D77400}" dt="2023-10-05T11:33:42.517" v="113" actId="1038"/>
          <ac:spMkLst>
            <pc:docMk/>
            <pc:sldMk cId="109058488" sldId="264"/>
            <ac:spMk id="3" creationId="{BCD4855B-ECC2-4A4D-B081-63B1A6B810E4}"/>
          </ac:spMkLst>
        </pc:spChg>
        <pc:spChg chg="mod">
          <ac:chgData name="Peter Oostrom" userId="468da76b-689e-4fea-a628-cdf3704304f5" providerId="ADAL" clId="{4049C028-0458-4629-A17A-604068D77400}" dt="2023-10-05T11:33:42.517" v="113" actId="1038"/>
          <ac:spMkLst>
            <pc:docMk/>
            <pc:sldMk cId="109058488" sldId="264"/>
            <ac:spMk id="4" creationId="{68912079-9F16-476A-AE6A-A24BF1B7917D}"/>
          </ac:spMkLst>
        </pc:spChg>
        <pc:spChg chg="mod">
          <ac:chgData name="Peter Oostrom" userId="468da76b-689e-4fea-a628-cdf3704304f5" providerId="ADAL" clId="{4049C028-0458-4629-A17A-604068D77400}" dt="2023-10-05T11:33:42.517" v="113" actId="1038"/>
          <ac:spMkLst>
            <pc:docMk/>
            <pc:sldMk cId="109058488" sldId="264"/>
            <ac:spMk id="5" creationId="{737A410C-D121-4587-B976-6B2A2822D6EF}"/>
          </ac:spMkLst>
        </pc:spChg>
        <pc:spChg chg="mod">
          <ac:chgData name="Peter Oostrom" userId="468da76b-689e-4fea-a628-cdf3704304f5" providerId="ADAL" clId="{4049C028-0458-4629-A17A-604068D77400}" dt="2023-10-05T11:33:42.517" v="113" actId="1038"/>
          <ac:spMkLst>
            <pc:docMk/>
            <pc:sldMk cId="109058488" sldId="264"/>
            <ac:spMk id="6" creationId="{678EE893-B258-44B0-B494-BB12B0C28922}"/>
          </ac:spMkLst>
        </pc:spChg>
        <pc:spChg chg="mod">
          <ac:chgData name="Peter Oostrom" userId="468da76b-689e-4fea-a628-cdf3704304f5" providerId="ADAL" clId="{4049C028-0458-4629-A17A-604068D77400}" dt="2023-10-05T11:33:42.517" v="113" actId="1038"/>
          <ac:spMkLst>
            <pc:docMk/>
            <pc:sldMk cId="109058488" sldId="264"/>
            <ac:spMk id="7" creationId="{B6089065-9424-44FE-88FF-D3C359A675E6}"/>
          </ac:spMkLst>
        </pc:spChg>
        <pc:spChg chg="mod">
          <ac:chgData name="Peter Oostrom" userId="468da76b-689e-4fea-a628-cdf3704304f5" providerId="ADAL" clId="{4049C028-0458-4629-A17A-604068D77400}" dt="2023-10-05T11:33:42.517" v="113" actId="1038"/>
          <ac:spMkLst>
            <pc:docMk/>
            <pc:sldMk cId="109058488" sldId="264"/>
            <ac:spMk id="8" creationId="{67A5A571-DEB5-49AD-960E-511829331EAA}"/>
          </ac:spMkLst>
        </pc:spChg>
        <pc:spChg chg="mod">
          <ac:chgData name="Peter Oostrom" userId="468da76b-689e-4fea-a628-cdf3704304f5" providerId="ADAL" clId="{4049C028-0458-4629-A17A-604068D77400}" dt="2023-10-05T11:33:42.517" v="113" actId="1038"/>
          <ac:spMkLst>
            <pc:docMk/>
            <pc:sldMk cId="109058488" sldId="264"/>
            <ac:spMk id="9" creationId="{7E92778F-1A01-4EDB-BFB2-159AB7DD4F5E}"/>
          </ac:spMkLst>
        </pc:spChg>
        <pc:spChg chg="mod">
          <ac:chgData name="Peter Oostrom" userId="468da76b-689e-4fea-a628-cdf3704304f5" providerId="ADAL" clId="{4049C028-0458-4629-A17A-604068D77400}" dt="2023-10-05T11:33:42.517" v="113" actId="1038"/>
          <ac:spMkLst>
            <pc:docMk/>
            <pc:sldMk cId="109058488" sldId="264"/>
            <ac:spMk id="10" creationId="{A254C214-70D2-41EF-B769-E85086541586}"/>
          </ac:spMkLst>
        </pc:spChg>
        <pc:spChg chg="mod">
          <ac:chgData name="Peter Oostrom" userId="468da76b-689e-4fea-a628-cdf3704304f5" providerId="ADAL" clId="{4049C028-0458-4629-A17A-604068D77400}" dt="2023-10-05T11:33:42.517" v="113" actId="1038"/>
          <ac:spMkLst>
            <pc:docMk/>
            <pc:sldMk cId="109058488" sldId="264"/>
            <ac:spMk id="11" creationId="{7ADAA504-BBBE-40C8-A857-56CE15084818}"/>
          </ac:spMkLst>
        </pc:spChg>
        <pc:spChg chg="mod">
          <ac:chgData name="Peter Oostrom" userId="468da76b-689e-4fea-a628-cdf3704304f5" providerId="ADAL" clId="{4049C028-0458-4629-A17A-604068D77400}" dt="2023-10-05T11:33:42.517" v="113" actId="1038"/>
          <ac:spMkLst>
            <pc:docMk/>
            <pc:sldMk cId="109058488" sldId="264"/>
            <ac:spMk id="12" creationId="{1358C20A-8D19-410B-A70A-589EEB5E2CA8}"/>
          </ac:spMkLst>
        </pc:spChg>
        <pc:spChg chg="mod">
          <ac:chgData name="Peter Oostrom" userId="468da76b-689e-4fea-a628-cdf3704304f5" providerId="ADAL" clId="{4049C028-0458-4629-A17A-604068D77400}" dt="2023-10-05T11:33:42.517" v="113" actId="1038"/>
          <ac:spMkLst>
            <pc:docMk/>
            <pc:sldMk cId="109058488" sldId="264"/>
            <ac:spMk id="13" creationId="{4CD51FF6-2711-4460-826B-4E17940597F4}"/>
          </ac:spMkLst>
        </pc:spChg>
        <pc:spChg chg="mod">
          <ac:chgData name="Peter Oostrom" userId="468da76b-689e-4fea-a628-cdf3704304f5" providerId="ADAL" clId="{4049C028-0458-4629-A17A-604068D77400}" dt="2023-10-05T11:33:42.517" v="113" actId="1038"/>
          <ac:spMkLst>
            <pc:docMk/>
            <pc:sldMk cId="109058488" sldId="264"/>
            <ac:spMk id="14" creationId="{720E20E3-C3EA-1BF3-D678-C095BB4B83C7}"/>
          </ac:spMkLst>
        </pc:spChg>
        <pc:spChg chg="mod">
          <ac:chgData name="Peter Oostrom" userId="468da76b-689e-4fea-a628-cdf3704304f5" providerId="ADAL" clId="{4049C028-0458-4629-A17A-604068D77400}" dt="2023-10-05T11:33:42.517" v="113" actId="1038"/>
          <ac:spMkLst>
            <pc:docMk/>
            <pc:sldMk cId="109058488" sldId="264"/>
            <ac:spMk id="15" creationId="{CB87D430-91EC-43AE-B365-464B2CDBB821}"/>
          </ac:spMkLst>
        </pc:spChg>
        <pc:spChg chg="mod">
          <ac:chgData name="Peter Oostrom" userId="468da76b-689e-4fea-a628-cdf3704304f5" providerId="ADAL" clId="{4049C028-0458-4629-A17A-604068D77400}" dt="2023-10-05T11:33:42.517" v="113" actId="1038"/>
          <ac:spMkLst>
            <pc:docMk/>
            <pc:sldMk cId="109058488" sldId="264"/>
            <ac:spMk id="16" creationId="{75D1D82E-E147-483C-8E31-0CACB526A90D}"/>
          </ac:spMkLst>
        </pc:spChg>
        <pc:spChg chg="mod">
          <ac:chgData name="Peter Oostrom" userId="468da76b-689e-4fea-a628-cdf3704304f5" providerId="ADAL" clId="{4049C028-0458-4629-A17A-604068D77400}" dt="2023-10-05T11:33:42.517" v="113" actId="1038"/>
          <ac:spMkLst>
            <pc:docMk/>
            <pc:sldMk cId="109058488" sldId="264"/>
            <ac:spMk id="17" creationId="{3A03940B-3964-4875-8552-A1EA4324F45A}"/>
          </ac:spMkLst>
        </pc:spChg>
        <pc:spChg chg="mod">
          <ac:chgData name="Peter Oostrom" userId="468da76b-689e-4fea-a628-cdf3704304f5" providerId="ADAL" clId="{4049C028-0458-4629-A17A-604068D77400}" dt="2023-10-05T11:33:43.225" v="114" actId="14100"/>
          <ac:spMkLst>
            <pc:docMk/>
            <pc:sldMk cId="109058488" sldId="264"/>
            <ac:spMk id="20" creationId="{71978DAA-D044-40E8-9BA2-E51D68DE5D92}"/>
          </ac:spMkLst>
        </pc:spChg>
        <pc:spChg chg="add mod">
          <ac:chgData name="Peter Oostrom" userId="468da76b-689e-4fea-a628-cdf3704304f5" providerId="ADAL" clId="{4049C028-0458-4629-A17A-604068D77400}" dt="2023-10-05T11:33:42.517" v="113" actId="1038"/>
          <ac:spMkLst>
            <pc:docMk/>
            <pc:sldMk cId="109058488" sldId="264"/>
            <ac:spMk id="22" creationId="{686663ED-01C4-2505-06ED-C4898884DF72}"/>
          </ac:spMkLst>
        </pc:spChg>
        <pc:spChg chg="add mod">
          <ac:chgData name="Peter Oostrom" userId="468da76b-689e-4fea-a628-cdf3704304f5" providerId="ADAL" clId="{4049C028-0458-4629-A17A-604068D77400}" dt="2023-10-05T11:33:42.517" v="113" actId="1038"/>
          <ac:spMkLst>
            <pc:docMk/>
            <pc:sldMk cId="109058488" sldId="264"/>
            <ac:spMk id="23" creationId="{D1A02D41-E698-5E37-EF4D-FA0DF28159CE}"/>
          </ac:spMkLst>
        </pc:spChg>
        <pc:spChg chg="add mod">
          <ac:chgData name="Peter Oostrom" userId="468da76b-689e-4fea-a628-cdf3704304f5" providerId="ADAL" clId="{4049C028-0458-4629-A17A-604068D77400}" dt="2023-10-05T11:33:42.517" v="113" actId="1038"/>
          <ac:spMkLst>
            <pc:docMk/>
            <pc:sldMk cId="109058488" sldId="264"/>
            <ac:spMk id="24" creationId="{2E27A9BC-6CA9-6830-B16E-C2095D772EC9}"/>
          </ac:spMkLst>
        </pc:spChg>
        <pc:graphicFrameChg chg="add del mod">
          <ac:chgData name="Peter Oostrom" userId="468da76b-689e-4fea-a628-cdf3704304f5" providerId="ADAL" clId="{4049C028-0458-4629-A17A-604068D77400}" dt="2023-10-05T11:33:44.089" v="115" actId="478"/>
          <ac:graphicFrameMkLst>
            <pc:docMk/>
            <pc:sldMk cId="109058488" sldId="264"/>
            <ac:graphicFrameMk id="19" creationId="{63041874-12D0-4509-B190-4DF8C6987237}"/>
          </ac:graphicFrameMkLst>
        </pc:graphicFrameChg>
        <pc:picChg chg="del">
          <ac:chgData name="Peter Oostrom" userId="468da76b-689e-4fea-a628-cdf3704304f5" providerId="ADAL" clId="{4049C028-0458-4629-A17A-604068D77400}" dt="2023-10-05T11:33:11.106" v="57" actId="478"/>
          <ac:picMkLst>
            <pc:docMk/>
            <pc:sldMk cId="109058488" sldId="264"/>
            <ac:picMk id="18" creationId="{AF331DDB-7D11-4322-9A00-0B04442E342B}"/>
          </ac:picMkLst>
        </pc:picChg>
        <pc:picChg chg="mod">
          <ac:chgData name="Peter Oostrom" userId="468da76b-689e-4fea-a628-cdf3704304f5" providerId="ADAL" clId="{4049C028-0458-4629-A17A-604068D77400}" dt="2023-10-05T11:33:42.517" v="113" actId="1038"/>
          <ac:picMkLst>
            <pc:docMk/>
            <pc:sldMk cId="109058488" sldId="264"/>
            <ac:picMk id="21" creationId="{86C10F67-98F2-4905-86A2-9DF11BC8F2C4}"/>
          </ac:picMkLst>
        </pc:picChg>
      </pc:sldChg>
      <pc:sldChg chg="del">
        <pc:chgData name="Peter Oostrom" userId="468da76b-689e-4fea-a628-cdf3704304f5" providerId="ADAL" clId="{4049C028-0458-4629-A17A-604068D77400}" dt="2023-10-05T11:32:49.506" v="56" actId="47"/>
        <pc:sldMkLst>
          <pc:docMk/>
          <pc:sldMk cId="3100753007" sldId="265"/>
        </pc:sldMkLst>
      </pc:sldChg>
      <pc:sldChg chg="del">
        <pc:chgData name="Peter Oostrom" userId="468da76b-689e-4fea-a628-cdf3704304f5" providerId="ADAL" clId="{4049C028-0458-4629-A17A-604068D77400}" dt="2023-10-05T11:31:15.343" v="39" actId="47"/>
        <pc:sldMkLst>
          <pc:docMk/>
          <pc:sldMk cId="4181524160" sldId="266"/>
        </pc:sldMkLst>
      </pc:sldChg>
      <pc:sldChg chg="delSp modSp del mod">
        <pc:chgData name="Peter Oostrom" userId="468da76b-689e-4fea-a628-cdf3704304f5" providerId="ADAL" clId="{4049C028-0458-4629-A17A-604068D77400}" dt="2023-10-05T11:39:14.611" v="358" actId="47"/>
        <pc:sldMkLst>
          <pc:docMk/>
          <pc:sldMk cId="2179659999" sldId="267"/>
        </pc:sldMkLst>
        <pc:spChg chg="mod">
          <ac:chgData name="Peter Oostrom" userId="468da76b-689e-4fea-a628-cdf3704304f5" providerId="ADAL" clId="{4049C028-0458-4629-A17A-604068D77400}" dt="2023-10-05T11:38:13.928" v="355" actId="20577"/>
          <ac:spMkLst>
            <pc:docMk/>
            <pc:sldMk cId="2179659999" sldId="267"/>
            <ac:spMk id="2" creationId="{77B8DACF-FCFA-4586-B64E-B0C2AC2A7447}"/>
          </ac:spMkLst>
        </pc:spChg>
        <pc:spChg chg="mod">
          <ac:chgData name="Peter Oostrom" userId="468da76b-689e-4fea-a628-cdf3704304f5" providerId="ADAL" clId="{4049C028-0458-4629-A17A-604068D77400}" dt="2023-10-05T11:38:37.338" v="357" actId="20577"/>
          <ac:spMkLst>
            <pc:docMk/>
            <pc:sldMk cId="2179659999" sldId="267"/>
            <ac:spMk id="21" creationId="{E4627657-797B-4044-A1EB-79985C316396}"/>
          </ac:spMkLst>
        </pc:spChg>
        <pc:picChg chg="del">
          <ac:chgData name="Peter Oostrom" userId="468da76b-689e-4fea-a628-cdf3704304f5" providerId="ADAL" clId="{4049C028-0458-4629-A17A-604068D77400}" dt="2023-10-05T11:38:17.626" v="356" actId="478"/>
          <ac:picMkLst>
            <pc:docMk/>
            <pc:sldMk cId="2179659999" sldId="267"/>
            <ac:picMk id="27" creationId="{369AC3F2-0D72-4E8A-A96A-E78B4117754A}"/>
          </ac:picMkLst>
        </pc:picChg>
      </pc:sldChg>
      <pc:sldChg chg="del">
        <pc:chgData name="Peter Oostrom" userId="468da76b-689e-4fea-a628-cdf3704304f5" providerId="ADAL" clId="{4049C028-0458-4629-A17A-604068D77400}" dt="2023-10-05T11:31:32.365" v="41" actId="47"/>
        <pc:sldMkLst>
          <pc:docMk/>
          <pc:sldMk cId="867524478" sldId="268"/>
        </pc:sldMkLst>
      </pc:sldChg>
      <pc:sldChg chg="addSp delSp modSp add mod ord setBg">
        <pc:chgData name="Peter Oostrom" userId="468da76b-689e-4fea-a628-cdf3704304f5" providerId="ADAL" clId="{4049C028-0458-4629-A17A-604068D77400}" dt="2023-10-05T11:36:48.675" v="352" actId="1035"/>
        <pc:sldMkLst>
          <pc:docMk/>
          <pc:sldMk cId="1283654490" sldId="268"/>
        </pc:sldMkLst>
        <pc:spChg chg="mod">
          <ac:chgData name="Peter Oostrom" userId="468da76b-689e-4fea-a628-cdf3704304f5" providerId="ADAL" clId="{4049C028-0458-4629-A17A-604068D77400}" dt="2023-10-05T11:36:40.213" v="327" actId="20577"/>
          <ac:spMkLst>
            <pc:docMk/>
            <pc:sldMk cId="1283654490" sldId="268"/>
            <ac:spMk id="2" creationId="{FA026638-A970-49F5-8221-D918F0ECB842}"/>
          </ac:spMkLst>
        </pc:spChg>
        <pc:spChg chg="add mod">
          <ac:chgData name="Peter Oostrom" userId="468da76b-689e-4fea-a628-cdf3704304f5" providerId="ADAL" clId="{4049C028-0458-4629-A17A-604068D77400}" dt="2023-10-05T11:36:48.675" v="352" actId="1035"/>
          <ac:spMkLst>
            <pc:docMk/>
            <pc:sldMk cId="1283654490" sldId="268"/>
            <ac:spMk id="3" creationId="{03842FCB-8FA2-C06E-EC65-1098B89DE37D}"/>
          </ac:spMkLst>
        </pc:spChg>
        <pc:spChg chg="add mod">
          <ac:chgData name="Peter Oostrom" userId="468da76b-689e-4fea-a628-cdf3704304f5" providerId="ADAL" clId="{4049C028-0458-4629-A17A-604068D77400}" dt="2023-10-05T11:36:48.675" v="352" actId="1035"/>
          <ac:spMkLst>
            <pc:docMk/>
            <pc:sldMk cId="1283654490" sldId="268"/>
            <ac:spMk id="4" creationId="{F37EFFE3-5999-3EFE-7B29-7C401176BFCA}"/>
          </ac:spMkLst>
        </pc:spChg>
        <pc:spChg chg="del mod">
          <ac:chgData name="Peter Oostrom" userId="468da76b-689e-4fea-a628-cdf3704304f5" providerId="ADAL" clId="{4049C028-0458-4629-A17A-604068D77400}" dt="2023-10-05T11:36:42.570" v="328" actId="478"/>
          <ac:spMkLst>
            <pc:docMk/>
            <pc:sldMk cId="1283654490" sldId="268"/>
            <ac:spMk id="85" creationId="{3373F24D-0733-42A1-802D-B6D0764A68CE}"/>
          </ac:spMkLst>
        </pc:spChg>
        <pc:spChg chg="mod">
          <ac:chgData name="Peter Oostrom" userId="468da76b-689e-4fea-a628-cdf3704304f5" providerId="ADAL" clId="{4049C028-0458-4629-A17A-604068D77400}" dt="2023-10-05T11:36:48.675" v="352" actId="1035"/>
          <ac:spMkLst>
            <pc:docMk/>
            <pc:sldMk cId="1283654490" sldId="268"/>
            <ac:spMk id="86" creationId="{859B6145-5EA4-4BDD-A0CA-EF3470364740}"/>
          </ac:spMkLst>
        </pc:spChg>
        <pc:picChg chg="del">
          <ac:chgData name="Peter Oostrom" userId="468da76b-689e-4fea-a628-cdf3704304f5" providerId="ADAL" clId="{4049C028-0458-4629-A17A-604068D77400}" dt="2023-10-05T11:36:25.173" v="318" actId="478"/>
          <ac:picMkLst>
            <pc:docMk/>
            <pc:sldMk cId="1283654490" sldId="268"/>
            <ac:picMk id="89" creationId="{3CB80012-C16E-43FC-9D1D-EC6403501A1C}"/>
          </ac:picMkLst>
        </pc:picChg>
      </pc:sldChg>
      <pc:sldChg chg="del">
        <pc:chgData name="Peter Oostrom" userId="468da76b-689e-4fea-a628-cdf3704304f5" providerId="ADAL" clId="{4049C028-0458-4629-A17A-604068D77400}" dt="2023-10-05T11:31:26.072" v="40" actId="47"/>
        <pc:sldMkLst>
          <pc:docMk/>
          <pc:sldMk cId="1535514697" sldId="269"/>
        </pc:sldMkLst>
      </pc:sldChg>
      <pc:sldChg chg="del">
        <pc:chgData name="Peter Oostrom" userId="468da76b-689e-4fea-a628-cdf3704304f5" providerId="ADAL" clId="{4049C028-0458-4629-A17A-604068D77400}" dt="2023-10-05T11:31:32.584" v="42" actId="47"/>
        <pc:sldMkLst>
          <pc:docMk/>
          <pc:sldMk cId="806513040" sldId="270"/>
        </pc:sldMkLst>
      </pc:sldChg>
      <pc:sldChg chg="del">
        <pc:chgData name="Peter Oostrom" userId="468da76b-689e-4fea-a628-cdf3704304f5" providerId="ADAL" clId="{4049C028-0458-4629-A17A-604068D77400}" dt="2023-10-05T11:31:35.159" v="43" actId="47"/>
        <pc:sldMkLst>
          <pc:docMk/>
          <pc:sldMk cId="3851685232" sldId="271"/>
        </pc:sldMkLst>
      </pc:sldChg>
      <pc:sldChg chg="del">
        <pc:chgData name="Peter Oostrom" userId="468da76b-689e-4fea-a628-cdf3704304f5" providerId="ADAL" clId="{4049C028-0458-4629-A17A-604068D77400}" dt="2023-10-05T11:31:36.587" v="44" actId="47"/>
        <pc:sldMkLst>
          <pc:docMk/>
          <pc:sldMk cId="361116638" sldId="272"/>
        </pc:sldMkLst>
      </pc:sldChg>
      <pc:sldChg chg="del">
        <pc:chgData name="Peter Oostrom" userId="468da76b-689e-4fea-a628-cdf3704304f5" providerId="ADAL" clId="{4049C028-0458-4629-A17A-604068D77400}" dt="2023-10-05T11:31:38.377" v="45" actId="47"/>
        <pc:sldMkLst>
          <pc:docMk/>
          <pc:sldMk cId="889142212" sldId="273"/>
        </pc:sldMkLst>
      </pc:sldChg>
      <pc:sldChg chg="del">
        <pc:chgData name="Peter Oostrom" userId="468da76b-689e-4fea-a628-cdf3704304f5" providerId="ADAL" clId="{4049C028-0458-4629-A17A-604068D77400}" dt="2023-10-05T11:31:39.364" v="46" actId="47"/>
        <pc:sldMkLst>
          <pc:docMk/>
          <pc:sldMk cId="3874141543" sldId="274"/>
        </pc:sldMkLst>
      </pc:sldChg>
      <pc:sldChg chg="del">
        <pc:chgData name="Peter Oostrom" userId="468da76b-689e-4fea-a628-cdf3704304f5" providerId="ADAL" clId="{4049C028-0458-4629-A17A-604068D77400}" dt="2023-10-05T11:31:40.669" v="47" actId="47"/>
        <pc:sldMkLst>
          <pc:docMk/>
          <pc:sldMk cId="4185463815" sldId="275"/>
        </pc:sldMkLst>
      </pc:sldChg>
      <pc:sldChg chg="del">
        <pc:chgData name="Peter Oostrom" userId="468da76b-689e-4fea-a628-cdf3704304f5" providerId="ADAL" clId="{4049C028-0458-4629-A17A-604068D77400}" dt="2023-10-05T11:32:01.126" v="51" actId="47"/>
        <pc:sldMkLst>
          <pc:docMk/>
          <pc:sldMk cId="941754762" sldId="27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5EF8C-5499-4BE1-BF58-C5F8CC07FA5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nl-NL"/>
        </a:p>
      </dgm:t>
    </dgm:pt>
    <dgm:pt modelId="{5E5A005E-D7CE-4484-B17F-0B8CA30FD0A6}">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Fundament for both: Geoversity &amp; ITC as a whole faculty</a:t>
          </a:r>
          <a:endParaRPr lang="nl-NL" sz="800">
            <a:solidFill>
              <a:srgbClr val="181660"/>
            </a:solidFill>
            <a:latin typeface="Inter" panose="02000503000000020004" pitchFamily="2" charset="0"/>
            <a:ea typeface="Inter" panose="02000503000000020004" pitchFamily="2" charset="0"/>
          </a:endParaRPr>
        </a:p>
      </dgm:t>
    </dgm:pt>
    <dgm:pt modelId="{F905B5C5-2511-4E88-A3ED-374F088FAE5C}" type="parTrans" cxnId="{6F76C6C3-A7DE-4CA9-A794-8D47B0642474}">
      <dgm:prSet/>
      <dgm:spPr/>
      <dgm:t>
        <a:bodyPr/>
        <a:lstStyle/>
        <a:p>
          <a:endParaRPr lang="nl-NL" sz="1050">
            <a:latin typeface="Inter" panose="02000503000000020004" pitchFamily="2" charset="0"/>
            <a:ea typeface="Inter" panose="02000503000000020004" pitchFamily="2" charset="0"/>
          </a:endParaRPr>
        </a:p>
      </dgm:t>
    </dgm:pt>
    <dgm:pt modelId="{91E68149-7757-4C77-9EF4-E988D8C6BCDC}" type="sibTrans" cxnId="{6F76C6C3-A7DE-4CA9-A794-8D47B0642474}">
      <dgm:prSet/>
      <dgm:spPr/>
      <dgm:t>
        <a:bodyPr/>
        <a:lstStyle/>
        <a:p>
          <a:endParaRPr lang="nl-NL" sz="1050">
            <a:latin typeface="Inter" panose="02000503000000020004" pitchFamily="2" charset="0"/>
            <a:ea typeface="Inter" panose="02000503000000020004" pitchFamily="2" charset="0"/>
          </a:endParaRPr>
        </a:p>
      </dgm:t>
    </dgm:pt>
    <dgm:pt modelId="{A918B868-22F8-4AFF-A2E2-3754A4A88768}">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Leadership as key element for success: both collective &amp; personal</a:t>
          </a:r>
        </a:p>
      </dgm:t>
    </dgm:pt>
    <dgm:pt modelId="{70A922F3-4D95-4AE3-A20E-9863C6BC2446}" type="parTrans" cxnId="{06695AD4-3793-4F51-8D06-E0E3B01B0830}">
      <dgm:prSet/>
      <dgm:spPr/>
      <dgm:t>
        <a:bodyPr/>
        <a:lstStyle/>
        <a:p>
          <a:endParaRPr lang="nl-NL" sz="1050">
            <a:latin typeface="Inter" panose="02000503000000020004" pitchFamily="2" charset="0"/>
            <a:ea typeface="Inter" panose="02000503000000020004" pitchFamily="2" charset="0"/>
          </a:endParaRPr>
        </a:p>
      </dgm:t>
    </dgm:pt>
    <dgm:pt modelId="{2A1E7641-F7E5-4375-B76F-B114639503E1}" type="sibTrans" cxnId="{06695AD4-3793-4F51-8D06-E0E3B01B0830}">
      <dgm:prSet/>
      <dgm:spPr/>
      <dgm:t>
        <a:bodyPr/>
        <a:lstStyle/>
        <a:p>
          <a:endParaRPr lang="nl-NL" sz="1050">
            <a:latin typeface="Inter" panose="02000503000000020004" pitchFamily="2" charset="0"/>
            <a:ea typeface="Inter" panose="02000503000000020004" pitchFamily="2" charset="0"/>
          </a:endParaRPr>
        </a:p>
      </dgm:t>
    </dgm:pt>
    <dgm:pt modelId="{1EE7EB1E-499B-4C27-88DB-F729D5FC3245}">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Growth in organizational maturity</a:t>
          </a:r>
        </a:p>
      </dgm:t>
    </dgm:pt>
    <dgm:pt modelId="{E8AEFEAF-7CB5-4FD0-A5F5-D538F0EDDC71}" type="parTrans" cxnId="{9B1B0EB2-366C-4DBD-98BA-D43A3F1BFC4E}">
      <dgm:prSet/>
      <dgm:spPr/>
      <dgm:t>
        <a:bodyPr/>
        <a:lstStyle/>
        <a:p>
          <a:endParaRPr lang="nl-NL" sz="1050">
            <a:latin typeface="Inter" panose="02000503000000020004" pitchFamily="2" charset="0"/>
            <a:ea typeface="Inter" panose="02000503000000020004" pitchFamily="2" charset="0"/>
          </a:endParaRPr>
        </a:p>
      </dgm:t>
    </dgm:pt>
    <dgm:pt modelId="{ABAB414D-CCC3-43C3-81B6-F6626F9B1015}" type="sibTrans" cxnId="{9B1B0EB2-366C-4DBD-98BA-D43A3F1BFC4E}">
      <dgm:prSet/>
      <dgm:spPr/>
      <dgm:t>
        <a:bodyPr/>
        <a:lstStyle/>
        <a:p>
          <a:endParaRPr lang="nl-NL" sz="1050">
            <a:latin typeface="Inter" panose="02000503000000020004" pitchFamily="2" charset="0"/>
            <a:ea typeface="Inter" panose="02000503000000020004" pitchFamily="2" charset="0"/>
          </a:endParaRPr>
        </a:p>
      </dgm:t>
    </dgm:pt>
    <dgm:pt modelId="{77E4B568-175C-4F49-A5D7-1B3B13782C10}">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Outside-in thinking mandatory</a:t>
          </a:r>
        </a:p>
      </dgm:t>
    </dgm:pt>
    <dgm:pt modelId="{BB0539F4-7276-44F8-BEEB-BD9ACD0EA7FC}" type="parTrans" cxnId="{1507F23C-D5F5-47A5-BDA7-734B59289DFE}">
      <dgm:prSet/>
      <dgm:spPr/>
      <dgm:t>
        <a:bodyPr/>
        <a:lstStyle/>
        <a:p>
          <a:endParaRPr lang="nl-NL" sz="1050">
            <a:latin typeface="Inter" panose="02000503000000020004" pitchFamily="2" charset="0"/>
            <a:ea typeface="Inter" panose="02000503000000020004" pitchFamily="2" charset="0"/>
          </a:endParaRPr>
        </a:p>
      </dgm:t>
    </dgm:pt>
    <dgm:pt modelId="{B44AFC7A-4188-459E-927F-4C50E6052007}" type="sibTrans" cxnId="{1507F23C-D5F5-47A5-BDA7-734B59289DFE}">
      <dgm:prSet/>
      <dgm:spPr/>
      <dgm:t>
        <a:bodyPr/>
        <a:lstStyle/>
        <a:p>
          <a:endParaRPr lang="nl-NL" sz="1050">
            <a:latin typeface="Inter" panose="02000503000000020004" pitchFamily="2" charset="0"/>
            <a:ea typeface="Inter" panose="02000503000000020004" pitchFamily="2" charset="0"/>
          </a:endParaRPr>
        </a:p>
      </dgm:t>
    </dgm:pt>
    <dgm:pt modelId="{11FA6777-CF44-45B5-A88F-B63EBA8B5278}">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First phase: use everything ITC has to offer</a:t>
          </a:r>
        </a:p>
      </dgm:t>
    </dgm:pt>
    <dgm:pt modelId="{6ADDD05F-0FBF-4ABA-9EF4-FC74891282D0}" type="parTrans" cxnId="{EB800871-A9A8-437B-BD94-4FFA18F52030}">
      <dgm:prSet/>
      <dgm:spPr/>
      <dgm:t>
        <a:bodyPr/>
        <a:lstStyle/>
        <a:p>
          <a:endParaRPr lang="nl-NL" sz="1050">
            <a:latin typeface="Inter" panose="02000503000000020004" pitchFamily="2" charset="0"/>
            <a:ea typeface="Inter" panose="02000503000000020004" pitchFamily="2" charset="0"/>
          </a:endParaRPr>
        </a:p>
      </dgm:t>
    </dgm:pt>
    <dgm:pt modelId="{66C7AC7D-4CF8-41AE-B04D-E2E4B99F75D3}" type="sibTrans" cxnId="{EB800871-A9A8-437B-BD94-4FFA18F52030}">
      <dgm:prSet/>
      <dgm:spPr/>
      <dgm:t>
        <a:bodyPr/>
        <a:lstStyle/>
        <a:p>
          <a:endParaRPr lang="nl-NL" sz="1050">
            <a:latin typeface="Inter" panose="02000503000000020004" pitchFamily="2" charset="0"/>
            <a:ea typeface="Inter" panose="02000503000000020004" pitchFamily="2" charset="0"/>
          </a:endParaRPr>
        </a:p>
      </dgm:t>
    </dgm:pt>
    <dgm:pt modelId="{E561207A-75C1-410F-8B5F-DC2EBE6E2307}">
      <dgm:prSet phldrT="[Text]" custT="1"/>
      <dgm:spPr>
        <a:solidFill>
          <a:srgbClr val="BBC5FF"/>
        </a:solidFill>
      </dgm:spPr>
      <dgm:t>
        <a:bodyPr/>
        <a:lstStyle/>
        <a:p>
          <a:r>
            <a:rPr lang="en-GB" sz="800">
              <a:solidFill>
                <a:srgbClr val="181660"/>
              </a:solidFill>
              <a:latin typeface="Inter" panose="02000503000000020004" pitchFamily="2" charset="0"/>
              <a:ea typeface="Inter" panose="02000503000000020004" pitchFamily="2" charset="0"/>
            </a:rPr>
            <a:t>Participate in ITC developments (</a:t>
          </a:r>
          <a:r>
            <a:rPr lang="en-GB" sz="800" err="1">
              <a:solidFill>
                <a:srgbClr val="181660"/>
              </a:solidFill>
              <a:latin typeface="Inter" panose="02000503000000020004" pitchFamily="2" charset="0"/>
              <a:ea typeface="Inter" panose="02000503000000020004" pitchFamily="2" charset="0"/>
            </a:rPr>
            <a:t>Fundatis</a:t>
          </a:r>
          <a:r>
            <a:rPr lang="en-GB" sz="800">
              <a:solidFill>
                <a:srgbClr val="181660"/>
              </a:solidFill>
              <a:latin typeface="Inter" panose="02000503000000020004" pitchFamily="2" charset="0"/>
              <a:ea typeface="Inter" panose="02000503000000020004" pitchFamily="2" charset="0"/>
            </a:rPr>
            <a:t> report; year plan 2024, etc.)</a:t>
          </a:r>
        </a:p>
      </dgm:t>
    </dgm:pt>
    <dgm:pt modelId="{113316CA-C6D0-4253-9438-9F60AC563565}" type="parTrans" cxnId="{6CD517CC-E2B1-45D8-9FAB-E4A31C071376}">
      <dgm:prSet/>
      <dgm:spPr/>
      <dgm:t>
        <a:bodyPr/>
        <a:lstStyle/>
        <a:p>
          <a:endParaRPr lang="nl-NL" sz="1050">
            <a:latin typeface="Inter" panose="02000503000000020004" pitchFamily="2" charset="0"/>
            <a:ea typeface="Inter" panose="02000503000000020004" pitchFamily="2" charset="0"/>
          </a:endParaRPr>
        </a:p>
      </dgm:t>
    </dgm:pt>
    <dgm:pt modelId="{74BA5EA5-1E32-4BD1-96CB-623D795B3A7C}" type="sibTrans" cxnId="{6CD517CC-E2B1-45D8-9FAB-E4A31C071376}">
      <dgm:prSet/>
      <dgm:spPr/>
      <dgm:t>
        <a:bodyPr/>
        <a:lstStyle/>
        <a:p>
          <a:endParaRPr lang="nl-NL" sz="1050">
            <a:latin typeface="Inter" panose="02000503000000020004" pitchFamily="2" charset="0"/>
            <a:ea typeface="Inter" panose="02000503000000020004" pitchFamily="2" charset="0"/>
          </a:endParaRPr>
        </a:p>
      </dgm:t>
    </dgm:pt>
    <dgm:pt modelId="{00A75333-EC0F-464A-ACAF-D98714699B43}" type="pres">
      <dgm:prSet presAssocID="{B275EF8C-5499-4BE1-BF58-C5F8CC07FA58}" presName="Name0" presStyleCnt="0">
        <dgm:presLayoutVars>
          <dgm:chMax val="7"/>
          <dgm:chPref val="7"/>
          <dgm:dir/>
        </dgm:presLayoutVars>
      </dgm:prSet>
      <dgm:spPr/>
    </dgm:pt>
    <dgm:pt modelId="{2B3E302C-2C1E-4673-BEC6-56B3F686D76A}" type="pres">
      <dgm:prSet presAssocID="{B275EF8C-5499-4BE1-BF58-C5F8CC07FA58}" presName="Name1" presStyleCnt="0"/>
      <dgm:spPr/>
    </dgm:pt>
    <dgm:pt modelId="{A0F28E6C-3D21-4160-B31F-40108F1FF0E1}" type="pres">
      <dgm:prSet presAssocID="{B275EF8C-5499-4BE1-BF58-C5F8CC07FA58}" presName="cycle" presStyleCnt="0"/>
      <dgm:spPr/>
    </dgm:pt>
    <dgm:pt modelId="{B739B116-248D-4156-8BC8-9121E72D80D6}" type="pres">
      <dgm:prSet presAssocID="{B275EF8C-5499-4BE1-BF58-C5F8CC07FA58}" presName="srcNode" presStyleLbl="node1" presStyleIdx="0" presStyleCnt="6"/>
      <dgm:spPr/>
    </dgm:pt>
    <dgm:pt modelId="{EF048C00-2562-439F-A4E3-8E2AD50ACC66}" type="pres">
      <dgm:prSet presAssocID="{B275EF8C-5499-4BE1-BF58-C5F8CC07FA58}" presName="conn" presStyleLbl="parChTrans1D2" presStyleIdx="0" presStyleCnt="1"/>
      <dgm:spPr/>
    </dgm:pt>
    <dgm:pt modelId="{69F75A7B-9E0C-4208-BA01-9EF50F32F2E1}" type="pres">
      <dgm:prSet presAssocID="{B275EF8C-5499-4BE1-BF58-C5F8CC07FA58}" presName="extraNode" presStyleLbl="node1" presStyleIdx="0" presStyleCnt="6"/>
      <dgm:spPr/>
    </dgm:pt>
    <dgm:pt modelId="{7FC64C4C-B70D-488E-914B-8D46962F71C4}" type="pres">
      <dgm:prSet presAssocID="{B275EF8C-5499-4BE1-BF58-C5F8CC07FA58}" presName="dstNode" presStyleLbl="node1" presStyleIdx="0" presStyleCnt="6"/>
      <dgm:spPr/>
    </dgm:pt>
    <dgm:pt modelId="{20681A9B-2C07-4D19-B7E8-8859DBE50773}" type="pres">
      <dgm:prSet presAssocID="{5E5A005E-D7CE-4484-B17F-0B8CA30FD0A6}" presName="text_1" presStyleLbl="node1" presStyleIdx="0" presStyleCnt="6">
        <dgm:presLayoutVars>
          <dgm:bulletEnabled val="1"/>
        </dgm:presLayoutVars>
      </dgm:prSet>
      <dgm:spPr/>
    </dgm:pt>
    <dgm:pt modelId="{3AC08591-7296-48BE-BB2D-9353A9B586C7}" type="pres">
      <dgm:prSet presAssocID="{5E5A005E-D7CE-4484-B17F-0B8CA30FD0A6}" presName="accent_1" presStyleCnt="0"/>
      <dgm:spPr/>
    </dgm:pt>
    <dgm:pt modelId="{FDEE265F-77DD-42F2-86A7-C49C1C2C89CD}" type="pres">
      <dgm:prSet presAssocID="{5E5A005E-D7CE-4484-B17F-0B8CA30FD0A6}" presName="accentRepeatNode" presStyleLbl="solidFgAcc1" presStyleIdx="0" presStyleCnt="6"/>
      <dgm:spPr>
        <a:ln>
          <a:solidFill>
            <a:srgbClr val="6059FF"/>
          </a:solidFill>
        </a:ln>
      </dgm:spPr>
    </dgm:pt>
    <dgm:pt modelId="{E46C123C-F90D-4269-BB71-257C6D9D063F}" type="pres">
      <dgm:prSet presAssocID="{A918B868-22F8-4AFF-A2E2-3754A4A88768}" presName="text_2" presStyleLbl="node1" presStyleIdx="1" presStyleCnt="6">
        <dgm:presLayoutVars>
          <dgm:bulletEnabled val="1"/>
        </dgm:presLayoutVars>
      </dgm:prSet>
      <dgm:spPr/>
    </dgm:pt>
    <dgm:pt modelId="{2D1BE15A-FCF0-40FC-8659-DB98D75DCDF8}" type="pres">
      <dgm:prSet presAssocID="{A918B868-22F8-4AFF-A2E2-3754A4A88768}" presName="accent_2" presStyleCnt="0"/>
      <dgm:spPr/>
    </dgm:pt>
    <dgm:pt modelId="{3FA0FF81-419B-4677-B1FE-ABA3C60E7637}" type="pres">
      <dgm:prSet presAssocID="{A918B868-22F8-4AFF-A2E2-3754A4A88768}" presName="accentRepeatNode" presStyleLbl="solidFgAcc1" presStyleIdx="1" presStyleCnt="6"/>
      <dgm:spPr>
        <a:ln>
          <a:solidFill>
            <a:srgbClr val="6059FF"/>
          </a:solidFill>
        </a:ln>
      </dgm:spPr>
    </dgm:pt>
    <dgm:pt modelId="{CFD31A30-DB03-49CF-BD61-FF211A9B50F2}" type="pres">
      <dgm:prSet presAssocID="{1EE7EB1E-499B-4C27-88DB-F729D5FC3245}" presName="text_3" presStyleLbl="node1" presStyleIdx="2" presStyleCnt="6">
        <dgm:presLayoutVars>
          <dgm:bulletEnabled val="1"/>
        </dgm:presLayoutVars>
      </dgm:prSet>
      <dgm:spPr/>
    </dgm:pt>
    <dgm:pt modelId="{D1C00E82-DE36-4340-B640-E232E7BAEBB8}" type="pres">
      <dgm:prSet presAssocID="{1EE7EB1E-499B-4C27-88DB-F729D5FC3245}" presName="accent_3" presStyleCnt="0"/>
      <dgm:spPr/>
    </dgm:pt>
    <dgm:pt modelId="{CA188BD7-608A-4640-BD27-E3B6F7D0E7CE}" type="pres">
      <dgm:prSet presAssocID="{1EE7EB1E-499B-4C27-88DB-F729D5FC3245}" presName="accentRepeatNode" presStyleLbl="solidFgAcc1" presStyleIdx="2" presStyleCnt="6"/>
      <dgm:spPr>
        <a:ln>
          <a:solidFill>
            <a:srgbClr val="6059FF"/>
          </a:solidFill>
        </a:ln>
      </dgm:spPr>
    </dgm:pt>
    <dgm:pt modelId="{017D4C19-6FF0-45B0-98E4-4E0E1E71416E}" type="pres">
      <dgm:prSet presAssocID="{77E4B568-175C-4F49-A5D7-1B3B13782C10}" presName="text_4" presStyleLbl="node1" presStyleIdx="3" presStyleCnt="6">
        <dgm:presLayoutVars>
          <dgm:bulletEnabled val="1"/>
        </dgm:presLayoutVars>
      </dgm:prSet>
      <dgm:spPr/>
    </dgm:pt>
    <dgm:pt modelId="{434B6394-9268-4F47-B2A5-DBAA3614FD82}" type="pres">
      <dgm:prSet presAssocID="{77E4B568-175C-4F49-A5D7-1B3B13782C10}" presName="accent_4" presStyleCnt="0"/>
      <dgm:spPr/>
    </dgm:pt>
    <dgm:pt modelId="{A92CF0A7-8D1B-41E4-89ED-1621F2BAD59B}" type="pres">
      <dgm:prSet presAssocID="{77E4B568-175C-4F49-A5D7-1B3B13782C10}" presName="accentRepeatNode" presStyleLbl="solidFgAcc1" presStyleIdx="3" presStyleCnt="6"/>
      <dgm:spPr>
        <a:ln>
          <a:solidFill>
            <a:srgbClr val="6059FF"/>
          </a:solidFill>
        </a:ln>
      </dgm:spPr>
    </dgm:pt>
    <dgm:pt modelId="{37DE3F49-64B8-47B3-BA91-B0C5980E9977}" type="pres">
      <dgm:prSet presAssocID="{11FA6777-CF44-45B5-A88F-B63EBA8B5278}" presName="text_5" presStyleLbl="node1" presStyleIdx="4" presStyleCnt="6">
        <dgm:presLayoutVars>
          <dgm:bulletEnabled val="1"/>
        </dgm:presLayoutVars>
      </dgm:prSet>
      <dgm:spPr/>
    </dgm:pt>
    <dgm:pt modelId="{4E9CC336-0F69-45FB-9BD4-7CCB453FCA07}" type="pres">
      <dgm:prSet presAssocID="{11FA6777-CF44-45B5-A88F-B63EBA8B5278}" presName="accent_5" presStyleCnt="0"/>
      <dgm:spPr/>
    </dgm:pt>
    <dgm:pt modelId="{6A57B69B-0C57-4FEC-BB10-9F6747682D84}" type="pres">
      <dgm:prSet presAssocID="{11FA6777-CF44-45B5-A88F-B63EBA8B5278}" presName="accentRepeatNode" presStyleLbl="solidFgAcc1" presStyleIdx="4" presStyleCnt="6"/>
      <dgm:spPr>
        <a:ln>
          <a:solidFill>
            <a:srgbClr val="6059FF"/>
          </a:solidFill>
        </a:ln>
      </dgm:spPr>
    </dgm:pt>
    <dgm:pt modelId="{194A8258-FD00-4A3D-8667-BB8C6CCD9A58}" type="pres">
      <dgm:prSet presAssocID="{E561207A-75C1-410F-8B5F-DC2EBE6E2307}" presName="text_6" presStyleLbl="node1" presStyleIdx="5" presStyleCnt="6">
        <dgm:presLayoutVars>
          <dgm:bulletEnabled val="1"/>
        </dgm:presLayoutVars>
      </dgm:prSet>
      <dgm:spPr/>
    </dgm:pt>
    <dgm:pt modelId="{DFC843AD-315E-4EE3-A354-5213E9D81E45}" type="pres">
      <dgm:prSet presAssocID="{E561207A-75C1-410F-8B5F-DC2EBE6E2307}" presName="accent_6" presStyleCnt="0"/>
      <dgm:spPr/>
    </dgm:pt>
    <dgm:pt modelId="{E70C4970-0CF4-4EE6-BD0D-323A4BE92012}" type="pres">
      <dgm:prSet presAssocID="{E561207A-75C1-410F-8B5F-DC2EBE6E2307}" presName="accentRepeatNode" presStyleLbl="solidFgAcc1" presStyleIdx="5" presStyleCnt="6"/>
      <dgm:spPr>
        <a:ln>
          <a:solidFill>
            <a:srgbClr val="6059FF"/>
          </a:solidFill>
        </a:ln>
      </dgm:spPr>
    </dgm:pt>
  </dgm:ptLst>
  <dgm:cxnLst>
    <dgm:cxn modelId="{9039B123-DB80-4006-85C9-F4C4C8465B25}" type="presOf" srcId="{E561207A-75C1-410F-8B5F-DC2EBE6E2307}" destId="{194A8258-FD00-4A3D-8667-BB8C6CCD9A58}" srcOrd="0" destOrd="0" presId="urn:microsoft.com/office/officeart/2008/layout/VerticalCurvedList"/>
    <dgm:cxn modelId="{750C872D-025E-44A4-9BBF-9F8BA1EEE556}" type="presOf" srcId="{1EE7EB1E-499B-4C27-88DB-F729D5FC3245}" destId="{CFD31A30-DB03-49CF-BD61-FF211A9B50F2}" srcOrd="0" destOrd="0" presId="urn:microsoft.com/office/officeart/2008/layout/VerticalCurvedList"/>
    <dgm:cxn modelId="{1507F23C-D5F5-47A5-BDA7-734B59289DFE}" srcId="{B275EF8C-5499-4BE1-BF58-C5F8CC07FA58}" destId="{77E4B568-175C-4F49-A5D7-1B3B13782C10}" srcOrd="3" destOrd="0" parTransId="{BB0539F4-7276-44F8-BEEB-BD9ACD0EA7FC}" sibTransId="{B44AFC7A-4188-459E-927F-4C50E6052007}"/>
    <dgm:cxn modelId="{EB800871-A9A8-437B-BD94-4FFA18F52030}" srcId="{B275EF8C-5499-4BE1-BF58-C5F8CC07FA58}" destId="{11FA6777-CF44-45B5-A88F-B63EBA8B5278}" srcOrd="4" destOrd="0" parTransId="{6ADDD05F-0FBF-4ABA-9EF4-FC74891282D0}" sibTransId="{66C7AC7D-4CF8-41AE-B04D-E2E4B99F75D3}"/>
    <dgm:cxn modelId="{9F352A78-EC7B-48DD-B478-3A2229290ECD}" type="presOf" srcId="{77E4B568-175C-4F49-A5D7-1B3B13782C10}" destId="{017D4C19-6FF0-45B0-98E4-4E0E1E71416E}" srcOrd="0" destOrd="0" presId="urn:microsoft.com/office/officeart/2008/layout/VerticalCurvedList"/>
    <dgm:cxn modelId="{E48AF08D-16D7-4B33-8A6E-CCFA3B30B9A4}" type="presOf" srcId="{B275EF8C-5499-4BE1-BF58-C5F8CC07FA58}" destId="{00A75333-EC0F-464A-ACAF-D98714699B43}" srcOrd="0" destOrd="0" presId="urn:microsoft.com/office/officeart/2008/layout/VerticalCurvedList"/>
    <dgm:cxn modelId="{A8A09B9C-5D22-4164-BE87-E3207BD84552}" type="presOf" srcId="{11FA6777-CF44-45B5-A88F-B63EBA8B5278}" destId="{37DE3F49-64B8-47B3-BA91-B0C5980E9977}" srcOrd="0" destOrd="0" presId="urn:microsoft.com/office/officeart/2008/layout/VerticalCurvedList"/>
    <dgm:cxn modelId="{9B1B0EB2-366C-4DBD-98BA-D43A3F1BFC4E}" srcId="{B275EF8C-5499-4BE1-BF58-C5F8CC07FA58}" destId="{1EE7EB1E-499B-4C27-88DB-F729D5FC3245}" srcOrd="2" destOrd="0" parTransId="{E8AEFEAF-7CB5-4FD0-A5F5-D538F0EDDC71}" sibTransId="{ABAB414D-CCC3-43C3-81B6-F6626F9B1015}"/>
    <dgm:cxn modelId="{6F76C6C3-A7DE-4CA9-A794-8D47B0642474}" srcId="{B275EF8C-5499-4BE1-BF58-C5F8CC07FA58}" destId="{5E5A005E-D7CE-4484-B17F-0B8CA30FD0A6}" srcOrd="0" destOrd="0" parTransId="{F905B5C5-2511-4E88-A3ED-374F088FAE5C}" sibTransId="{91E68149-7757-4C77-9EF4-E988D8C6BCDC}"/>
    <dgm:cxn modelId="{6CD517CC-E2B1-45D8-9FAB-E4A31C071376}" srcId="{B275EF8C-5499-4BE1-BF58-C5F8CC07FA58}" destId="{E561207A-75C1-410F-8B5F-DC2EBE6E2307}" srcOrd="5" destOrd="0" parTransId="{113316CA-C6D0-4253-9438-9F60AC563565}" sibTransId="{74BA5EA5-1E32-4BD1-96CB-623D795B3A7C}"/>
    <dgm:cxn modelId="{FF6217D3-6824-4406-AE1F-1DC516C8498E}" type="presOf" srcId="{91E68149-7757-4C77-9EF4-E988D8C6BCDC}" destId="{EF048C00-2562-439F-A4E3-8E2AD50ACC66}" srcOrd="0" destOrd="0" presId="urn:microsoft.com/office/officeart/2008/layout/VerticalCurvedList"/>
    <dgm:cxn modelId="{06695AD4-3793-4F51-8D06-E0E3B01B0830}" srcId="{B275EF8C-5499-4BE1-BF58-C5F8CC07FA58}" destId="{A918B868-22F8-4AFF-A2E2-3754A4A88768}" srcOrd="1" destOrd="0" parTransId="{70A922F3-4D95-4AE3-A20E-9863C6BC2446}" sibTransId="{2A1E7641-F7E5-4375-B76F-B114639503E1}"/>
    <dgm:cxn modelId="{103C86E4-5233-4BC5-9E6B-6F9AF3E42868}" type="presOf" srcId="{5E5A005E-D7CE-4484-B17F-0B8CA30FD0A6}" destId="{20681A9B-2C07-4D19-B7E8-8859DBE50773}" srcOrd="0" destOrd="0" presId="urn:microsoft.com/office/officeart/2008/layout/VerticalCurvedList"/>
    <dgm:cxn modelId="{EEF790F3-E333-4623-A7CF-B7E8C8B57FC4}" type="presOf" srcId="{A918B868-22F8-4AFF-A2E2-3754A4A88768}" destId="{E46C123C-F90D-4269-BB71-257C6D9D063F}" srcOrd="0" destOrd="0" presId="urn:microsoft.com/office/officeart/2008/layout/VerticalCurvedList"/>
    <dgm:cxn modelId="{2E0A7754-C25A-41A8-B202-202569A8C781}" type="presParOf" srcId="{00A75333-EC0F-464A-ACAF-D98714699B43}" destId="{2B3E302C-2C1E-4673-BEC6-56B3F686D76A}" srcOrd="0" destOrd="0" presId="urn:microsoft.com/office/officeart/2008/layout/VerticalCurvedList"/>
    <dgm:cxn modelId="{39EBBCB7-B61D-47D7-A391-E1B845C1E4FA}" type="presParOf" srcId="{2B3E302C-2C1E-4673-BEC6-56B3F686D76A}" destId="{A0F28E6C-3D21-4160-B31F-40108F1FF0E1}" srcOrd="0" destOrd="0" presId="urn:microsoft.com/office/officeart/2008/layout/VerticalCurvedList"/>
    <dgm:cxn modelId="{C5889101-97FE-49CD-A758-00B28A1A0826}" type="presParOf" srcId="{A0F28E6C-3D21-4160-B31F-40108F1FF0E1}" destId="{B739B116-248D-4156-8BC8-9121E72D80D6}" srcOrd="0" destOrd="0" presId="urn:microsoft.com/office/officeart/2008/layout/VerticalCurvedList"/>
    <dgm:cxn modelId="{5953BDA4-6FA4-416D-95EA-FEDC835C1003}" type="presParOf" srcId="{A0F28E6C-3D21-4160-B31F-40108F1FF0E1}" destId="{EF048C00-2562-439F-A4E3-8E2AD50ACC66}" srcOrd="1" destOrd="0" presId="urn:microsoft.com/office/officeart/2008/layout/VerticalCurvedList"/>
    <dgm:cxn modelId="{E0D24E5C-D336-4C6E-BD77-0D03A2EC889B}" type="presParOf" srcId="{A0F28E6C-3D21-4160-B31F-40108F1FF0E1}" destId="{69F75A7B-9E0C-4208-BA01-9EF50F32F2E1}" srcOrd="2" destOrd="0" presId="urn:microsoft.com/office/officeart/2008/layout/VerticalCurvedList"/>
    <dgm:cxn modelId="{C3C49390-8A74-48DA-B538-7BAC732DFE2B}" type="presParOf" srcId="{A0F28E6C-3D21-4160-B31F-40108F1FF0E1}" destId="{7FC64C4C-B70D-488E-914B-8D46962F71C4}" srcOrd="3" destOrd="0" presId="urn:microsoft.com/office/officeart/2008/layout/VerticalCurvedList"/>
    <dgm:cxn modelId="{B7594003-794D-4281-A1C7-583D80197AFE}" type="presParOf" srcId="{2B3E302C-2C1E-4673-BEC6-56B3F686D76A}" destId="{20681A9B-2C07-4D19-B7E8-8859DBE50773}" srcOrd="1" destOrd="0" presId="urn:microsoft.com/office/officeart/2008/layout/VerticalCurvedList"/>
    <dgm:cxn modelId="{E9703B53-8C42-4D31-9CB2-D577AD1AD2FD}" type="presParOf" srcId="{2B3E302C-2C1E-4673-BEC6-56B3F686D76A}" destId="{3AC08591-7296-48BE-BB2D-9353A9B586C7}" srcOrd="2" destOrd="0" presId="urn:microsoft.com/office/officeart/2008/layout/VerticalCurvedList"/>
    <dgm:cxn modelId="{ABAAEF7C-1D7E-430B-BAF3-BC7DC411CDD4}" type="presParOf" srcId="{3AC08591-7296-48BE-BB2D-9353A9B586C7}" destId="{FDEE265F-77DD-42F2-86A7-C49C1C2C89CD}" srcOrd="0" destOrd="0" presId="urn:microsoft.com/office/officeart/2008/layout/VerticalCurvedList"/>
    <dgm:cxn modelId="{5A5AA3CA-5B87-4B06-A6A6-A45CF32CC0A1}" type="presParOf" srcId="{2B3E302C-2C1E-4673-BEC6-56B3F686D76A}" destId="{E46C123C-F90D-4269-BB71-257C6D9D063F}" srcOrd="3" destOrd="0" presId="urn:microsoft.com/office/officeart/2008/layout/VerticalCurvedList"/>
    <dgm:cxn modelId="{1197AB74-AA0D-44CD-A430-74F4D6F13C7F}" type="presParOf" srcId="{2B3E302C-2C1E-4673-BEC6-56B3F686D76A}" destId="{2D1BE15A-FCF0-40FC-8659-DB98D75DCDF8}" srcOrd="4" destOrd="0" presId="urn:microsoft.com/office/officeart/2008/layout/VerticalCurvedList"/>
    <dgm:cxn modelId="{E88C6952-5485-4EE7-8263-1226C2FDCD38}" type="presParOf" srcId="{2D1BE15A-FCF0-40FC-8659-DB98D75DCDF8}" destId="{3FA0FF81-419B-4677-B1FE-ABA3C60E7637}" srcOrd="0" destOrd="0" presId="urn:microsoft.com/office/officeart/2008/layout/VerticalCurvedList"/>
    <dgm:cxn modelId="{FDB79F09-3905-4E9B-9B16-3E102E4CC63D}" type="presParOf" srcId="{2B3E302C-2C1E-4673-BEC6-56B3F686D76A}" destId="{CFD31A30-DB03-49CF-BD61-FF211A9B50F2}" srcOrd="5" destOrd="0" presId="urn:microsoft.com/office/officeart/2008/layout/VerticalCurvedList"/>
    <dgm:cxn modelId="{CDD844A7-9D35-495C-8F8F-0ABFB1861B51}" type="presParOf" srcId="{2B3E302C-2C1E-4673-BEC6-56B3F686D76A}" destId="{D1C00E82-DE36-4340-B640-E232E7BAEBB8}" srcOrd="6" destOrd="0" presId="urn:microsoft.com/office/officeart/2008/layout/VerticalCurvedList"/>
    <dgm:cxn modelId="{B417A662-FA5E-4438-A53D-41731D95CDEE}" type="presParOf" srcId="{D1C00E82-DE36-4340-B640-E232E7BAEBB8}" destId="{CA188BD7-608A-4640-BD27-E3B6F7D0E7CE}" srcOrd="0" destOrd="0" presId="urn:microsoft.com/office/officeart/2008/layout/VerticalCurvedList"/>
    <dgm:cxn modelId="{F18884B4-0B87-4929-80A2-6DE59E804492}" type="presParOf" srcId="{2B3E302C-2C1E-4673-BEC6-56B3F686D76A}" destId="{017D4C19-6FF0-45B0-98E4-4E0E1E71416E}" srcOrd="7" destOrd="0" presId="urn:microsoft.com/office/officeart/2008/layout/VerticalCurvedList"/>
    <dgm:cxn modelId="{0C4EA13C-BB00-4479-A3C4-0C6B723F95CA}" type="presParOf" srcId="{2B3E302C-2C1E-4673-BEC6-56B3F686D76A}" destId="{434B6394-9268-4F47-B2A5-DBAA3614FD82}" srcOrd="8" destOrd="0" presId="urn:microsoft.com/office/officeart/2008/layout/VerticalCurvedList"/>
    <dgm:cxn modelId="{04A9A6C5-63AA-4416-8C48-3F5E78D9533B}" type="presParOf" srcId="{434B6394-9268-4F47-B2A5-DBAA3614FD82}" destId="{A92CF0A7-8D1B-41E4-89ED-1621F2BAD59B}" srcOrd="0" destOrd="0" presId="urn:microsoft.com/office/officeart/2008/layout/VerticalCurvedList"/>
    <dgm:cxn modelId="{AE53413C-5ADF-4115-B966-64FE786A94D6}" type="presParOf" srcId="{2B3E302C-2C1E-4673-BEC6-56B3F686D76A}" destId="{37DE3F49-64B8-47B3-BA91-B0C5980E9977}" srcOrd="9" destOrd="0" presId="urn:microsoft.com/office/officeart/2008/layout/VerticalCurvedList"/>
    <dgm:cxn modelId="{CC716AF3-4E34-4ADE-B64E-7A6E023F1DB1}" type="presParOf" srcId="{2B3E302C-2C1E-4673-BEC6-56B3F686D76A}" destId="{4E9CC336-0F69-45FB-9BD4-7CCB453FCA07}" srcOrd="10" destOrd="0" presId="urn:microsoft.com/office/officeart/2008/layout/VerticalCurvedList"/>
    <dgm:cxn modelId="{A45375CD-7CCF-4794-BBD9-749FE92F1CFF}" type="presParOf" srcId="{4E9CC336-0F69-45FB-9BD4-7CCB453FCA07}" destId="{6A57B69B-0C57-4FEC-BB10-9F6747682D84}" srcOrd="0" destOrd="0" presId="urn:microsoft.com/office/officeart/2008/layout/VerticalCurvedList"/>
    <dgm:cxn modelId="{B6A560C6-D067-4EEB-B590-7300FA1FAC37}" type="presParOf" srcId="{2B3E302C-2C1E-4673-BEC6-56B3F686D76A}" destId="{194A8258-FD00-4A3D-8667-BB8C6CCD9A58}" srcOrd="11" destOrd="0" presId="urn:microsoft.com/office/officeart/2008/layout/VerticalCurvedList"/>
    <dgm:cxn modelId="{9D9698E6-B1AA-49BD-AE45-B80856042751}" type="presParOf" srcId="{2B3E302C-2C1E-4673-BEC6-56B3F686D76A}" destId="{DFC843AD-315E-4EE3-A354-5213E9D81E45}" srcOrd="12" destOrd="0" presId="urn:microsoft.com/office/officeart/2008/layout/VerticalCurvedList"/>
    <dgm:cxn modelId="{802967B5-3098-40F8-976F-695F25605059}" type="presParOf" srcId="{DFC843AD-315E-4EE3-A354-5213E9D81E45}" destId="{E70C4970-0CF4-4EE6-BD0D-323A4BE9201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48C00-2562-439F-A4E3-8E2AD50ACC66}">
      <dsp:nvSpPr>
        <dsp:cNvPr id="0" name=""/>
        <dsp:cNvSpPr/>
      </dsp:nvSpPr>
      <dsp:spPr>
        <a:xfrm>
          <a:off x="-4965211" y="-760790"/>
          <a:ext cx="5913389" cy="5913389"/>
        </a:xfrm>
        <a:prstGeom prst="blockArc">
          <a:avLst>
            <a:gd name="adj1" fmla="val 18900000"/>
            <a:gd name="adj2" fmla="val 2700000"/>
            <a:gd name="adj3" fmla="val 36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681A9B-2C07-4D19-B7E8-8859DBE50773}">
      <dsp:nvSpPr>
        <dsp:cNvPr id="0" name=""/>
        <dsp:cNvSpPr/>
      </dsp:nvSpPr>
      <dsp:spPr>
        <a:xfrm>
          <a:off x="353783" y="231272"/>
          <a:ext cx="4661406"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Fundament for both: Geoversity &amp; ITC as a whole faculty</a:t>
          </a:r>
          <a:endParaRPr lang="nl-NL" sz="800" kern="1200">
            <a:solidFill>
              <a:srgbClr val="181660"/>
            </a:solidFill>
            <a:latin typeface="Inter" panose="02000503000000020004" pitchFamily="2" charset="0"/>
            <a:ea typeface="Inter" panose="02000503000000020004" pitchFamily="2" charset="0"/>
          </a:endParaRPr>
        </a:p>
      </dsp:txBody>
      <dsp:txXfrm>
        <a:off x="353783" y="231272"/>
        <a:ext cx="4661406" cy="462369"/>
      </dsp:txXfrm>
    </dsp:sp>
    <dsp:sp modelId="{FDEE265F-77DD-42F2-86A7-C49C1C2C89CD}">
      <dsp:nvSpPr>
        <dsp:cNvPr id="0" name=""/>
        <dsp:cNvSpPr/>
      </dsp:nvSpPr>
      <dsp:spPr>
        <a:xfrm>
          <a:off x="64802" y="173476"/>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 modelId="{E46C123C-F90D-4269-BB71-257C6D9D063F}">
      <dsp:nvSpPr>
        <dsp:cNvPr id="0" name=""/>
        <dsp:cNvSpPr/>
      </dsp:nvSpPr>
      <dsp:spPr>
        <a:xfrm>
          <a:off x="734114" y="924739"/>
          <a:ext cx="4281075"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Leadership as key element for success: both collective &amp; personal</a:t>
          </a:r>
        </a:p>
      </dsp:txBody>
      <dsp:txXfrm>
        <a:off x="734114" y="924739"/>
        <a:ext cx="4281075" cy="462369"/>
      </dsp:txXfrm>
    </dsp:sp>
    <dsp:sp modelId="{3FA0FF81-419B-4677-B1FE-ABA3C60E7637}">
      <dsp:nvSpPr>
        <dsp:cNvPr id="0" name=""/>
        <dsp:cNvSpPr/>
      </dsp:nvSpPr>
      <dsp:spPr>
        <a:xfrm>
          <a:off x="445133" y="866942"/>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 modelId="{CFD31A30-DB03-49CF-BD61-FF211A9B50F2}">
      <dsp:nvSpPr>
        <dsp:cNvPr id="0" name=""/>
        <dsp:cNvSpPr/>
      </dsp:nvSpPr>
      <dsp:spPr>
        <a:xfrm>
          <a:off x="908029" y="1618205"/>
          <a:ext cx="4107160"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Growth in organizational maturity</a:t>
          </a:r>
        </a:p>
      </dsp:txBody>
      <dsp:txXfrm>
        <a:off x="908029" y="1618205"/>
        <a:ext cx="4107160" cy="462369"/>
      </dsp:txXfrm>
    </dsp:sp>
    <dsp:sp modelId="{CA188BD7-608A-4640-BD27-E3B6F7D0E7CE}">
      <dsp:nvSpPr>
        <dsp:cNvPr id="0" name=""/>
        <dsp:cNvSpPr/>
      </dsp:nvSpPr>
      <dsp:spPr>
        <a:xfrm>
          <a:off x="619048" y="1560409"/>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 modelId="{017D4C19-6FF0-45B0-98E4-4E0E1E71416E}">
      <dsp:nvSpPr>
        <dsp:cNvPr id="0" name=""/>
        <dsp:cNvSpPr/>
      </dsp:nvSpPr>
      <dsp:spPr>
        <a:xfrm>
          <a:off x="908029" y="2311232"/>
          <a:ext cx="4107160"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Outside-in thinking mandatory</a:t>
          </a:r>
        </a:p>
      </dsp:txBody>
      <dsp:txXfrm>
        <a:off x="908029" y="2311232"/>
        <a:ext cx="4107160" cy="462369"/>
      </dsp:txXfrm>
    </dsp:sp>
    <dsp:sp modelId="{A92CF0A7-8D1B-41E4-89ED-1621F2BAD59B}">
      <dsp:nvSpPr>
        <dsp:cNvPr id="0" name=""/>
        <dsp:cNvSpPr/>
      </dsp:nvSpPr>
      <dsp:spPr>
        <a:xfrm>
          <a:off x="619048" y="2253436"/>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 modelId="{37DE3F49-64B8-47B3-BA91-B0C5980E9977}">
      <dsp:nvSpPr>
        <dsp:cNvPr id="0" name=""/>
        <dsp:cNvSpPr/>
      </dsp:nvSpPr>
      <dsp:spPr>
        <a:xfrm>
          <a:off x="734114" y="3004699"/>
          <a:ext cx="4281075"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First phase: use everything ITC has to offer</a:t>
          </a:r>
        </a:p>
      </dsp:txBody>
      <dsp:txXfrm>
        <a:off x="734114" y="3004699"/>
        <a:ext cx="4281075" cy="462369"/>
      </dsp:txXfrm>
    </dsp:sp>
    <dsp:sp modelId="{6A57B69B-0C57-4FEC-BB10-9F6747682D84}">
      <dsp:nvSpPr>
        <dsp:cNvPr id="0" name=""/>
        <dsp:cNvSpPr/>
      </dsp:nvSpPr>
      <dsp:spPr>
        <a:xfrm>
          <a:off x="445133" y="2946903"/>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 modelId="{194A8258-FD00-4A3D-8667-BB8C6CCD9A58}">
      <dsp:nvSpPr>
        <dsp:cNvPr id="0" name=""/>
        <dsp:cNvSpPr/>
      </dsp:nvSpPr>
      <dsp:spPr>
        <a:xfrm>
          <a:off x="353783" y="3698165"/>
          <a:ext cx="4661406" cy="462369"/>
        </a:xfrm>
        <a:prstGeom prst="rect">
          <a:avLst/>
        </a:prstGeom>
        <a:solidFill>
          <a:srgbClr val="BBC5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7006" tIns="20320" rIns="20320" bIns="20320" numCol="1" spcCol="1270" anchor="ctr" anchorCtr="0">
          <a:noAutofit/>
        </a:bodyPr>
        <a:lstStyle/>
        <a:p>
          <a:pPr marL="0" lvl="0" indent="0" algn="l" defTabSz="355600">
            <a:lnSpc>
              <a:spcPct val="90000"/>
            </a:lnSpc>
            <a:spcBef>
              <a:spcPct val="0"/>
            </a:spcBef>
            <a:spcAft>
              <a:spcPct val="35000"/>
            </a:spcAft>
            <a:buNone/>
          </a:pPr>
          <a:r>
            <a:rPr lang="en-GB" sz="800" kern="1200">
              <a:solidFill>
                <a:srgbClr val="181660"/>
              </a:solidFill>
              <a:latin typeface="Inter" panose="02000503000000020004" pitchFamily="2" charset="0"/>
              <a:ea typeface="Inter" panose="02000503000000020004" pitchFamily="2" charset="0"/>
            </a:rPr>
            <a:t>Participate in ITC developments (</a:t>
          </a:r>
          <a:r>
            <a:rPr lang="en-GB" sz="800" kern="1200" err="1">
              <a:solidFill>
                <a:srgbClr val="181660"/>
              </a:solidFill>
              <a:latin typeface="Inter" panose="02000503000000020004" pitchFamily="2" charset="0"/>
              <a:ea typeface="Inter" panose="02000503000000020004" pitchFamily="2" charset="0"/>
            </a:rPr>
            <a:t>Fundatis</a:t>
          </a:r>
          <a:r>
            <a:rPr lang="en-GB" sz="800" kern="1200">
              <a:solidFill>
                <a:srgbClr val="181660"/>
              </a:solidFill>
              <a:latin typeface="Inter" panose="02000503000000020004" pitchFamily="2" charset="0"/>
              <a:ea typeface="Inter" panose="02000503000000020004" pitchFamily="2" charset="0"/>
            </a:rPr>
            <a:t> report; year plan 2024, etc.)</a:t>
          </a:r>
        </a:p>
      </dsp:txBody>
      <dsp:txXfrm>
        <a:off x="353783" y="3698165"/>
        <a:ext cx="4661406" cy="462369"/>
      </dsp:txXfrm>
    </dsp:sp>
    <dsp:sp modelId="{E70C4970-0CF4-4EE6-BD0D-323A4BE92012}">
      <dsp:nvSpPr>
        <dsp:cNvPr id="0" name=""/>
        <dsp:cNvSpPr/>
      </dsp:nvSpPr>
      <dsp:spPr>
        <a:xfrm>
          <a:off x="64802" y="3640369"/>
          <a:ext cx="577961" cy="577961"/>
        </a:xfrm>
        <a:prstGeom prst="ellipse">
          <a:avLst/>
        </a:prstGeom>
        <a:solidFill>
          <a:schemeClr val="lt1">
            <a:hueOff val="0"/>
            <a:satOff val="0"/>
            <a:lumOff val="0"/>
            <a:alphaOff val="0"/>
          </a:schemeClr>
        </a:solidFill>
        <a:ln w="12700" cap="flat" cmpd="sng" algn="ctr">
          <a:solidFill>
            <a:srgbClr val="6059FF"/>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C42F-8FD5-4003-9907-429CF197D1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A4ED1C02-1B02-4CBC-BBF8-B36FE965A4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7ABE8479-836F-4A4E-89D9-EF44CA4D2313}"/>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79469E05-47F7-4FAC-A573-753BAE6D8F53}"/>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724A5143-4FC3-4109-B0FB-AFA74DD01FB2}"/>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172289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4372-6D91-4BB9-BD46-16B6575D1AAD}"/>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14C0D5DE-ECDA-452A-9AAD-4D4057440A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25484E90-EC0B-4C1B-ADA9-D5DD5F5E6A5F}"/>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38004BBB-43F6-4821-8AF2-3CAD2429B3E2}"/>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F0DEE4A2-63A5-4B77-8D78-8B9D703C1900}"/>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334769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DB1D65-51AA-43D1-B210-FC68F6EE8A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8F6CC693-A294-4EA2-AA6F-8B08FD37EC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861E50D7-1DCD-4C0C-88A8-3F620E6E793E}"/>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9285F99F-CE86-4040-93E1-F3644F90E87F}"/>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27052678-86D6-4B79-A253-E7EBAC443957}"/>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87517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9297-22BF-404B-9137-485FCD1EC8C8}"/>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8FBCA4F4-A787-4FA5-B7DF-F0928094EA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388B2D76-8E68-464A-B78E-A1251238AA85}"/>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6F107DFE-9CBC-42C3-A5C7-61B47B249517}"/>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3EB97AD-E2DA-4B73-8C27-17671992B5B6}"/>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3378054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6F9B7-4456-4195-975D-5DE3E45E71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0C5C418A-1FE8-4504-9366-88FEC20669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0E70BD-5999-486C-B6E0-8546035345CA}"/>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198A96C4-171F-4E90-8571-C433126D7667}"/>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8A22D5B2-9552-4B65-AA70-F7FE4C7D6939}"/>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320013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86AA-14B9-4508-B4B6-3791497FC5AE}"/>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32086847-4134-409E-A447-D8F70FC31C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C2B19E85-343C-4CFE-99EC-B790D63C4F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2401B5B2-FEAD-4E08-91AA-EA4259485EA9}"/>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6" name="Footer Placeholder 5">
            <a:extLst>
              <a:ext uri="{FF2B5EF4-FFF2-40B4-BE49-F238E27FC236}">
                <a16:creationId xmlns:a16="http://schemas.microsoft.com/office/drawing/2014/main" id="{B7D300CB-18EE-49E6-B6FB-F816FA9170C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360312EF-A97D-4415-B7CC-3A9CDF4024EB}"/>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418325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117D-1684-4224-B7F3-D2FDEAFB879F}"/>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A8C63B60-3202-49C3-8717-A290A26FF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065E1F-D2DF-49F1-BF46-01BDE9258B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5F38C2F0-B204-4024-AA7D-0AFB57253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205B04-CAF6-4E84-97F0-1D1E48FAC6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06CAA838-FE39-46C6-8592-60DADBD74283}"/>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8" name="Footer Placeholder 7">
            <a:extLst>
              <a:ext uri="{FF2B5EF4-FFF2-40B4-BE49-F238E27FC236}">
                <a16:creationId xmlns:a16="http://schemas.microsoft.com/office/drawing/2014/main" id="{607C7F6E-253A-45B2-9D36-FF121F0E56D5}"/>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E10A936B-7D96-4CB1-A2D1-319FAD7CB107}"/>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3229559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C81F-AAEF-43CD-9AF0-5DC733E4AE42}"/>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CD5B4567-4F9B-47EA-9330-6C5B4EC38D35}"/>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4" name="Footer Placeholder 3">
            <a:extLst>
              <a:ext uri="{FF2B5EF4-FFF2-40B4-BE49-F238E27FC236}">
                <a16:creationId xmlns:a16="http://schemas.microsoft.com/office/drawing/2014/main" id="{431CC2D8-5B67-4D0A-A9C0-886A2CDA6BC0}"/>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32A58550-5DC3-4EAA-AE17-6C096226C371}"/>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25212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705BE6-99F8-4B92-A2A9-715C518A0634}"/>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3" name="Footer Placeholder 2">
            <a:extLst>
              <a:ext uri="{FF2B5EF4-FFF2-40B4-BE49-F238E27FC236}">
                <a16:creationId xmlns:a16="http://schemas.microsoft.com/office/drawing/2014/main" id="{EA71F345-BC88-438B-AD30-D0EF34EDE981}"/>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846619B6-2F45-4A29-8C02-E4385B9943C3}"/>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130990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205F-92D2-4E43-827E-985F9AD5F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EE29CD00-989E-4636-A00E-245616923D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8014EEA1-6C43-4A3F-8813-A97767699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3E7827-BEFC-4E3E-9075-DA52D70B7F30}"/>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6" name="Footer Placeholder 5">
            <a:extLst>
              <a:ext uri="{FF2B5EF4-FFF2-40B4-BE49-F238E27FC236}">
                <a16:creationId xmlns:a16="http://schemas.microsoft.com/office/drawing/2014/main" id="{163E1A6C-0B9C-4732-8242-5A7CFD25A8B7}"/>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003E147-2A5C-46F3-8E61-6A2A7B1FDD0D}"/>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14155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77C0-4FCD-4739-A2C6-32FBA07B8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B4E69BA9-59DF-4F12-B074-DD28536E2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76E22670-DB20-4FB7-ABC7-DE335137E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910485-9B82-4B83-A022-4CC9107EACC1}"/>
              </a:ext>
            </a:extLst>
          </p:cNvPr>
          <p:cNvSpPr>
            <a:spLocks noGrp="1"/>
          </p:cNvSpPr>
          <p:nvPr>
            <p:ph type="dt" sz="half" idx="10"/>
          </p:nvPr>
        </p:nvSpPr>
        <p:spPr/>
        <p:txBody>
          <a:bodyPr/>
          <a:lstStyle/>
          <a:p>
            <a:fld id="{4A818FA7-BE1A-49D5-B1D4-86B0E7DA06EA}" type="datetimeFigureOut">
              <a:rPr lang="nl-NL" smtClean="0"/>
              <a:t>5-10-2023</a:t>
            </a:fld>
            <a:endParaRPr lang="nl-NL"/>
          </a:p>
        </p:txBody>
      </p:sp>
      <p:sp>
        <p:nvSpPr>
          <p:cNvPr id="6" name="Footer Placeholder 5">
            <a:extLst>
              <a:ext uri="{FF2B5EF4-FFF2-40B4-BE49-F238E27FC236}">
                <a16:creationId xmlns:a16="http://schemas.microsoft.com/office/drawing/2014/main" id="{FC9DC40E-EA5B-4C60-B63F-B71F1DF87362}"/>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5BD0F616-4478-4ABD-AC11-6B06CC501DC0}"/>
              </a:ext>
            </a:extLst>
          </p:cNvPr>
          <p:cNvSpPr>
            <a:spLocks noGrp="1"/>
          </p:cNvSpPr>
          <p:nvPr>
            <p:ph type="sldNum" sz="quarter" idx="12"/>
          </p:nvPr>
        </p:nvSpPr>
        <p:spPr/>
        <p:txBody>
          <a:bodyPr/>
          <a:lstStyle/>
          <a:p>
            <a:fld id="{2D37AFD1-64B6-4891-A080-57F0CF8F37F9}" type="slidenum">
              <a:rPr lang="nl-NL" smtClean="0"/>
              <a:t>‹#›</a:t>
            </a:fld>
            <a:endParaRPr lang="nl-NL"/>
          </a:p>
        </p:txBody>
      </p:sp>
    </p:spTree>
    <p:extLst>
      <p:ext uri="{BB962C8B-B14F-4D97-AF65-F5344CB8AC3E}">
        <p14:creationId xmlns:p14="http://schemas.microsoft.com/office/powerpoint/2010/main" val="124895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8A5A63-75C6-4D4A-B631-C36231B24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9EC00DC3-FD7E-495D-97A8-B046DE7D23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B8A66918-4F6E-4DB8-B762-8E0CD5419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8FA7-BE1A-49D5-B1D4-86B0E7DA06EA}" type="datetimeFigureOut">
              <a:rPr lang="nl-NL" smtClean="0"/>
              <a:t>5-10-2023</a:t>
            </a:fld>
            <a:endParaRPr lang="nl-NL"/>
          </a:p>
        </p:txBody>
      </p:sp>
      <p:sp>
        <p:nvSpPr>
          <p:cNvPr id="5" name="Footer Placeholder 4">
            <a:extLst>
              <a:ext uri="{FF2B5EF4-FFF2-40B4-BE49-F238E27FC236}">
                <a16:creationId xmlns:a16="http://schemas.microsoft.com/office/drawing/2014/main" id="{966FBCDE-FBE9-41A6-9E5C-777411C15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5F48D125-C3ED-4F68-ADA9-385705453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7AFD1-64B6-4891-A080-57F0CF8F37F9}" type="slidenum">
              <a:rPr lang="nl-NL" smtClean="0"/>
              <a:t>‹#›</a:t>
            </a:fld>
            <a:endParaRPr lang="nl-NL"/>
          </a:p>
        </p:txBody>
      </p:sp>
    </p:spTree>
    <p:extLst>
      <p:ext uri="{BB962C8B-B14F-4D97-AF65-F5344CB8AC3E}">
        <p14:creationId xmlns:p14="http://schemas.microsoft.com/office/powerpoint/2010/main" val="166818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A1832"/>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8F8D20E8-DB26-4C6A-88AB-238463325743}"/>
              </a:ext>
            </a:extLst>
          </p:cNvPr>
          <p:cNvSpPr/>
          <p:nvPr/>
        </p:nvSpPr>
        <p:spPr>
          <a:xfrm rot="19864830">
            <a:off x="-2689783" y="1848567"/>
            <a:ext cx="12292899" cy="4048585"/>
          </a:xfrm>
          <a:prstGeom prst="ellipse">
            <a:avLst/>
          </a:prstGeom>
          <a:solidFill>
            <a:srgbClr val="00D6BE"/>
          </a:solidFill>
          <a:ln>
            <a:solidFill>
              <a:srgbClr val="00D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l 8">
            <a:extLst>
              <a:ext uri="{FF2B5EF4-FFF2-40B4-BE49-F238E27FC236}">
                <a16:creationId xmlns:a16="http://schemas.microsoft.com/office/drawing/2014/main" id="{76DDCDE4-9E33-4EF5-8B08-9079D1D1102A}"/>
              </a:ext>
            </a:extLst>
          </p:cNvPr>
          <p:cNvSpPr/>
          <p:nvPr/>
        </p:nvSpPr>
        <p:spPr>
          <a:xfrm rot="1996686">
            <a:off x="247229" y="453575"/>
            <a:ext cx="10141232" cy="3341011"/>
          </a:xfrm>
          <a:prstGeom prst="ellipse">
            <a:avLst/>
          </a:prstGeom>
          <a:noFill/>
          <a:ln>
            <a:solidFill>
              <a:srgbClr val="BBC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6415A544-9B23-46BC-AD88-AE64C84026D8}"/>
              </a:ext>
            </a:extLst>
          </p:cNvPr>
          <p:cNvSpPr>
            <a:spLocks noGrp="1"/>
          </p:cNvSpPr>
          <p:nvPr>
            <p:ph type="ctrTitle"/>
          </p:nvPr>
        </p:nvSpPr>
        <p:spPr/>
        <p:txBody>
          <a:bodyPr>
            <a:normAutofit/>
          </a:bodyPr>
          <a:lstStyle/>
          <a:p>
            <a:r>
              <a:rPr lang="en-GB" sz="4400">
                <a:solidFill>
                  <a:schemeClr val="bg1"/>
                </a:solidFill>
                <a:latin typeface="Inter" panose="02000503000000020004" pitchFamily="2" charset="0"/>
                <a:ea typeface="Inter" panose="02000503000000020004" pitchFamily="2" charset="0"/>
              </a:rPr>
              <a:t>Minimum Viable Programme Plan</a:t>
            </a:r>
            <a:endParaRPr lang="nl-NL" sz="4400">
              <a:solidFill>
                <a:schemeClr val="bg1"/>
              </a:solidFill>
              <a:latin typeface="Inter" panose="02000503000000020004" pitchFamily="2" charset="0"/>
              <a:ea typeface="Inter" panose="02000503000000020004" pitchFamily="2" charset="0"/>
            </a:endParaRPr>
          </a:p>
        </p:txBody>
      </p:sp>
      <p:sp>
        <p:nvSpPr>
          <p:cNvPr id="3" name="Subtitle 2">
            <a:extLst>
              <a:ext uri="{FF2B5EF4-FFF2-40B4-BE49-F238E27FC236}">
                <a16:creationId xmlns:a16="http://schemas.microsoft.com/office/drawing/2014/main" id="{64B54EAA-BE3E-46F5-9EBC-B56D66C85A73}"/>
              </a:ext>
            </a:extLst>
          </p:cNvPr>
          <p:cNvSpPr>
            <a:spLocks noGrp="1"/>
          </p:cNvSpPr>
          <p:nvPr>
            <p:ph type="subTitle" idx="1"/>
          </p:nvPr>
        </p:nvSpPr>
        <p:spPr>
          <a:xfrm>
            <a:off x="1524000" y="3602038"/>
            <a:ext cx="9144000" cy="1655762"/>
          </a:xfrm>
        </p:spPr>
        <p:txBody>
          <a:bodyPr vert="horz" lIns="91440" tIns="45720" rIns="91440" bIns="45720" rtlCol="0" anchor="t">
            <a:normAutofit/>
          </a:bodyPr>
          <a:lstStyle/>
          <a:p>
            <a:r>
              <a:rPr lang="en-GB">
                <a:solidFill>
                  <a:schemeClr val="bg1"/>
                </a:solidFill>
                <a:latin typeface="Inter"/>
                <a:ea typeface="Inter" panose="02000503000000020004" pitchFamily="2" charset="0"/>
              </a:rPr>
              <a:t>Steering Committee 20</a:t>
            </a:r>
            <a:r>
              <a:rPr lang="en-GB" baseline="30000">
                <a:solidFill>
                  <a:schemeClr val="bg1"/>
                </a:solidFill>
                <a:latin typeface="Inter"/>
                <a:ea typeface="Inter" panose="02000503000000020004" pitchFamily="2" charset="0"/>
              </a:rPr>
              <a:t>th</a:t>
            </a:r>
            <a:r>
              <a:rPr lang="en-GB">
                <a:solidFill>
                  <a:schemeClr val="bg1"/>
                </a:solidFill>
                <a:latin typeface="Inter"/>
                <a:ea typeface="Inter" panose="02000503000000020004" pitchFamily="2" charset="0"/>
              </a:rPr>
              <a:t> of July 2023</a:t>
            </a:r>
            <a:endParaRPr lang="nl-NL">
              <a:solidFill>
                <a:schemeClr val="bg1"/>
              </a:solidFill>
              <a:latin typeface="Inter"/>
              <a:ea typeface="Inter" panose="02000503000000020004" pitchFamily="2" charset="0"/>
            </a:endParaRPr>
          </a:p>
        </p:txBody>
      </p:sp>
      <p:pic>
        <p:nvPicPr>
          <p:cNvPr id="5" name="Graphic 4">
            <a:extLst>
              <a:ext uri="{FF2B5EF4-FFF2-40B4-BE49-F238E27FC236}">
                <a16:creationId xmlns:a16="http://schemas.microsoft.com/office/drawing/2014/main" id="{7A02775D-71D1-458F-9EE4-C300099C38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9556" y="1462898"/>
            <a:ext cx="8112888" cy="1322365"/>
          </a:xfrm>
          <a:prstGeom prst="rect">
            <a:avLst/>
          </a:prstGeom>
        </p:spPr>
      </p:pic>
    </p:spTree>
    <p:extLst>
      <p:ext uri="{BB962C8B-B14F-4D97-AF65-F5344CB8AC3E}">
        <p14:creationId xmlns:p14="http://schemas.microsoft.com/office/powerpoint/2010/main" val="272939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D714-F997-4F43-A9BA-4804F6601650}"/>
              </a:ext>
            </a:extLst>
          </p:cNvPr>
          <p:cNvSpPr>
            <a:spLocks noGrp="1"/>
          </p:cNvSpPr>
          <p:nvPr>
            <p:ph type="title"/>
          </p:nvPr>
        </p:nvSpPr>
        <p:spPr/>
        <p:txBody>
          <a:bodyPr/>
          <a:lstStyle/>
          <a:p>
            <a:r>
              <a:rPr lang="en-GB" b="1">
                <a:latin typeface="Inter" panose="02000503000000020004" pitchFamily="2" charset="0"/>
                <a:ea typeface="Inter" panose="02000503000000020004" pitchFamily="2" charset="0"/>
              </a:rPr>
              <a:t>EXTERNAL WHY</a:t>
            </a:r>
            <a:endParaRPr lang="nl-NL" b="1">
              <a:latin typeface="Inter" panose="02000503000000020004" pitchFamily="2" charset="0"/>
              <a:ea typeface="Inter" panose="02000503000000020004" pitchFamily="2" charset="0"/>
            </a:endParaRPr>
          </a:p>
        </p:txBody>
      </p:sp>
      <p:sp>
        <p:nvSpPr>
          <p:cNvPr id="8" name="Google Shape;1496;p49">
            <a:extLst>
              <a:ext uri="{FF2B5EF4-FFF2-40B4-BE49-F238E27FC236}">
                <a16:creationId xmlns:a16="http://schemas.microsoft.com/office/drawing/2014/main" id="{4B1EF975-0A28-4F74-B9EE-A68F47C7A5C5}"/>
              </a:ext>
            </a:extLst>
          </p:cNvPr>
          <p:cNvSpPr txBox="1">
            <a:spLocks/>
          </p:cNvSpPr>
          <p:nvPr/>
        </p:nvSpPr>
        <p:spPr>
          <a:xfrm>
            <a:off x="1425771" y="1667267"/>
            <a:ext cx="5153813" cy="4290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1200">
                <a:latin typeface="Inter" panose="02000503000000020004" pitchFamily="2" charset="0"/>
                <a:ea typeface="Inter" panose="02000503000000020004" pitchFamily="2" charset="0"/>
              </a:rPr>
              <a:t>Target groups in target areas develop </a:t>
            </a:r>
            <a:r>
              <a:rPr lang="en-GB" sz="1200" b="1">
                <a:solidFill>
                  <a:srgbClr val="04394D"/>
                </a:solidFill>
                <a:latin typeface="Inter" panose="02000503000000020004" pitchFamily="2" charset="0"/>
                <a:ea typeface="Inter" panose="02000503000000020004" pitchFamily="2" charset="0"/>
              </a:rPr>
              <a:t>new/other market demand</a:t>
            </a:r>
          </a:p>
        </p:txBody>
      </p:sp>
      <p:sp>
        <p:nvSpPr>
          <p:cNvPr id="9" name="Google Shape;1497;p49">
            <a:extLst>
              <a:ext uri="{FF2B5EF4-FFF2-40B4-BE49-F238E27FC236}">
                <a16:creationId xmlns:a16="http://schemas.microsoft.com/office/drawing/2014/main" id="{BAA78E20-0CB1-45BA-A22E-D384C17147B6}"/>
              </a:ext>
            </a:extLst>
          </p:cNvPr>
          <p:cNvSpPr txBox="1">
            <a:spLocks/>
          </p:cNvSpPr>
          <p:nvPr/>
        </p:nvSpPr>
        <p:spPr>
          <a:xfrm>
            <a:off x="1425771" y="2560747"/>
            <a:ext cx="5082530" cy="4290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1200" dirty="0">
                <a:latin typeface="Inter" panose="02000503000000020004" pitchFamily="2" charset="0"/>
                <a:ea typeface="Inter" panose="02000503000000020004" pitchFamily="2" charset="0"/>
              </a:rPr>
              <a:t>The world is (more) ready for </a:t>
            </a:r>
            <a:r>
              <a:rPr lang="en-GB" sz="1200" b="1" dirty="0">
                <a:solidFill>
                  <a:srgbClr val="04394D"/>
                </a:solidFill>
                <a:latin typeface="Inter" panose="02000503000000020004" pitchFamily="2" charset="0"/>
                <a:ea typeface="Inter" panose="02000503000000020004" pitchFamily="2" charset="0"/>
              </a:rPr>
              <a:t>online / blended learni</a:t>
            </a:r>
            <a:r>
              <a:rPr lang="en-GB" sz="1200" b="1" dirty="0">
                <a:solidFill>
                  <a:srgbClr val="2C3D07"/>
                </a:solidFill>
                <a:latin typeface="Inter" panose="02000503000000020004" pitchFamily="2" charset="0"/>
                <a:ea typeface="Inter" panose="02000503000000020004" pitchFamily="2" charset="0"/>
              </a:rPr>
              <a:t>ng </a:t>
            </a:r>
            <a:r>
              <a:rPr lang="en-GB" sz="1200" dirty="0">
                <a:latin typeface="Inter" panose="02000503000000020004" pitchFamily="2" charset="0"/>
                <a:ea typeface="Inter" panose="02000503000000020004" pitchFamily="2" charset="0"/>
              </a:rPr>
              <a:t>&gt; changes the </a:t>
            </a:r>
            <a:r>
              <a:rPr lang="en-GB" sz="1200" b="1" dirty="0">
                <a:solidFill>
                  <a:srgbClr val="04394D"/>
                </a:solidFill>
                <a:latin typeface="Inter" panose="02000503000000020004" pitchFamily="2" charset="0"/>
                <a:ea typeface="Inter" panose="02000503000000020004" pitchFamily="2" charset="0"/>
              </a:rPr>
              <a:t>way of learning and cooperation </a:t>
            </a:r>
          </a:p>
        </p:txBody>
      </p:sp>
      <p:sp>
        <p:nvSpPr>
          <p:cNvPr id="12" name="Google Shape;1500;p49">
            <a:extLst>
              <a:ext uri="{FF2B5EF4-FFF2-40B4-BE49-F238E27FC236}">
                <a16:creationId xmlns:a16="http://schemas.microsoft.com/office/drawing/2014/main" id="{C4031875-AAF6-46B1-BC57-62610C8E8AFA}"/>
              </a:ext>
            </a:extLst>
          </p:cNvPr>
          <p:cNvSpPr txBox="1">
            <a:spLocks/>
          </p:cNvSpPr>
          <p:nvPr/>
        </p:nvSpPr>
        <p:spPr>
          <a:xfrm>
            <a:off x="1425772" y="3445722"/>
            <a:ext cx="5082529" cy="4290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1200">
                <a:latin typeface="Inter" panose="02000503000000020004" pitchFamily="2" charset="0"/>
                <a:ea typeface="Inter" panose="02000503000000020004" pitchFamily="2" charset="0"/>
              </a:rPr>
              <a:t>Geospatial </a:t>
            </a:r>
            <a:r>
              <a:rPr lang="en-GB" sz="1200" b="1">
                <a:solidFill>
                  <a:srgbClr val="04394D"/>
                </a:solidFill>
                <a:latin typeface="Inter" panose="02000503000000020004" pitchFamily="2" charset="0"/>
                <a:ea typeface="Inter" panose="02000503000000020004" pitchFamily="2" charset="0"/>
              </a:rPr>
              <a:t>market size</a:t>
            </a:r>
            <a:r>
              <a:rPr lang="en-GB" sz="1200">
                <a:solidFill>
                  <a:srgbClr val="04394D"/>
                </a:solidFill>
                <a:latin typeface="Inter" panose="02000503000000020004" pitchFamily="2" charset="0"/>
                <a:ea typeface="Inter" panose="02000503000000020004" pitchFamily="2" charset="0"/>
              </a:rPr>
              <a:t> </a:t>
            </a:r>
            <a:r>
              <a:rPr lang="en-GB" sz="1200">
                <a:latin typeface="Inter" panose="02000503000000020004" pitchFamily="2" charset="0"/>
                <a:ea typeface="Inter" panose="02000503000000020004" pitchFamily="2" charset="0"/>
              </a:rPr>
              <a:t>is expected to be </a:t>
            </a:r>
            <a:r>
              <a:rPr lang="en-GB" sz="1200" b="1">
                <a:solidFill>
                  <a:srgbClr val="04394D"/>
                </a:solidFill>
                <a:latin typeface="Inter" panose="02000503000000020004" pitchFamily="2" charset="0"/>
                <a:ea typeface="Inter" panose="02000503000000020004" pitchFamily="2" charset="0"/>
              </a:rPr>
              <a:t>86 billion USD in 2023</a:t>
            </a:r>
            <a:r>
              <a:rPr lang="en-GB" sz="1200">
                <a:latin typeface="Inter" panose="02000503000000020004" pitchFamily="2" charset="0"/>
                <a:ea typeface="Inter" panose="02000503000000020004" pitchFamily="2" charset="0"/>
              </a:rPr>
              <a:t>, is truly </a:t>
            </a:r>
            <a:r>
              <a:rPr lang="en-GB" sz="1200" b="1">
                <a:solidFill>
                  <a:srgbClr val="04394D"/>
                </a:solidFill>
                <a:latin typeface="Inter" panose="02000503000000020004" pitchFamily="2" charset="0"/>
                <a:ea typeface="Inter" panose="02000503000000020004" pitchFamily="2" charset="0"/>
              </a:rPr>
              <a:t>international</a:t>
            </a:r>
            <a:r>
              <a:rPr lang="en-GB" sz="1200">
                <a:latin typeface="Inter" panose="02000503000000020004" pitchFamily="2" charset="0"/>
                <a:ea typeface="Inter" panose="02000503000000020004" pitchFamily="2" charset="0"/>
              </a:rPr>
              <a:t>, and is </a:t>
            </a:r>
            <a:r>
              <a:rPr lang="en-GB" sz="1200" b="1">
                <a:solidFill>
                  <a:srgbClr val="04394D"/>
                </a:solidFill>
                <a:latin typeface="Inter" panose="02000503000000020004" pitchFamily="2" charset="0"/>
                <a:ea typeface="Inter" panose="02000503000000020004" pitchFamily="2" charset="0"/>
              </a:rPr>
              <a:t>growing</a:t>
            </a:r>
            <a:r>
              <a:rPr lang="en-GB" sz="1200">
                <a:latin typeface="Inter" panose="02000503000000020004" pitchFamily="2" charset="0"/>
                <a:ea typeface="Inter" panose="02000503000000020004" pitchFamily="2" charset="0"/>
              </a:rPr>
              <a:t> (significantly) the next years</a:t>
            </a:r>
          </a:p>
        </p:txBody>
      </p:sp>
      <p:sp>
        <p:nvSpPr>
          <p:cNvPr id="13" name="Google Shape;1501;p49">
            <a:extLst>
              <a:ext uri="{FF2B5EF4-FFF2-40B4-BE49-F238E27FC236}">
                <a16:creationId xmlns:a16="http://schemas.microsoft.com/office/drawing/2014/main" id="{26F0EEA3-77AF-4232-AF24-3A43B52C5F52}"/>
              </a:ext>
            </a:extLst>
          </p:cNvPr>
          <p:cNvSpPr txBox="1">
            <a:spLocks/>
          </p:cNvSpPr>
          <p:nvPr/>
        </p:nvSpPr>
        <p:spPr>
          <a:xfrm>
            <a:off x="1425771" y="4214916"/>
            <a:ext cx="5082529" cy="4290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1200" b="1">
                <a:solidFill>
                  <a:srgbClr val="04394D"/>
                </a:solidFill>
                <a:latin typeface="Inter" panose="02000503000000020004" pitchFamily="2" charset="0"/>
                <a:ea typeface="Inter" panose="02000503000000020004" pitchFamily="2" charset="0"/>
              </a:rPr>
              <a:t>Huge demand in geospatial market</a:t>
            </a:r>
            <a:r>
              <a:rPr lang="en-GB" sz="1200">
                <a:solidFill>
                  <a:srgbClr val="04394D"/>
                </a:solidFill>
                <a:latin typeface="Inter" panose="02000503000000020004" pitchFamily="2" charset="0"/>
                <a:ea typeface="Inter" panose="02000503000000020004" pitchFamily="2" charset="0"/>
              </a:rPr>
              <a:t> </a:t>
            </a:r>
            <a:r>
              <a:rPr lang="en-GB" sz="1200">
                <a:latin typeface="Inter" panose="02000503000000020004" pitchFamily="2" charset="0"/>
                <a:ea typeface="Inter" panose="02000503000000020004" pitchFamily="2" charset="0"/>
              </a:rPr>
              <a:t>for foundational, technical, professional and entrepreneurial </a:t>
            </a:r>
            <a:r>
              <a:rPr lang="en-GB" sz="1200" b="1">
                <a:solidFill>
                  <a:srgbClr val="04394D"/>
                </a:solidFill>
                <a:latin typeface="Inter" panose="02000503000000020004" pitchFamily="2" charset="0"/>
                <a:ea typeface="Inter" panose="02000503000000020004" pitchFamily="2" charset="0"/>
              </a:rPr>
              <a:t>competences</a:t>
            </a:r>
            <a:r>
              <a:rPr lang="en-GB" sz="1200">
                <a:latin typeface="Inter" panose="02000503000000020004" pitchFamily="2" charset="0"/>
                <a:ea typeface="Inter" panose="02000503000000020004" pitchFamily="2" charset="0"/>
              </a:rPr>
              <a:t> </a:t>
            </a:r>
          </a:p>
        </p:txBody>
      </p:sp>
      <p:sp>
        <p:nvSpPr>
          <p:cNvPr id="14" name="Google Shape;1502;p49">
            <a:extLst>
              <a:ext uri="{FF2B5EF4-FFF2-40B4-BE49-F238E27FC236}">
                <a16:creationId xmlns:a16="http://schemas.microsoft.com/office/drawing/2014/main" id="{0F322141-E163-4254-8234-0BEDA4E9BCCE}"/>
              </a:ext>
            </a:extLst>
          </p:cNvPr>
          <p:cNvSpPr/>
          <p:nvPr/>
        </p:nvSpPr>
        <p:spPr>
          <a:xfrm>
            <a:off x="545366" y="1639159"/>
            <a:ext cx="637759" cy="605850"/>
          </a:xfrm>
          <a:prstGeom prst="ellipse">
            <a:avLst/>
          </a:pr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03;p49">
            <a:extLst>
              <a:ext uri="{FF2B5EF4-FFF2-40B4-BE49-F238E27FC236}">
                <a16:creationId xmlns:a16="http://schemas.microsoft.com/office/drawing/2014/main" id="{28560103-C1B7-4053-8387-ACC7BCA95557}"/>
              </a:ext>
            </a:extLst>
          </p:cNvPr>
          <p:cNvSpPr/>
          <p:nvPr/>
        </p:nvSpPr>
        <p:spPr>
          <a:xfrm>
            <a:off x="545366" y="3298783"/>
            <a:ext cx="637759" cy="605850"/>
          </a:xfrm>
          <a:prstGeom prst="ellipse">
            <a:avLst/>
          </a:pr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504;p49">
            <a:extLst>
              <a:ext uri="{FF2B5EF4-FFF2-40B4-BE49-F238E27FC236}">
                <a16:creationId xmlns:a16="http://schemas.microsoft.com/office/drawing/2014/main" id="{E5FAA48D-F73B-4701-8FEC-46C9961FE952}"/>
              </a:ext>
            </a:extLst>
          </p:cNvPr>
          <p:cNvSpPr/>
          <p:nvPr/>
        </p:nvSpPr>
        <p:spPr>
          <a:xfrm>
            <a:off x="545367" y="2471075"/>
            <a:ext cx="637759" cy="605850"/>
          </a:xfrm>
          <a:prstGeom prst="ellipse">
            <a:avLst/>
          </a:pr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1507;p49">
            <a:extLst>
              <a:ext uri="{FF2B5EF4-FFF2-40B4-BE49-F238E27FC236}">
                <a16:creationId xmlns:a16="http://schemas.microsoft.com/office/drawing/2014/main" id="{7033CDA5-071E-4B01-9FB9-A82700EC6651}"/>
              </a:ext>
            </a:extLst>
          </p:cNvPr>
          <p:cNvGrpSpPr/>
          <p:nvPr/>
        </p:nvGrpSpPr>
        <p:grpSpPr>
          <a:xfrm>
            <a:off x="596268" y="5116690"/>
            <a:ext cx="405625" cy="355444"/>
            <a:chOff x="899850" y="871450"/>
            <a:chExt cx="483175" cy="423400"/>
          </a:xfrm>
        </p:grpSpPr>
        <p:sp>
          <p:nvSpPr>
            <p:cNvPr id="19" name="Google Shape;1508;p49">
              <a:extLst>
                <a:ext uri="{FF2B5EF4-FFF2-40B4-BE49-F238E27FC236}">
                  <a16:creationId xmlns:a16="http://schemas.microsoft.com/office/drawing/2014/main" id="{AC67C22F-39C3-4117-A824-75D50CC0D431}"/>
                </a:ext>
              </a:extLst>
            </p:cNvPr>
            <p:cNvSpPr/>
            <p:nvPr/>
          </p:nvSpPr>
          <p:spPr>
            <a:xfrm>
              <a:off x="1325175" y="1040825"/>
              <a:ext cx="56425" cy="28275"/>
            </a:xfrm>
            <a:custGeom>
              <a:avLst/>
              <a:gdLst/>
              <a:ahLst/>
              <a:cxnLst/>
              <a:rect l="l" t="t" r="r" b="b"/>
              <a:pathLst>
                <a:path w="2257" h="1131" extrusionOk="0">
                  <a:moveTo>
                    <a:pt x="564" y="1"/>
                  </a:moveTo>
                  <a:cubicBezTo>
                    <a:pt x="251" y="1"/>
                    <a:pt x="1" y="251"/>
                    <a:pt x="1" y="564"/>
                  </a:cubicBezTo>
                  <a:cubicBezTo>
                    <a:pt x="1" y="877"/>
                    <a:pt x="251" y="1130"/>
                    <a:pt x="564" y="1130"/>
                  </a:cubicBezTo>
                  <a:lnTo>
                    <a:pt x="1693" y="1130"/>
                  </a:lnTo>
                  <a:cubicBezTo>
                    <a:pt x="2006" y="1130"/>
                    <a:pt x="2256" y="877"/>
                    <a:pt x="2256" y="564"/>
                  </a:cubicBezTo>
                  <a:cubicBezTo>
                    <a:pt x="2256" y="251"/>
                    <a:pt x="2006" y="1"/>
                    <a:pt x="16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 name="Google Shape;1509;p49">
              <a:extLst>
                <a:ext uri="{FF2B5EF4-FFF2-40B4-BE49-F238E27FC236}">
                  <a16:creationId xmlns:a16="http://schemas.microsoft.com/office/drawing/2014/main" id="{624C13B9-7DCD-42EA-8AB5-201FC31EF1C4}"/>
                </a:ext>
              </a:extLst>
            </p:cNvPr>
            <p:cNvSpPr/>
            <p:nvPr/>
          </p:nvSpPr>
          <p:spPr>
            <a:xfrm>
              <a:off x="1323750" y="956100"/>
              <a:ext cx="59275" cy="56525"/>
            </a:xfrm>
            <a:custGeom>
              <a:avLst/>
              <a:gdLst/>
              <a:ahLst/>
              <a:cxnLst/>
              <a:rect l="l" t="t" r="r" b="b"/>
              <a:pathLst>
                <a:path w="2371" h="2261" extrusionOk="0">
                  <a:moveTo>
                    <a:pt x="1750" y="0"/>
                  </a:moveTo>
                  <a:cubicBezTo>
                    <a:pt x="1605" y="0"/>
                    <a:pt x="1461" y="55"/>
                    <a:pt x="1350" y="165"/>
                  </a:cubicBezTo>
                  <a:lnTo>
                    <a:pt x="220" y="1294"/>
                  </a:lnTo>
                  <a:cubicBezTo>
                    <a:pt x="0" y="1517"/>
                    <a:pt x="0" y="1872"/>
                    <a:pt x="220" y="2095"/>
                  </a:cubicBezTo>
                  <a:cubicBezTo>
                    <a:pt x="332" y="2205"/>
                    <a:pt x="476" y="2260"/>
                    <a:pt x="621" y="2260"/>
                  </a:cubicBezTo>
                  <a:cubicBezTo>
                    <a:pt x="765" y="2260"/>
                    <a:pt x="910" y="2205"/>
                    <a:pt x="1021" y="2095"/>
                  </a:cubicBezTo>
                  <a:lnTo>
                    <a:pt x="2151" y="966"/>
                  </a:lnTo>
                  <a:cubicBezTo>
                    <a:pt x="2370" y="743"/>
                    <a:pt x="2370" y="388"/>
                    <a:pt x="2151" y="165"/>
                  </a:cubicBezTo>
                  <a:cubicBezTo>
                    <a:pt x="2039" y="55"/>
                    <a:pt x="1895" y="0"/>
                    <a:pt x="17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1" name="Google Shape;1510;p49">
              <a:extLst>
                <a:ext uri="{FF2B5EF4-FFF2-40B4-BE49-F238E27FC236}">
                  <a16:creationId xmlns:a16="http://schemas.microsoft.com/office/drawing/2014/main" id="{04F2B53A-542E-41E2-87D7-A9DD4D871077}"/>
                </a:ext>
              </a:extLst>
            </p:cNvPr>
            <p:cNvSpPr/>
            <p:nvPr/>
          </p:nvSpPr>
          <p:spPr>
            <a:xfrm>
              <a:off x="1323750" y="1097250"/>
              <a:ext cx="59275" cy="56525"/>
            </a:xfrm>
            <a:custGeom>
              <a:avLst/>
              <a:gdLst/>
              <a:ahLst/>
              <a:cxnLst/>
              <a:rect l="l" t="t" r="r" b="b"/>
              <a:pathLst>
                <a:path w="2371" h="2261" extrusionOk="0">
                  <a:moveTo>
                    <a:pt x="621" y="0"/>
                  </a:moveTo>
                  <a:cubicBezTo>
                    <a:pt x="476" y="0"/>
                    <a:pt x="332" y="55"/>
                    <a:pt x="220" y="165"/>
                  </a:cubicBezTo>
                  <a:cubicBezTo>
                    <a:pt x="0" y="388"/>
                    <a:pt x="0" y="743"/>
                    <a:pt x="220" y="966"/>
                  </a:cubicBezTo>
                  <a:lnTo>
                    <a:pt x="1350" y="2095"/>
                  </a:lnTo>
                  <a:cubicBezTo>
                    <a:pt x="1461" y="2205"/>
                    <a:pt x="1605" y="2260"/>
                    <a:pt x="1750" y="2260"/>
                  </a:cubicBezTo>
                  <a:cubicBezTo>
                    <a:pt x="1895" y="2260"/>
                    <a:pt x="2039" y="2205"/>
                    <a:pt x="2151" y="2095"/>
                  </a:cubicBezTo>
                  <a:cubicBezTo>
                    <a:pt x="2370" y="1872"/>
                    <a:pt x="2370" y="1517"/>
                    <a:pt x="2151" y="1294"/>
                  </a:cubicBezTo>
                  <a:lnTo>
                    <a:pt x="1021" y="165"/>
                  </a:lnTo>
                  <a:cubicBezTo>
                    <a:pt x="910" y="55"/>
                    <a:pt x="765" y="0"/>
                    <a:pt x="6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2" name="Google Shape;1511;p49">
              <a:extLst>
                <a:ext uri="{FF2B5EF4-FFF2-40B4-BE49-F238E27FC236}">
                  <a16:creationId xmlns:a16="http://schemas.microsoft.com/office/drawing/2014/main" id="{CEA27A03-F147-4B9E-8305-CC89489D15F7}"/>
                </a:ext>
              </a:extLst>
            </p:cNvPr>
            <p:cNvSpPr/>
            <p:nvPr/>
          </p:nvSpPr>
          <p:spPr>
            <a:xfrm>
              <a:off x="899850" y="871450"/>
              <a:ext cx="396150" cy="423400"/>
            </a:xfrm>
            <a:custGeom>
              <a:avLst/>
              <a:gdLst/>
              <a:ahLst/>
              <a:cxnLst/>
              <a:rect l="l" t="t" r="r" b="b"/>
              <a:pathLst>
                <a:path w="15846" h="16936" extrusionOk="0">
                  <a:moveTo>
                    <a:pt x="6812" y="4518"/>
                  </a:moveTo>
                  <a:lnTo>
                    <a:pt x="6812" y="10164"/>
                  </a:lnTo>
                  <a:lnTo>
                    <a:pt x="5682" y="10164"/>
                  </a:lnTo>
                  <a:lnTo>
                    <a:pt x="5682" y="4518"/>
                  </a:lnTo>
                  <a:close/>
                  <a:moveTo>
                    <a:pt x="14153" y="1130"/>
                  </a:moveTo>
                  <a:cubicBezTo>
                    <a:pt x="14463" y="1130"/>
                    <a:pt x="14716" y="1380"/>
                    <a:pt x="14716" y="1693"/>
                  </a:cubicBezTo>
                  <a:lnTo>
                    <a:pt x="14716" y="12985"/>
                  </a:lnTo>
                  <a:cubicBezTo>
                    <a:pt x="14716" y="13298"/>
                    <a:pt x="14463" y="13551"/>
                    <a:pt x="14153" y="13551"/>
                  </a:cubicBezTo>
                  <a:lnTo>
                    <a:pt x="13587" y="13551"/>
                  </a:lnTo>
                  <a:lnTo>
                    <a:pt x="13587" y="1130"/>
                  </a:lnTo>
                  <a:close/>
                  <a:moveTo>
                    <a:pt x="13018" y="1"/>
                  </a:moveTo>
                  <a:cubicBezTo>
                    <a:pt x="13012" y="1"/>
                    <a:pt x="13006" y="4"/>
                    <a:pt x="13000" y="4"/>
                  </a:cubicBezTo>
                  <a:cubicBezTo>
                    <a:pt x="12992" y="4"/>
                    <a:pt x="12985" y="4"/>
                    <a:pt x="12978" y="4"/>
                  </a:cubicBezTo>
                  <a:cubicBezTo>
                    <a:pt x="12972" y="4"/>
                    <a:pt x="12967" y="4"/>
                    <a:pt x="12961" y="4"/>
                  </a:cubicBezTo>
                  <a:cubicBezTo>
                    <a:pt x="12797" y="4"/>
                    <a:pt x="12768" y="58"/>
                    <a:pt x="7221" y="3385"/>
                  </a:cubicBezTo>
                  <a:lnTo>
                    <a:pt x="3990" y="3385"/>
                  </a:lnTo>
                  <a:cubicBezTo>
                    <a:pt x="1810" y="3388"/>
                    <a:pt x="0" y="5159"/>
                    <a:pt x="0" y="7339"/>
                  </a:cubicBezTo>
                  <a:cubicBezTo>
                    <a:pt x="0" y="9323"/>
                    <a:pt x="1515" y="10959"/>
                    <a:pt x="3424" y="11236"/>
                  </a:cubicBezTo>
                  <a:lnTo>
                    <a:pt x="3424" y="15244"/>
                  </a:lnTo>
                  <a:cubicBezTo>
                    <a:pt x="3424" y="16180"/>
                    <a:pt x="4183" y="16936"/>
                    <a:pt x="5119" y="16936"/>
                  </a:cubicBezTo>
                  <a:cubicBezTo>
                    <a:pt x="6053" y="16936"/>
                    <a:pt x="6812" y="16180"/>
                    <a:pt x="6812" y="15244"/>
                  </a:cubicBezTo>
                  <a:lnTo>
                    <a:pt x="6812" y="11293"/>
                  </a:lnTo>
                  <a:lnTo>
                    <a:pt x="7221" y="11293"/>
                  </a:lnTo>
                  <a:cubicBezTo>
                    <a:pt x="12690" y="14573"/>
                    <a:pt x="12811" y="14681"/>
                    <a:pt x="12984" y="14681"/>
                  </a:cubicBezTo>
                  <a:cubicBezTo>
                    <a:pt x="12997" y="14681"/>
                    <a:pt x="13009" y="14681"/>
                    <a:pt x="13024" y="14681"/>
                  </a:cubicBezTo>
                  <a:lnTo>
                    <a:pt x="14153" y="14681"/>
                  </a:lnTo>
                  <a:cubicBezTo>
                    <a:pt x="15087" y="14678"/>
                    <a:pt x="15845" y="13922"/>
                    <a:pt x="15845" y="12985"/>
                  </a:cubicBezTo>
                  <a:lnTo>
                    <a:pt x="15845" y="1693"/>
                  </a:lnTo>
                  <a:cubicBezTo>
                    <a:pt x="15845" y="756"/>
                    <a:pt x="15087" y="1"/>
                    <a:pt x="141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1" name="Google Shape;1503;p49">
            <a:extLst>
              <a:ext uri="{FF2B5EF4-FFF2-40B4-BE49-F238E27FC236}">
                <a16:creationId xmlns:a16="http://schemas.microsoft.com/office/drawing/2014/main" id="{8FEAE09B-8BF2-4B98-B78D-BA852B7046AC}"/>
              </a:ext>
            </a:extLst>
          </p:cNvPr>
          <p:cNvSpPr/>
          <p:nvPr/>
        </p:nvSpPr>
        <p:spPr>
          <a:xfrm>
            <a:off x="545366" y="4126491"/>
            <a:ext cx="637759" cy="605850"/>
          </a:xfrm>
          <a:prstGeom prst="ellipse">
            <a:avLst/>
          </a:pr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503;p49">
            <a:extLst>
              <a:ext uri="{FF2B5EF4-FFF2-40B4-BE49-F238E27FC236}">
                <a16:creationId xmlns:a16="http://schemas.microsoft.com/office/drawing/2014/main" id="{A41F1A66-0A2D-45DA-8A2D-78E767DC3CB3}"/>
              </a:ext>
            </a:extLst>
          </p:cNvPr>
          <p:cNvSpPr/>
          <p:nvPr/>
        </p:nvSpPr>
        <p:spPr>
          <a:xfrm>
            <a:off x="539092" y="4954199"/>
            <a:ext cx="637759" cy="605850"/>
          </a:xfrm>
          <a:prstGeom prst="ellipse">
            <a:avLst/>
          </a:pr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501;p49">
            <a:extLst>
              <a:ext uri="{FF2B5EF4-FFF2-40B4-BE49-F238E27FC236}">
                <a16:creationId xmlns:a16="http://schemas.microsoft.com/office/drawing/2014/main" id="{30DF41F9-7EA7-4D7A-A321-306F9DA46B0F}"/>
              </a:ext>
            </a:extLst>
          </p:cNvPr>
          <p:cNvSpPr txBox="1">
            <a:spLocks/>
          </p:cNvSpPr>
          <p:nvPr/>
        </p:nvSpPr>
        <p:spPr>
          <a:xfrm>
            <a:off x="1425770" y="4996980"/>
            <a:ext cx="5153814" cy="4290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1200" b="1">
                <a:solidFill>
                  <a:srgbClr val="04394D"/>
                </a:solidFill>
                <a:latin typeface="Inter" panose="02000503000000020004" pitchFamily="2" charset="0"/>
                <a:ea typeface="Inter" panose="02000503000000020004" pitchFamily="2" charset="0"/>
              </a:rPr>
              <a:t>Systems of scholarships</a:t>
            </a:r>
            <a:r>
              <a:rPr lang="en-GB" sz="1200">
                <a:solidFill>
                  <a:srgbClr val="04394D"/>
                </a:solidFill>
                <a:latin typeface="Inter" panose="02000503000000020004" pitchFamily="2" charset="0"/>
                <a:ea typeface="Inter" panose="02000503000000020004" pitchFamily="2" charset="0"/>
              </a:rPr>
              <a:t> is </a:t>
            </a:r>
            <a:r>
              <a:rPr lang="en-GB" sz="1200" b="1">
                <a:solidFill>
                  <a:srgbClr val="04394D"/>
                </a:solidFill>
                <a:latin typeface="Inter" panose="02000503000000020004" pitchFamily="2" charset="0"/>
                <a:ea typeface="Inter" panose="02000503000000020004" pitchFamily="2" charset="0"/>
              </a:rPr>
              <a:t>changing</a:t>
            </a:r>
            <a:r>
              <a:rPr lang="en-GB" sz="1200">
                <a:latin typeface="Inter" panose="02000503000000020004" pitchFamily="2" charset="0"/>
                <a:ea typeface="Inter" panose="02000503000000020004" pitchFamily="2" charset="0"/>
              </a:rPr>
              <a:t>, revenue less easy to achieve</a:t>
            </a:r>
          </a:p>
        </p:txBody>
      </p:sp>
      <p:grpSp>
        <p:nvGrpSpPr>
          <p:cNvPr id="63" name="Google Shape;9542;p63">
            <a:extLst>
              <a:ext uri="{FF2B5EF4-FFF2-40B4-BE49-F238E27FC236}">
                <a16:creationId xmlns:a16="http://schemas.microsoft.com/office/drawing/2014/main" id="{0E34BCC8-71B1-4D7E-B5CC-78071A891413}"/>
              </a:ext>
            </a:extLst>
          </p:cNvPr>
          <p:cNvGrpSpPr/>
          <p:nvPr/>
        </p:nvGrpSpPr>
        <p:grpSpPr>
          <a:xfrm>
            <a:off x="686173" y="3431279"/>
            <a:ext cx="368987" cy="363666"/>
            <a:chOff x="-64774725" y="1916550"/>
            <a:chExt cx="319000" cy="314400"/>
          </a:xfrm>
          <a:solidFill>
            <a:srgbClr val="00C0FF"/>
          </a:solidFill>
        </p:grpSpPr>
        <p:sp>
          <p:nvSpPr>
            <p:cNvPr id="64" name="Google Shape;9543;p63">
              <a:extLst>
                <a:ext uri="{FF2B5EF4-FFF2-40B4-BE49-F238E27FC236}">
                  <a16:creationId xmlns:a16="http://schemas.microsoft.com/office/drawing/2014/main" id="{9C09CA72-0C25-40D3-9F04-15C3B94711F0}"/>
                </a:ext>
              </a:extLst>
            </p:cNvPr>
            <p:cNvSpPr/>
            <p:nvPr/>
          </p:nvSpPr>
          <p:spPr>
            <a:xfrm>
              <a:off x="-64774725" y="1916550"/>
              <a:ext cx="319000" cy="314400"/>
            </a:xfrm>
            <a:custGeom>
              <a:avLst/>
              <a:gdLst/>
              <a:ahLst/>
              <a:cxnLst/>
              <a:rect l="l" t="t" r="r" b="b"/>
              <a:pathLst>
                <a:path w="12760" h="12576" extrusionOk="0">
                  <a:moveTo>
                    <a:pt x="11436" y="856"/>
                  </a:moveTo>
                  <a:cubicBezTo>
                    <a:pt x="11562" y="856"/>
                    <a:pt x="11657" y="888"/>
                    <a:pt x="11783" y="951"/>
                  </a:cubicBezTo>
                  <a:cubicBezTo>
                    <a:pt x="11877" y="1077"/>
                    <a:pt x="11940" y="1203"/>
                    <a:pt x="11909" y="1329"/>
                  </a:cubicBezTo>
                  <a:cubicBezTo>
                    <a:pt x="11814" y="2431"/>
                    <a:pt x="11562" y="3440"/>
                    <a:pt x="11090" y="4416"/>
                  </a:cubicBezTo>
                  <a:lnTo>
                    <a:pt x="8317" y="1675"/>
                  </a:lnTo>
                  <a:cubicBezTo>
                    <a:pt x="9263" y="1234"/>
                    <a:pt x="10334" y="951"/>
                    <a:pt x="11436" y="856"/>
                  </a:cubicBezTo>
                  <a:close/>
                  <a:moveTo>
                    <a:pt x="3781" y="4542"/>
                  </a:moveTo>
                  <a:lnTo>
                    <a:pt x="3781" y="4542"/>
                  </a:lnTo>
                  <a:cubicBezTo>
                    <a:pt x="3529" y="4983"/>
                    <a:pt x="3245" y="5456"/>
                    <a:pt x="3056" y="5960"/>
                  </a:cubicBezTo>
                  <a:cubicBezTo>
                    <a:pt x="2878" y="5949"/>
                    <a:pt x="2699" y="5942"/>
                    <a:pt x="2522" y="5942"/>
                  </a:cubicBezTo>
                  <a:cubicBezTo>
                    <a:pt x="2167" y="5942"/>
                    <a:pt x="1817" y="5970"/>
                    <a:pt x="1481" y="6054"/>
                  </a:cubicBezTo>
                  <a:cubicBezTo>
                    <a:pt x="1544" y="5928"/>
                    <a:pt x="1670" y="5802"/>
                    <a:pt x="1733" y="5739"/>
                  </a:cubicBezTo>
                  <a:cubicBezTo>
                    <a:pt x="2331" y="5141"/>
                    <a:pt x="2993" y="4731"/>
                    <a:pt x="3781" y="4542"/>
                  </a:cubicBezTo>
                  <a:close/>
                  <a:moveTo>
                    <a:pt x="7561" y="2022"/>
                  </a:moveTo>
                  <a:lnTo>
                    <a:pt x="10680" y="5141"/>
                  </a:lnTo>
                  <a:cubicBezTo>
                    <a:pt x="9546" y="7157"/>
                    <a:pt x="7687" y="8669"/>
                    <a:pt x="5419" y="9331"/>
                  </a:cubicBezTo>
                  <a:lnTo>
                    <a:pt x="3403" y="7346"/>
                  </a:lnTo>
                  <a:cubicBezTo>
                    <a:pt x="4064" y="5109"/>
                    <a:pt x="5576" y="3219"/>
                    <a:pt x="7561" y="2022"/>
                  </a:cubicBezTo>
                  <a:close/>
                  <a:moveTo>
                    <a:pt x="2899" y="8008"/>
                  </a:moveTo>
                  <a:lnTo>
                    <a:pt x="4789" y="9898"/>
                  </a:lnTo>
                  <a:lnTo>
                    <a:pt x="4316" y="10623"/>
                  </a:lnTo>
                  <a:lnTo>
                    <a:pt x="2142" y="8449"/>
                  </a:lnTo>
                  <a:lnTo>
                    <a:pt x="2899" y="8008"/>
                  </a:lnTo>
                  <a:close/>
                  <a:moveTo>
                    <a:pt x="2363" y="9867"/>
                  </a:moveTo>
                  <a:lnTo>
                    <a:pt x="2899" y="10371"/>
                  </a:lnTo>
                  <a:cubicBezTo>
                    <a:pt x="2741" y="10497"/>
                    <a:pt x="2520" y="10654"/>
                    <a:pt x="2300" y="10780"/>
                  </a:cubicBezTo>
                  <a:cubicBezTo>
                    <a:pt x="1985" y="10969"/>
                    <a:pt x="1733" y="11095"/>
                    <a:pt x="1638" y="11127"/>
                  </a:cubicBezTo>
                  <a:cubicBezTo>
                    <a:pt x="1701" y="10969"/>
                    <a:pt x="1796" y="10780"/>
                    <a:pt x="1985" y="10465"/>
                  </a:cubicBezTo>
                  <a:cubicBezTo>
                    <a:pt x="2142" y="10213"/>
                    <a:pt x="2268" y="10024"/>
                    <a:pt x="2363" y="9867"/>
                  </a:cubicBezTo>
                  <a:close/>
                  <a:moveTo>
                    <a:pt x="8191" y="8984"/>
                  </a:moveTo>
                  <a:lnTo>
                    <a:pt x="8191" y="8984"/>
                  </a:lnTo>
                  <a:cubicBezTo>
                    <a:pt x="7971" y="9867"/>
                    <a:pt x="7467" y="10686"/>
                    <a:pt x="6711" y="11284"/>
                  </a:cubicBezTo>
                  <a:cubicBezTo>
                    <a:pt x="6837" y="10749"/>
                    <a:pt x="6837" y="10245"/>
                    <a:pt x="6774" y="9741"/>
                  </a:cubicBezTo>
                  <a:cubicBezTo>
                    <a:pt x="7309" y="9551"/>
                    <a:pt x="7782" y="9268"/>
                    <a:pt x="8191" y="8984"/>
                  </a:cubicBezTo>
                  <a:close/>
                  <a:moveTo>
                    <a:pt x="11509" y="1"/>
                  </a:moveTo>
                  <a:cubicBezTo>
                    <a:pt x="11474" y="1"/>
                    <a:pt x="11440" y="2"/>
                    <a:pt x="11405" y="6"/>
                  </a:cubicBezTo>
                  <a:cubicBezTo>
                    <a:pt x="10365" y="100"/>
                    <a:pt x="9389" y="321"/>
                    <a:pt x="8412" y="730"/>
                  </a:cubicBezTo>
                  <a:cubicBezTo>
                    <a:pt x="7498" y="1077"/>
                    <a:pt x="6616" y="1644"/>
                    <a:pt x="5797" y="2274"/>
                  </a:cubicBezTo>
                  <a:cubicBezTo>
                    <a:pt x="5324" y="2652"/>
                    <a:pt x="4852" y="3093"/>
                    <a:pt x="4474" y="3566"/>
                  </a:cubicBezTo>
                  <a:cubicBezTo>
                    <a:pt x="3245" y="3629"/>
                    <a:pt x="2048" y="4196"/>
                    <a:pt x="1166" y="5109"/>
                  </a:cubicBezTo>
                  <a:cubicBezTo>
                    <a:pt x="725" y="5519"/>
                    <a:pt x="378" y="6054"/>
                    <a:pt x="95" y="6590"/>
                  </a:cubicBezTo>
                  <a:cubicBezTo>
                    <a:pt x="0" y="6748"/>
                    <a:pt x="63" y="6937"/>
                    <a:pt x="158" y="7063"/>
                  </a:cubicBezTo>
                  <a:cubicBezTo>
                    <a:pt x="252" y="7157"/>
                    <a:pt x="378" y="7189"/>
                    <a:pt x="441" y="7189"/>
                  </a:cubicBezTo>
                  <a:cubicBezTo>
                    <a:pt x="536" y="7189"/>
                    <a:pt x="567" y="7189"/>
                    <a:pt x="630" y="7157"/>
                  </a:cubicBezTo>
                  <a:cubicBezTo>
                    <a:pt x="1198" y="6873"/>
                    <a:pt x="1842" y="6743"/>
                    <a:pt x="2471" y="6743"/>
                  </a:cubicBezTo>
                  <a:cubicBezTo>
                    <a:pt x="2540" y="6743"/>
                    <a:pt x="2609" y="6744"/>
                    <a:pt x="2678" y="6748"/>
                  </a:cubicBezTo>
                  <a:cubicBezTo>
                    <a:pt x="2647" y="6905"/>
                    <a:pt x="2615" y="7031"/>
                    <a:pt x="2584" y="7189"/>
                  </a:cubicBezTo>
                  <a:lnTo>
                    <a:pt x="1229" y="7976"/>
                  </a:lnTo>
                  <a:cubicBezTo>
                    <a:pt x="1008" y="8134"/>
                    <a:pt x="945" y="8449"/>
                    <a:pt x="1166" y="8606"/>
                  </a:cubicBezTo>
                  <a:lnTo>
                    <a:pt x="1733" y="9173"/>
                  </a:lnTo>
                  <a:cubicBezTo>
                    <a:pt x="1544" y="9425"/>
                    <a:pt x="1323" y="9772"/>
                    <a:pt x="1103" y="10119"/>
                  </a:cubicBezTo>
                  <a:cubicBezTo>
                    <a:pt x="945" y="10465"/>
                    <a:pt x="788" y="10717"/>
                    <a:pt x="725" y="10906"/>
                  </a:cubicBezTo>
                  <a:cubicBezTo>
                    <a:pt x="599" y="11316"/>
                    <a:pt x="630" y="11599"/>
                    <a:pt x="851" y="11788"/>
                  </a:cubicBezTo>
                  <a:cubicBezTo>
                    <a:pt x="981" y="11918"/>
                    <a:pt x="1144" y="11961"/>
                    <a:pt x="1320" y="11961"/>
                  </a:cubicBezTo>
                  <a:cubicBezTo>
                    <a:pt x="1443" y="11961"/>
                    <a:pt x="1572" y="11940"/>
                    <a:pt x="1701" y="11914"/>
                  </a:cubicBezTo>
                  <a:cubicBezTo>
                    <a:pt x="1953" y="11820"/>
                    <a:pt x="2174" y="11694"/>
                    <a:pt x="2489" y="11505"/>
                  </a:cubicBezTo>
                  <a:cubicBezTo>
                    <a:pt x="2836" y="11316"/>
                    <a:pt x="3151" y="11095"/>
                    <a:pt x="3434" y="10875"/>
                  </a:cubicBezTo>
                  <a:lnTo>
                    <a:pt x="4033" y="11473"/>
                  </a:lnTo>
                  <a:cubicBezTo>
                    <a:pt x="4116" y="11557"/>
                    <a:pt x="4225" y="11597"/>
                    <a:pt x="4330" y="11597"/>
                  </a:cubicBezTo>
                  <a:cubicBezTo>
                    <a:pt x="4464" y="11597"/>
                    <a:pt x="4593" y="11533"/>
                    <a:pt x="4663" y="11410"/>
                  </a:cubicBezTo>
                  <a:lnTo>
                    <a:pt x="5450" y="10056"/>
                  </a:lnTo>
                  <a:cubicBezTo>
                    <a:pt x="5608" y="10024"/>
                    <a:pt x="5734" y="9993"/>
                    <a:pt x="5892" y="9930"/>
                  </a:cubicBezTo>
                  <a:lnTo>
                    <a:pt x="5892" y="9930"/>
                  </a:lnTo>
                  <a:cubicBezTo>
                    <a:pt x="5923" y="10591"/>
                    <a:pt x="5797" y="11316"/>
                    <a:pt x="5482" y="11977"/>
                  </a:cubicBezTo>
                  <a:cubicBezTo>
                    <a:pt x="5419" y="12135"/>
                    <a:pt x="5450" y="12324"/>
                    <a:pt x="5576" y="12450"/>
                  </a:cubicBezTo>
                  <a:cubicBezTo>
                    <a:pt x="5639" y="12534"/>
                    <a:pt x="5759" y="12576"/>
                    <a:pt x="5878" y="12576"/>
                  </a:cubicBezTo>
                  <a:cubicBezTo>
                    <a:pt x="5937" y="12576"/>
                    <a:pt x="5997" y="12565"/>
                    <a:pt x="6049" y="12544"/>
                  </a:cubicBezTo>
                  <a:cubicBezTo>
                    <a:pt x="6585" y="12261"/>
                    <a:pt x="7089" y="11914"/>
                    <a:pt x="7530" y="11473"/>
                  </a:cubicBezTo>
                  <a:cubicBezTo>
                    <a:pt x="8443" y="10560"/>
                    <a:pt x="8979" y="9394"/>
                    <a:pt x="9074" y="8165"/>
                  </a:cubicBezTo>
                  <a:cubicBezTo>
                    <a:pt x="9546" y="7756"/>
                    <a:pt x="9987" y="7346"/>
                    <a:pt x="10365" y="6811"/>
                  </a:cubicBezTo>
                  <a:cubicBezTo>
                    <a:pt x="11027" y="5991"/>
                    <a:pt x="11562" y="5141"/>
                    <a:pt x="11940" y="4227"/>
                  </a:cubicBezTo>
                  <a:cubicBezTo>
                    <a:pt x="12350" y="3282"/>
                    <a:pt x="12571" y="2242"/>
                    <a:pt x="12665" y="1234"/>
                  </a:cubicBezTo>
                  <a:cubicBezTo>
                    <a:pt x="12760" y="1014"/>
                    <a:pt x="12665" y="636"/>
                    <a:pt x="12382" y="384"/>
                  </a:cubicBezTo>
                  <a:cubicBezTo>
                    <a:pt x="12126" y="128"/>
                    <a:pt x="11820" y="1"/>
                    <a:pt x="1150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9544;p63">
              <a:extLst>
                <a:ext uri="{FF2B5EF4-FFF2-40B4-BE49-F238E27FC236}">
                  <a16:creationId xmlns:a16="http://schemas.microsoft.com/office/drawing/2014/main" id="{F2C884A6-3D04-4604-B3BF-B434CB6EFBC8}"/>
                </a:ext>
              </a:extLst>
            </p:cNvPr>
            <p:cNvSpPr/>
            <p:nvPr/>
          </p:nvSpPr>
          <p:spPr>
            <a:xfrm>
              <a:off x="-64636900" y="2010600"/>
              <a:ext cx="89800" cy="82525"/>
            </a:xfrm>
            <a:custGeom>
              <a:avLst/>
              <a:gdLst/>
              <a:ahLst/>
              <a:cxnLst/>
              <a:rect l="l" t="t" r="r" b="b"/>
              <a:pathLst>
                <a:path w="3592" h="3301" extrusionOk="0">
                  <a:moveTo>
                    <a:pt x="1828" y="827"/>
                  </a:moveTo>
                  <a:cubicBezTo>
                    <a:pt x="2048" y="827"/>
                    <a:pt x="2269" y="906"/>
                    <a:pt x="2426" y="1064"/>
                  </a:cubicBezTo>
                  <a:cubicBezTo>
                    <a:pt x="2741" y="1410"/>
                    <a:pt x="2741" y="1914"/>
                    <a:pt x="2426" y="2229"/>
                  </a:cubicBezTo>
                  <a:cubicBezTo>
                    <a:pt x="2269" y="2387"/>
                    <a:pt x="2048" y="2466"/>
                    <a:pt x="1828" y="2466"/>
                  </a:cubicBezTo>
                  <a:cubicBezTo>
                    <a:pt x="1607" y="2466"/>
                    <a:pt x="1387" y="2387"/>
                    <a:pt x="1229" y="2229"/>
                  </a:cubicBezTo>
                  <a:cubicBezTo>
                    <a:pt x="914" y="1914"/>
                    <a:pt x="914" y="1379"/>
                    <a:pt x="1229" y="1064"/>
                  </a:cubicBezTo>
                  <a:cubicBezTo>
                    <a:pt x="1387" y="906"/>
                    <a:pt x="1607" y="827"/>
                    <a:pt x="1828" y="827"/>
                  </a:cubicBezTo>
                  <a:close/>
                  <a:moveTo>
                    <a:pt x="1820" y="0"/>
                  </a:moveTo>
                  <a:cubicBezTo>
                    <a:pt x="1402" y="0"/>
                    <a:pt x="977" y="166"/>
                    <a:pt x="631" y="497"/>
                  </a:cubicBezTo>
                  <a:cubicBezTo>
                    <a:pt x="0" y="1127"/>
                    <a:pt x="0" y="2198"/>
                    <a:pt x="631" y="2828"/>
                  </a:cubicBezTo>
                  <a:cubicBezTo>
                    <a:pt x="946" y="3143"/>
                    <a:pt x="1371" y="3301"/>
                    <a:pt x="1796" y="3301"/>
                  </a:cubicBezTo>
                  <a:cubicBezTo>
                    <a:pt x="2222" y="3301"/>
                    <a:pt x="2647" y="3143"/>
                    <a:pt x="2962" y="2828"/>
                  </a:cubicBezTo>
                  <a:cubicBezTo>
                    <a:pt x="3592" y="2198"/>
                    <a:pt x="3592" y="1127"/>
                    <a:pt x="2962" y="497"/>
                  </a:cubicBezTo>
                  <a:cubicBezTo>
                    <a:pt x="2647" y="166"/>
                    <a:pt x="2237" y="0"/>
                    <a:pt x="182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9274;p62">
            <a:extLst>
              <a:ext uri="{FF2B5EF4-FFF2-40B4-BE49-F238E27FC236}">
                <a16:creationId xmlns:a16="http://schemas.microsoft.com/office/drawing/2014/main" id="{CF034356-4D89-42A3-AE4D-52E49D9A0630}"/>
              </a:ext>
            </a:extLst>
          </p:cNvPr>
          <p:cNvGrpSpPr/>
          <p:nvPr/>
        </p:nvGrpSpPr>
        <p:grpSpPr>
          <a:xfrm>
            <a:off x="686173" y="4242386"/>
            <a:ext cx="375591" cy="374060"/>
            <a:chOff x="-42062025" y="2316000"/>
            <a:chExt cx="319000" cy="317700"/>
          </a:xfrm>
          <a:solidFill>
            <a:srgbClr val="C2FF53"/>
          </a:solidFill>
        </p:grpSpPr>
        <p:sp>
          <p:nvSpPr>
            <p:cNvPr id="67" name="Google Shape;9275;p62">
              <a:extLst>
                <a:ext uri="{FF2B5EF4-FFF2-40B4-BE49-F238E27FC236}">
                  <a16:creationId xmlns:a16="http://schemas.microsoft.com/office/drawing/2014/main" id="{B1BCC30E-2340-4CDE-9799-85EA09B8F815}"/>
                </a:ext>
              </a:extLst>
            </p:cNvPr>
            <p:cNvSpPr/>
            <p:nvPr/>
          </p:nvSpPr>
          <p:spPr>
            <a:xfrm>
              <a:off x="-41965150" y="2477075"/>
              <a:ext cx="124475" cy="112675"/>
            </a:xfrm>
            <a:custGeom>
              <a:avLst/>
              <a:gdLst/>
              <a:ahLst/>
              <a:cxnLst/>
              <a:rect l="l" t="t" r="r" b="b"/>
              <a:pathLst>
                <a:path w="4979" h="4507" extrusionOk="0">
                  <a:moveTo>
                    <a:pt x="2521" y="1371"/>
                  </a:moveTo>
                  <a:lnTo>
                    <a:pt x="2773" y="1812"/>
                  </a:lnTo>
                  <a:cubicBezTo>
                    <a:pt x="2836" y="1938"/>
                    <a:pt x="2931" y="2001"/>
                    <a:pt x="3088" y="2064"/>
                  </a:cubicBezTo>
                  <a:lnTo>
                    <a:pt x="3592" y="2127"/>
                  </a:lnTo>
                  <a:lnTo>
                    <a:pt x="3151" y="2473"/>
                  </a:lnTo>
                  <a:cubicBezTo>
                    <a:pt x="3088" y="2568"/>
                    <a:pt x="2994" y="2725"/>
                    <a:pt x="3057" y="2851"/>
                  </a:cubicBezTo>
                  <a:lnTo>
                    <a:pt x="3120" y="3355"/>
                  </a:lnTo>
                  <a:lnTo>
                    <a:pt x="2679" y="3103"/>
                  </a:lnTo>
                  <a:cubicBezTo>
                    <a:pt x="2631" y="3072"/>
                    <a:pt x="2568" y="3056"/>
                    <a:pt x="2501" y="3056"/>
                  </a:cubicBezTo>
                  <a:cubicBezTo>
                    <a:pt x="2434" y="3056"/>
                    <a:pt x="2364" y="3072"/>
                    <a:pt x="2301" y="3103"/>
                  </a:cubicBezTo>
                  <a:lnTo>
                    <a:pt x="1860" y="3355"/>
                  </a:lnTo>
                  <a:lnTo>
                    <a:pt x="1954" y="2851"/>
                  </a:lnTo>
                  <a:cubicBezTo>
                    <a:pt x="1986" y="2725"/>
                    <a:pt x="1891" y="2568"/>
                    <a:pt x="1828" y="2473"/>
                  </a:cubicBezTo>
                  <a:lnTo>
                    <a:pt x="1481" y="2127"/>
                  </a:lnTo>
                  <a:lnTo>
                    <a:pt x="1986" y="2064"/>
                  </a:lnTo>
                  <a:cubicBezTo>
                    <a:pt x="2112" y="2064"/>
                    <a:pt x="2206" y="1938"/>
                    <a:pt x="2301" y="1812"/>
                  </a:cubicBezTo>
                  <a:lnTo>
                    <a:pt x="2521" y="1371"/>
                  </a:lnTo>
                  <a:close/>
                  <a:moveTo>
                    <a:pt x="2474" y="0"/>
                  </a:moveTo>
                  <a:cubicBezTo>
                    <a:pt x="2332" y="0"/>
                    <a:pt x="2190" y="79"/>
                    <a:pt x="2112" y="236"/>
                  </a:cubicBezTo>
                  <a:lnTo>
                    <a:pt x="1576" y="1276"/>
                  </a:lnTo>
                  <a:lnTo>
                    <a:pt x="473" y="1434"/>
                  </a:lnTo>
                  <a:cubicBezTo>
                    <a:pt x="127" y="1465"/>
                    <a:pt x="1" y="1906"/>
                    <a:pt x="253" y="2127"/>
                  </a:cubicBezTo>
                  <a:lnTo>
                    <a:pt x="1040" y="2914"/>
                  </a:lnTo>
                  <a:lnTo>
                    <a:pt x="851" y="4017"/>
                  </a:lnTo>
                  <a:cubicBezTo>
                    <a:pt x="802" y="4291"/>
                    <a:pt x="1028" y="4506"/>
                    <a:pt x="1249" y="4506"/>
                  </a:cubicBezTo>
                  <a:cubicBezTo>
                    <a:pt x="1308" y="4506"/>
                    <a:pt x="1366" y="4491"/>
                    <a:pt x="1418" y="4458"/>
                  </a:cubicBezTo>
                  <a:lnTo>
                    <a:pt x="2427" y="3954"/>
                  </a:lnTo>
                  <a:lnTo>
                    <a:pt x="3403" y="4458"/>
                  </a:lnTo>
                  <a:cubicBezTo>
                    <a:pt x="3465" y="4489"/>
                    <a:pt x="3528" y="4503"/>
                    <a:pt x="3589" y="4503"/>
                  </a:cubicBezTo>
                  <a:cubicBezTo>
                    <a:pt x="3839" y="4503"/>
                    <a:pt x="4052" y="4270"/>
                    <a:pt x="4002" y="4017"/>
                  </a:cubicBezTo>
                  <a:lnTo>
                    <a:pt x="3781" y="2914"/>
                  </a:lnTo>
                  <a:lnTo>
                    <a:pt x="4569" y="2127"/>
                  </a:lnTo>
                  <a:cubicBezTo>
                    <a:pt x="4978" y="1906"/>
                    <a:pt x="4821" y="1465"/>
                    <a:pt x="4474" y="1434"/>
                  </a:cubicBezTo>
                  <a:lnTo>
                    <a:pt x="3372" y="1276"/>
                  </a:lnTo>
                  <a:lnTo>
                    <a:pt x="2836" y="236"/>
                  </a:lnTo>
                  <a:cubicBezTo>
                    <a:pt x="2757" y="79"/>
                    <a:pt x="2616" y="0"/>
                    <a:pt x="2474" y="0"/>
                  </a:cubicBezTo>
                  <a:close/>
                </a:path>
              </a:pathLst>
            </a:custGeom>
            <a:solidFill>
              <a:srgbClr val="00C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9276;p62">
              <a:extLst>
                <a:ext uri="{FF2B5EF4-FFF2-40B4-BE49-F238E27FC236}">
                  <a16:creationId xmlns:a16="http://schemas.microsoft.com/office/drawing/2014/main" id="{FBC6065B-9291-4F61-B848-86A78CD3C30D}"/>
                </a:ext>
              </a:extLst>
            </p:cNvPr>
            <p:cNvSpPr/>
            <p:nvPr/>
          </p:nvSpPr>
          <p:spPr>
            <a:xfrm>
              <a:off x="-42062025" y="2316000"/>
              <a:ext cx="319000" cy="317700"/>
            </a:xfrm>
            <a:custGeom>
              <a:avLst/>
              <a:gdLst/>
              <a:ahLst/>
              <a:cxnLst/>
              <a:rect l="l" t="t" r="r" b="b"/>
              <a:pathLst>
                <a:path w="12760" h="12708" extrusionOk="0">
                  <a:moveTo>
                    <a:pt x="9610" y="851"/>
                  </a:moveTo>
                  <a:lnTo>
                    <a:pt x="8129" y="2615"/>
                  </a:lnTo>
                  <a:cubicBezTo>
                    <a:pt x="8097" y="2584"/>
                    <a:pt x="8034" y="2584"/>
                    <a:pt x="7940" y="2584"/>
                  </a:cubicBezTo>
                  <a:lnTo>
                    <a:pt x="4821" y="2584"/>
                  </a:lnTo>
                  <a:cubicBezTo>
                    <a:pt x="4758" y="2584"/>
                    <a:pt x="4726" y="2584"/>
                    <a:pt x="4632" y="2615"/>
                  </a:cubicBezTo>
                  <a:lnTo>
                    <a:pt x="3183" y="851"/>
                  </a:lnTo>
                  <a:close/>
                  <a:moveTo>
                    <a:pt x="7530" y="3371"/>
                  </a:moveTo>
                  <a:lnTo>
                    <a:pt x="6396" y="4726"/>
                  </a:lnTo>
                  <a:lnTo>
                    <a:pt x="5293" y="3371"/>
                  </a:lnTo>
                  <a:close/>
                  <a:moveTo>
                    <a:pt x="10555" y="1009"/>
                  </a:moveTo>
                  <a:lnTo>
                    <a:pt x="11783" y="2237"/>
                  </a:lnTo>
                  <a:lnTo>
                    <a:pt x="8759" y="5923"/>
                  </a:lnTo>
                  <a:cubicBezTo>
                    <a:pt x="8255" y="5545"/>
                    <a:pt x="7719" y="5262"/>
                    <a:pt x="7121" y="5136"/>
                  </a:cubicBezTo>
                  <a:lnTo>
                    <a:pt x="10555" y="1009"/>
                  </a:lnTo>
                  <a:close/>
                  <a:moveTo>
                    <a:pt x="2269" y="1040"/>
                  </a:moveTo>
                  <a:lnTo>
                    <a:pt x="5703" y="5199"/>
                  </a:lnTo>
                  <a:cubicBezTo>
                    <a:pt x="5104" y="5293"/>
                    <a:pt x="4506" y="5545"/>
                    <a:pt x="4033" y="5986"/>
                  </a:cubicBezTo>
                  <a:cubicBezTo>
                    <a:pt x="3214" y="4947"/>
                    <a:pt x="1040" y="2269"/>
                    <a:pt x="1040" y="2269"/>
                  </a:cubicBezTo>
                  <a:lnTo>
                    <a:pt x="2269" y="1040"/>
                  </a:lnTo>
                  <a:close/>
                  <a:moveTo>
                    <a:pt x="6349" y="5978"/>
                  </a:moveTo>
                  <a:cubicBezTo>
                    <a:pt x="7097" y="5978"/>
                    <a:pt x="7845" y="6254"/>
                    <a:pt x="8412" y="6805"/>
                  </a:cubicBezTo>
                  <a:lnTo>
                    <a:pt x="8538" y="6932"/>
                  </a:lnTo>
                  <a:cubicBezTo>
                    <a:pt x="8633" y="7026"/>
                    <a:pt x="8727" y="7152"/>
                    <a:pt x="8822" y="7278"/>
                  </a:cubicBezTo>
                  <a:cubicBezTo>
                    <a:pt x="9452" y="8097"/>
                    <a:pt x="9484" y="9168"/>
                    <a:pt x="9137" y="10082"/>
                  </a:cubicBezTo>
                  <a:cubicBezTo>
                    <a:pt x="8662" y="11199"/>
                    <a:pt x="7524" y="11885"/>
                    <a:pt x="6358" y="11885"/>
                  </a:cubicBezTo>
                  <a:cubicBezTo>
                    <a:pt x="5978" y="11885"/>
                    <a:pt x="5595" y="11812"/>
                    <a:pt x="5230" y="11657"/>
                  </a:cubicBezTo>
                  <a:cubicBezTo>
                    <a:pt x="3340" y="10870"/>
                    <a:pt x="2805" y="8412"/>
                    <a:pt x="4159" y="6932"/>
                  </a:cubicBezTo>
                  <a:lnTo>
                    <a:pt x="4285" y="6805"/>
                  </a:lnTo>
                  <a:cubicBezTo>
                    <a:pt x="4852" y="6254"/>
                    <a:pt x="5601" y="5978"/>
                    <a:pt x="6349" y="5978"/>
                  </a:cubicBezTo>
                  <a:close/>
                  <a:moveTo>
                    <a:pt x="2269" y="0"/>
                  </a:moveTo>
                  <a:cubicBezTo>
                    <a:pt x="2143" y="0"/>
                    <a:pt x="2048" y="32"/>
                    <a:pt x="1954" y="95"/>
                  </a:cubicBezTo>
                  <a:lnTo>
                    <a:pt x="158" y="1922"/>
                  </a:lnTo>
                  <a:cubicBezTo>
                    <a:pt x="1" y="2080"/>
                    <a:pt x="1" y="2300"/>
                    <a:pt x="95" y="2458"/>
                  </a:cubicBezTo>
                  <a:lnTo>
                    <a:pt x="3372" y="6522"/>
                  </a:lnTo>
                  <a:cubicBezTo>
                    <a:pt x="1985" y="8255"/>
                    <a:pt x="2395" y="10807"/>
                    <a:pt x="4254" y="12035"/>
                  </a:cubicBezTo>
                  <a:cubicBezTo>
                    <a:pt x="4911" y="12489"/>
                    <a:pt x="5659" y="12708"/>
                    <a:pt x="6397" y="12708"/>
                  </a:cubicBezTo>
                  <a:cubicBezTo>
                    <a:pt x="7606" y="12708"/>
                    <a:pt x="8791" y="12122"/>
                    <a:pt x="9515" y="11027"/>
                  </a:cubicBezTo>
                  <a:cubicBezTo>
                    <a:pt x="10429" y="9641"/>
                    <a:pt x="10397" y="7814"/>
                    <a:pt x="9326" y="6522"/>
                  </a:cubicBezTo>
                  <a:lnTo>
                    <a:pt x="12634" y="2458"/>
                  </a:lnTo>
                  <a:cubicBezTo>
                    <a:pt x="12760" y="2300"/>
                    <a:pt x="12760" y="2080"/>
                    <a:pt x="12603" y="1922"/>
                  </a:cubicBezTo>
                  <a:lnTo>
                    <a:pt x="10775" y="95"/>
                  </a:lnTo>
                  <a:cubicBezTo>
                    <a:pt x="10712" y="32"/>
                    <a:pt x="10555" y="0"/>
                    <a:pt x="10429" y="0"/>
                  </a:cubicBezTo>
                  <a:close/>
                </a:path>
              </a:pathLst>
            </a:custGeom>
            <a:solidFill>
              <a:srgbClr val="00C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9549;p63">
            <a:extLst>
              <a:ext uri="{FF2B5EF4-FFF2-40B4-BE49-F238E27FC236}">
                <a16:creationId xmlns:a16="http://schemas.microsoft.com/office/drawing/2014/main" id="{7AF8E42E-1A54-4A15-9C75-1E9941267BFA}"/>
              </a:ext>
            </a:extLst>
          </p:cNvPr>
          <p:cNvGrpSpPr/>
          <p:nvPr/>
        </p:nvGrpSpPr>
        <p:grpSpPr>
          <a:xfrm>
            <a:off x="686173" y="2629123"/>
            <a:ext cx="365344" cy="289753"/>
            <a:chOff x="-62882850" y="1999375"/>
            <a:chExt cx="315850" cy="250500"/>
          </a:xfrm>
          <a:solidFill>
            <a:srgbClr val="00C0FF"/>
          </a:solidFill>
        </p:grpSpPr>
        <p:sp>
          <p:nvSpPr>
            <p:cNvPr id="70" name="Google Shape;9550;p63">
              <a:extLst>
                <a:ext uri="{FF2B5EF4-FFF2-40B4-BE49-F238E27FC236}">
                  <a16:creationId xmlns:a16="http://schemas.microsoft.com/office/drawing/2014/main" id="{FD7ED37D-7F75-4DF8-91CD-9BCA7190C6F4}"/>
                </a:ext>
              </a:extLst>
            </p:cNvPr>
            <p:cNvSpPr/>
            <p:nvPr/>
          </p:nvSpPr>
          <p:spPr>
            <a:xfrm>
              <a:off x="-62882850" y="1999375"/>
              <a:ext cx="315850" cy="250500"/>
            </a:xfrm>
            <a:custGeom>
              <a:avLst/>
              <a:gdLst/>
              <a:ahLst/>
              <a:cxnLst/>
              <a:rect l="l" t="t" r="r" b="b"/>
              <a:pathLst>
                <a:path w="12634" h="10020" extrusionOk="0">
                  <a:moveTo>
                    <a:pt x="10586" y="851"/>
                  </a:moveTo>
                  <a:cubicBezTo>
                    <a:pt x="10838" y="851"/>
                    <a:pt x="11027" y="1040"/>
                    <a:pt x="11027" y="1261"/>
                  </a:cubicBezTo>
                  <a:lnTo>
                    <a:pt x="11027" y="7499"/>
                  </a:lnTo>
                  <a:lnTo>
                    <a:pt x="1638" y="7499"/>
                  </a:lnTo>
                  <a:lnTo>
                    <a:pt x="1638" y="1261"/>
                  </a:lnTo>
                  <a:lnTo>
                    <a:pt x="1607" y="1261"/>
                  </a:lnTo>
                  <a:cubicBezTo>
                    <a:pt x="1607" y="1040"/>
                    <a:pt x="1796" y="851"/>
                    <a:pt x="2048" y="851"/>
                  </a:cubicBezTo>
                  <a:close/>
                  <a:moveTo>
                    <a:pt x="11814" y="8318"/>
                  </a:moveTo>
                  <a:lnTo>
                    <a:pt x="11814" y="8727"/>
                  </a:lnTo>
                  <a:cubicBezTo>
                    <a:pt x="11814" y="8948"/>
                    <a:pt x="11594" y="9137"/>
                    <a:pt x="11405" y="9137"/>
                  </a:cubicBezTo>
                  <a:lnTo>
                    <a:pt x="1197" y="9137"/>
                  </a:lnTo>
                  <a:cubicBezTo>
                    <a:pt x="977" y="9137"/>
                    <a:pt x="788" y="8948"/>
                    <a:pt x="788" y="8727"/>
                  </a:cubicBezTo>
                  <a:lnTo>
                    <a:pt x="788" y="8318"/>
                  </a:lnTo>
                  <a:close/>
                  <a:moveTo>
                    <a:pt x="2048" y="1"/>
                  </a:moveTo>
                  <a:cubicBezTo>
                    <a:pt x="1355" y="1"/>
                    <a:pt x="788" y="568"/>
                    <a:pt x="788" y="1261"/>
                  </a:cubicBezTo>
                  <a:lnTo>
                    <a:pt x="788" y="7499"/>
                  </a:lnTo>
                  <a:lnTo>
                    <a:pt x="378" y="7499"/>
                  </a:lnTo>
                  <a:cubicBezTo>
                    <a:pt x="158" y="7499"/>
                    <a:pt x="0" y="7688"/>
                    <a:pt x="0" y="7940"/>
                  </a:cubicBezTo>
                  <a:lnTo>
                    <a:pt x="0" y="8759"/>
                  </a:lnTo>
                  <a:cubicBezTo>
                    <a:pt x="0" y="9420"/>
                    <a:pt x="536" y="10019"/>
                    <a:pt x="1197" y="10019"/>
                  </a:cubicBezTo>
                  <a:lnTo>
                    <a:pt x="11405" y="10019"/>
                  </a:lnTo>
                  <a:cubicBezTo>
                    <a:pt x="12066" y="10019"/>
                    <a:pt x="12634" y="9452"/>
                    <a:pt x="12634" y="8759"/>
                  </a:cubicBezTo>
                  <a:lnTo>
                    <a:pt x="12634" y="7940"/>
                  </a:lnTo>
                  <a:cubicBezTo>
                    <a:pt x="12634" y="7656"/>
                    <a:pt x="12444" y="7499"/>
                    <a:pt x="12224" y="7499"/>
                  </a:cubicBezTo>
                  <a:lnTo>
                    <a:pt x="11814" y="7499"/>
                  </a:lnTo>
                  <a:lnTo>
                    <a:pt x="11814" y="1261"/>
                  </a:lnTo>
                  <a:cubicBezTo>
                    <a:pt x="11814" y="599"/>
                    <a:pt x="11247" y="1"/>
                    <a:pt x="1058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9551;p63">
              <a:extLst>
                <a:ext uri="{FF2B5EF4-FFF2-40B4-BE49-F238E27FC236}">
                  <a16:creationId xmlns:a16="http://schemas.microsoft.com/office/drawing/2014/main" id="{837023B4-A06A-4724-854C-3C8DD4A16806}"/>
                </a:ext>
              </a:extLst>
            </p:cNvPr>
            <p:cNvSpPr/>
            <p:nvPr/>
          </p:nvSpPr>
          <p:spPr>
            <a:xfrm>
              <a:off x="-62806475" y="2062375"/>
              <a:ext cx="146525" cy="103800"/>
            </a:xfrm>
            <a:custGeom>
              <a:avLst/>
              <a:gdLst/>
              <a:ahLst/>
              <a:cxnLst/>
              <a:rect l="l" t="t" r="r" b="b"/>
              <a:pathLst>
                <a:path w="5861" h="4152" extrusionOk="0">
                  <a:moveTo>
                    <a:pt x="3782" y="1"/>
                  </a:moveTo>
                  <a:cubicBezTo>
                    <a:pt x="3561" y="1"/>
                    <a:pt x="3341" y="221"/>
                    <a:pt x="3341" y="410"/>
                  </a:cubicBezTo>
                  <a:cubicBezTo>
                    <a:pt x="3341" y="631"/>
                    <a:pt x="3561" y="852"/>
                    <a:pt x="3782" y="852"/>
                  </a:cubicBezTo>
                  <a:lnTo>
                    <a:pt x="4443" y="852"/>
                  </a:lnTo>
                  <a:lnTo>
                    <a:pt x="2962" y="2332"/>
                  </a:lnTo>
                  <a:lnTo>
                    <a:pt x="2395" y="1765"/>
                  </a:lnTo>
                  <a:cubicBezTo>
                    <a:pt x="2332" y="1686"/>
                    <a:pt x="2230" y="1647"/>
                    <a:pt x="2124" y="1647"/>
                  </a:cubicBezTo>
                  <a:cubicBezTo>
                    <a:pt x="2017" y="1647"/>
                    <a:pt x="1907" y="1686"/>
                    <a:pt x="1828" y="1765"/>
                  </a:cubicBezTo>
                  <a:lnTo>
                    <a:pt x="159" y="3435"/>
                  </a:lnTo>
                  <a:cubicBezTo>
                    <a:pt x="1" y="3592"/>
                    <a:pt x="1" y="3876"/>
                    <a:pt x="159" y="4034"/>
                  </a:cubicBezTo>
                  <a:cubicBezTo>
                    <a:pt x="237" y="4112"/>
                    <a:pt x="348" y="4152"/>
                    <a:pt x="458" y="4152"/>
                  </a:cubicBezTo>
                  <a:cubicBezTo>
                    <a:pt x="568" y="4152"/>
                    <a:pt x="678" y="4112"/>
                    <a:pt x="757" y="4034"/>
                  </a:cubicBezTo>
                  <a:lnTo>
                    <a:pt x="2143" y="2647"/>
                  </a:lnTo>
                  <a:lnTo>
                    <a:pt x="2679" y="3183"/>
                  </a:lnTo>
                  <a:cubicBezTo>
                    <a:pt x="2758" y="3262"/>
                    <a:pt x="2868" y="3301"/>
                    <a:pt x="2978" y="3301"/>
                  </a:cubicBezTo>
                  <a:cubicBezTo>
                    <a:pt x="3088" y="3301"/>
                    <a:pt x="3199" y="3262"/>
                    <a:pt x="3278" y="3183"/>
                  </a:cubicBezTo>
                  <a:lnTo>
                    <a:pt x="5042" y="1419"/>
                  </a:lnTo>
                  <a:lnTo>
                    <a:pt x="5042" y="2080"/>
                  </a:lnTo>
                  <a:cubicBezTo>
                    <a:pt x="5042" y="2332"/>
                    <a:pt x="5231" y="2521"/>
                    <a:pt x="5451" y="2521"/>
                  </a:cubicBezTo>
                  <a:cubicBezTo>
                    <a:pt x="5640" y="2521"/>
                    <a:pt x="5861" y="2332"/>
                    <a:pt x="5861" y="2080"/>
                  </a:cubicBezTo>
                  <a:lnTo>
                    <a:pt x="5861" y="442"/>
                  </a:lnTo>
                  <a:cubicBezTo>
                    <a:pt x="5861" y="158"/>
                    <a:pt x="5672" y="1"/>
                    <a:pt x="545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9710;p63">
            <a:extLst>
              <a:ext uri="{FF2B5EF4-FFF2-40B4-BE49-F238E27FC236}">
                <a16:creationId xmlns:a16="http://schemas.microsoft.com/office/drawing/2014/main" id="{73F59C39-4961-40C1-83F6-98A21CBAA113}"/>
              </a:ext>
            </a:extLst>
          </p:cNvPr>
          <p:cNvSpPr/>
          <p:nvPr/>
        </p:nvSpPr>
        <p:spPr>
          <a:xfrm>
            <a:off x="722802" y="1775713"/>
            <a:ext cx="349457" cy="349427"/>
          </a:xfrm>
          <a:custGeom>
            <a:avLst/>
            <a:gdLst/>
            <a:ahLst/>
            <a:cxnLst/>
            <a:rect l="l" t="t" r="r" b="b"/>
            <a:pathLst>
              <a:path w="11847" h="11846" extrusionOk="0">
                <a:moveTo>
                  <a:pt x="10744" y="3718"/>
                </a:moveTo>
                <a:lnTo>
                  <a:pt x="10428" y="4348"/>
                </a:lnTo>
                <a:cubicBezTo>
                  <a:pt x="10397" y="4442"/>
                  <a:pt x="10397" y="4568"/>
                  <a:pt x="10428" y="4663"/>
                </a:cubicBezTo>
                <a:lnTo>
                  <a:pt x="10744" y="5293"/>
                </a:lnTo>
                <a:lnTo>
                  <a:pt x="9483" y="4915"/>
                </a:lnTo>
                <a:lnTo>
                  <a:pt x="9105" y="4505"/>
                </a:lnTo>
                <a:lnTo>
                  <a:pt x="9483" y="4127"/>
                </a:lnTo>
                <a:lnTo>
                  <a:pt x="10744" y="3718"/>
                </a:lnTo>
                <a:close/>
                <a:moveTo>
                  <a:pt x="4443" y="3497"/>
                </a:moveTo>
                <a:cubicBezTo>
                  <a:pt x="4884" y="3497"/>
                  <a:pt x="5262" y="3781"/>
                  <a:pt x="5419" y="4190"/>
                </a:cubicBezTo>
                <a:lnTo>
                  <a:pt x="4443" y="4190"/>
                </a:lnTo>
                <a:cubicBezTo>
                  <a:pt x="4253" y="4190"/>
                  <a:pt x="4096" y="4348"/>
                  <a:pt x="4096" y="4568"/>
                </a:cubicBezTo>
                <a:cubicBezTo>
                  <a:pt x="4096" y="4663"/>
                  <a:pt x="4253" y="4820"/>
                  <a:pt x="4443" y="4820"/>
                </a:cubicBezTo>
                <a:lnTo>
                  <a:pt x="5419" y="4820"/>
                </a:lnTo>
                <a:cubicBezTo>
                  <a:pt x="5262" y="5230"/>
                  <a:pt x="4915" y="5545"/>
                  <a:pt x="4443" y="5545"/>
                </a:cubicBezTo>
                <a:cubicBezTo>
                  <a:pt x="3844" y="5545"/>
                  <a:pt x="3434" y="5072"/>
                  <a:pt x="3434" y="4505"/>
                </a:cubicBezTo>
                <a:cubicBezTo>
                  <a:pt x="3434" y="3970"/>
                  <a:pt x="3907" y="3497"/>
                  <a:pt x="4443" y="3497"/>
                </a:cubicBezTo>
                <a:close/>
                <a:moveTo>
                  <a:pt x="4443" y="2080"/>
                </a:moveTo>
                <a:cubicBezTo>
                  <a:pt x="5671" y="2080"/>
                  <a:pt x="6679" y="2993"/>
                  <a:pt x="6837" y="4159"/>
                </a:cubicBezTo>
                <a:lnTo>
                  <a:pt x="6144" y="4159"/>
                </a:lnTo>
                <a:cubicBezTo>
                  <a:pt x="5986" y="3371"/>
                  <a:pt x="5262" y="2773"/>
                  <a:pt x="4443" y="2773"/>
                </a:cubicBezTo>
                <a:cubicBezTo>
                  <a:pt x="3497" y="2773"/>
                  <a:pt x="2710" y="3560"/>
                  <a:pt x="2710" y="4505"/>
                </a:cubicBezTo>
                <a:cubicBezTo>
                  <a:pt x="2710" y="5451"/>
                  <a:pt x="3497" y="6238"/>
                  <a:pt x="4443" y="6238"/>
                </a:cubicBezTo>
                <a:cubicBezTo>
                  <a:pt x="5262" y="6238"/>
                  <a:pt x="5986" y="5671"/>
                  <a:pt x="6144" y="4883"/>
                </a:cubicBezTo>
                <a:lnTo>
                  <a:pt x="6837" y="4883"/>
                </a:lnTo>
                <a:cubicBezTo>
                  <a:pt x="6679" y="6049"/>
                  <a:pt x="5671" y="6963"/>
                  <a:pt x="4443" y="6963"/>
                </a:cubicBezTo>
                <a:cubicBezTo>
                  <a:pt x="3119" y="6963"/>
                  <a:pt x="2017" y="5860"/>
                  <a:pt x="2017" y="4505"/>
                </a:cubicBezTo>
                <a:cubicBezTo>
                  <a:pt x="2017" y="3182"/>
                  <a:pt x="3119" y="2080"/>
                  <a:pt x="4443" y="2080"/>
                </a:cubicBezTo>
                <a:close/>
                <a:moveTo>
                  <a:pt x="4474" y="662"/>
                </a:moveTo>
                <a:cubicBezTo>
                  <a:pt x="6459" y="662"/>
                  <a:pt x="8097" y="2206"/>
                  <a:pt x="8255" y="4127"/>
                </a:cubicBezTo>
                <a:lnTo>
                  <a:pt x="7562" y="4127"/>
                </a:lnTo>
                <a:cubicBezTo>
                  <a:pt x="7372" y="2584"/>
                  <a:pt x="6049" y="1355"/>
                  <a:pt x="4443" y="1355"/>
                </a:cubicBezTo>
                <a:cubicBezTo>
                  <a:pt x="2710" y="1355"/>
                  <a:pt x="1324" y="2773"/>
                  <a:pt x="1324" y="4474"/>
                </a:cubicBezTo>
                <a:cubicBezTo>
                  <a:pt x="1324" y="6175"/>
                  <a:pt x="2741" y="7593"/>
                  <a:pt x="4443" y="7593"/>
                </a:cubicBezTo>
                <a:cubicBezTo>
                  <a:pt x="6049" y="7593"/>
                  <a:pt x="7372" y="6364"/>
                  <a:pt x="7562" y="4820"/>
                </a:cubicBezTo>
                <a:lnTo>
                  <a:pt x="8255" y="4820"/>
                </a:lnTo>
                <a:cubicBezTo>
                  <a:pt x="8097" y="6774"/>
                  <a:pt x="6459" y="8286"/>
                  <a:pt x="4474" y="8286"/>
                </a:cubicBezTo>
                <a:cubicBezTo>
                  <a:pt x="2395" y="8286"/>
                  <a:pt x="662" y="6616"/>
                  <a:pt x="662" y="4474"/>
                </a:cubicBezTo>
                <a:cubicBezTo>
                  <a:pt x="662" y="2363"/>
                  <a:pt x="2363" y="662"/>
                  <a:pt x="4474" y="662"/>
                </a:cubicBezTo>
                <a:close/>
                <a:moveTo>
                  <a:pt x="5734" y="8822"/>
                </a:moveTo>
                <a:lnTo>
                  <a:pt x="6049" y="9767"/>
                </a:lnTo>
                <a:lnTo>
                  <a:pt x="2836" y="9767"/>
                </a:lnTo>
                <a:lnTo>
                  <a:pt x="3151" y="8822"/>
                </a:lnTo>
                <a:cubicBezTo>
                  <a:pt x="3529" y="8916"/>
                  <a:pt x="4001" y="9011"/>
                  <a:pt x="4443" y="9011"/>
                </a:cubicBezTo>
                <a:cubicBezTo>
                  <a:pt x="4884" y="9011"/>
                  <a:pt x="5356" y="8916"/>
                  <a:pt x="5734" y="8822"/>
                </a:cubicBezTo>
                <a:close/>
                <a:moveTo>
                  <a:pt x="6522" y="10428"/>
                </a:moveTo>
                <a:cubicBezTo>
                  <a:pt x="6963" y="10428"/>
                  <a:pt x="7372" y="10680"/>
                  <a:pt x="7530" y="11121"/>
                </a:cubicBezTo>
                <a:lnTo>
                  <a:pt x="1418" y="11121"/>
                </a:lnTo>
                <a:cubicBezTo>
                  <a:pt x="1576" y="10743"/>
                  <a:pt x="1922" y="10428"/>
                  <a:pt x="2395" y="10428"/>
                </a:cubicBezTo>
                <a:close/>
                <a:moveTo>
                  <a:pt x="4474" y="0"/>
                </a:moveTo>
                <a:cubicBezTo>
                  <a:pt x="1985" y="0"/>
                  <a:pt x="0" y="1985"/>
                  <a:pt x="0" y="4474"/>
                </a:cubicBezTo>
                <a:cubicBezTo>
                  <a:pt x="0" y="6238"/>
                  <a:pt x="1040" y="7813"/>
                  <a:pt x="2552" y="8538"/>
                </a:cubicBezTo>
                <a:lnTo>
                  <a:pt x="2143" y="9767"/>
                </a:lnTo>
                <a:cubicBezTo>
                  <a:pt x="1324" y="9861"/>
                  <a:pt x="693" y="10586"/>
                  <a:pt x="693" y="11499"/>
                </a:cubicBezTo>
                <a:cubicBezTo>
                  <a:pt x="693" y="11688"/>
                  <a:pt x="851" y="11846"/>
                  <a:pt x="1040" y="11846"/>
                </a:cubicBezTo>
                <a:lnTo>
                  <a:pt x="7971" y="11846"/>
                </a:lnTo>
                <a:cubicBezTo>
                  <a:pt x="8192" y="11846"/>
                  <a:pt x="8349" y="11688"/>
                  <a:pt x="8349" y="11499"/>
                </a:cubicBezTo>
                <a:cubicBezTo>
                  <a:pt x="8349" y="10617"/>
                  <a:pt x="7719" y="9924"/>
                  <a:pt x="6900" y="9767"/>
                </a:cubicBezTo>
                <a:lnTo>
                  <a:pt x="6490" y="8538"/>
                </a:lnTo>
                <a:cubicBezTo>
                  <a:pt x="7782" y="7908"/>
                  <a:pt x="8727" y="6679"/>
                  <a:pt x="8979" y="5230"/>
                </a:cubicBezTo>
                <a:lnTo>
                  <a:pt x="9137" y="5388"/>
                </a:lnTo>
                <a:cubicBezTo>
                  <a:pt x="9168" y="5419"/>
                  <a:pt x="9200" y="5451"/>
                  <a:pt x="9263" y="5451"/>
                </a:cubicBezTo>
                <a:lnTo>
                  <a:pt x="11374" y="6175"/>
                </a:lnTo>
                <a:cubicBezTo>
                  <a:pt x="11403" y="6183"/>
                  <a:pt x="11435" y="6186"/>
                  <a:pt x="11466" y="6186"/>
                </a:cubicBezTo>
                <a:cubicBezTo>
                  <a:pt x="11569" y="6186"/>
                  <a:pt x="11672" y="6145"/>
                  <a:pt x="11720" y="6049"/>
                </a:cubicBezTo>
                <a:cubicBezTo>
                  <a:pt x="11815" y="5923"/>
                  <a:pt x="11846" y="5766"/>
                  <a:pt x="11783" y="5671"/>
                </a:cubicBezTo>
                <a:lnTo>
                  <a:pt x="11153" y="4442"/>
                </a:lnTo>
                <a:lnTo>
                  <a:pt x="11783" y="3214"/>
                </a:lnTo>
                <a:cubicBezTo>
                  <a:pt x="11815" y="3151"/>
                  <a:pt x="11783" y="2993"/>
                  <a:pt x="11689" y="2899"/>
                </a:cubicBezTo>
                <a:cubicBezTo>
                  <a:pt x="11641" y="2802"/>
                  <a:pt x="11519" y="2761"/>
                  <a:pt x="11422" y="2761"/>
                </a:cubicBezTo>
                <a:cubicBezTo>
                  <a:pt x="11392" y="2761"/>
                  <a:pt x="11364" y="2765"/>
                  <a:pt x="11342" y="2773"/>
                </a:cubicBezTo>
                <a:lnTo>
                  <a:pt x="9200" y="3497"/>
                </a:lnTo>
                <a:cubicBezTo>
                  <a:pt x="9168" y="3497"/>
                  <a:pt x="9105" y="3529"/>
                  <a:pt x="9105" y="3560"/>
                </a:cubicBezTo>
                <a:lnTo>
                  <a:pt x="8916" y="3718"/>
                </a:lnTo>
                <a:cubicBezTo>
                  <a:pt x="8570" y="1607"/>
                  <a:pt x="6742" y="0"/>
                  <a:pt x="4474" y="0"/>
                </a:cubicBezTo>
                <a:close/>
              </a:path>
            </a:pathLst>
          </a:custGeom>
          <a:solidFill>
            <a:srgbClr val="00C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6919;p74">
            <a:extLst>
              <a:ext uri="{FF2B5EF4-FFF2-40B4-BE49-F238E27FC236}">
                <a16:creationId xmlns:a16="http://schemas.microsoft.com/office/drawing/2014/main" id="{ADD1AD2D-DA8D-42D9-8D78-ED8FB0E2CA77}"/>
              </a:ext>
            </a:extLst>
          </p:cNvPr>
          <p:cNvGrpSpPr/>
          <p:nvPr/>
        </p:nvGrpSpPr>
        <p:grpSpPr>
          <a:xfrm>
            <a:off x="685153" y="5057132"/>
            <a:ext cx="366364" cy="367290"/>
            <a:chOff x="-61354875" y="4101525"/>
            <a:chExt cx="316650" cy="317450"/>
          </a:xfrm>
          <a:solidFill>
            <a:srgbClr val="00C0FF"/>
          </a:solidFill>
        </p:grpSpPr>
        <p:sp>
          <p:nvSpPr>
            <p:cNvPr id="89" name="Google Shape;6920;p74">
              <a:extLst>
                <a:ext uri="{FF2B5EF4-FFF2-40B4-BE49-F238E27FC236}">
                  <a16:creationId xmlns:a16="http://schemas.microsoft.com/office/drawing/2014/main" id="{744BC051-9AE2-460F-9D2A-F029F9938AE6}"/>
                </a:ext>
              </a:extLst>
            </p:cNvPr>
            <p:cNvSpPr/>
            <p:nvPr/>
          </p:nvSpPr>
          <p:spPr>
            <a:xfrm>
              <a:off x="-61172925" y="4240150"/>
              <a:ext cx="62225" cy="145750"/>
            </a:xfrm>
            <a:custGeom>
              <a:avLst/>
              <a:gdLst/>
              <a:ahLst/>
              <a:cxnLst/>
              <a:rect l="l" t="t" r="r" b="b"/>
              <a:pathLst>
                <a:path w="2489" h="5830" extrusionOk="0">
                  <a:moveTo>
                    <a:pt x="1260" y="1"/>
                  </a:moveTo>
                  <a:cubicBezTo>
                    <a:pt x="1071" y="1"/>
                    <a:pt x="819" y="221"/>
                    <a:pt x="819" y="442"/>
                  </a:cubicBezTo>
                  <a:lnTo>
                    <a:pt x="819" y="725"/>
                  </a:lnTo>
                  <a:cubicBezTo>
                    <a:pt x="347" y="883"/>
                    <a:pt x="0" y="1355"/>
                    <a:pt x="0" y="1891"/>
                  </a:cubicBezTo>
                  <a:cubicBezTo>
                    <a:pt x="0" y="2584"/>
                    <a:pt x="536" y="2962"/>
                    <a:pt x="977" y="3277"/>
                  </a:cubicBezTo>
                  <a:cubicBezTo>
                    <a:pt x="1292" y="3529"/>
                    <a:pt x="1639" y="3750"/>
                    <a:pt x="1639" y="4002"/>
                  </a:cubicBezTo>
                  <a:cubicBezTo>
                    <a:pt x="1639" y="4222"/>
                    <a:pt x="1450" y="4411"/>
                    <a:pt x="1260" y="4411"/>
                  </a:cubicBezTo>
                  <a:cubicBezTo>
                    <a:pt x="1008" y="4411"/>
                    <a:pt x="819" y="4222"/>
                    <a:pt x="819" y="4002"/>
                  </a:cubicBezTo>
                  <a:cubicBezTo>
                    <a:pt x="819" y="3750"/>
                    <a:pt x="630" y="3592"/>
                    <a:pt x="441" y="3592"/>
                  </a:cubicBezTo>
                  <a:cubicBezTo>
                    <a:pt x="221" y="3592"/>
                    <a:pt x="0" y="3781"/>
                    <a:pt x="0" y="4002"/>
                  </a:cubicBezTo>
                  <a:cubicBezTo>
                    <a:pt x="0" y="4537"/>
                    <a:pt x="347" y="4978"/>
                    <a:pt x="819" y="5167"/>
                  </a:cubicBezTo>
                  <a:lnTo>
                    <a:pt x="819" y="5451"/>
                  </a:lnTo>
                  <a:cubicBezTo>
                    <a:pt x="819" y="5672"/>
                    <a:pt x="1008" y="5829"/>
                    <a:pt x="1260" y="5829"/>
                  </a:cubicBezTo>
                  <a:cubicBezTo>
                    <a:pt x="1481" y="5829"/>
                    <a:pt x="1639" y="5640"/>
                    <a:pt x="1639" y="5451"/>
                  </a:cubicBezTo>
                  <a:lnTo>
                    <a:pt x="1639" y="5167"/>
                  </a:lnTo>
                  <a:cubicBezTo>
                    <a:pt x="2111" y="5010"/>
                    <a:pt x="2489" y="4537"/>
                    <a:pt x="2489" y="4002"/>
                  </a:cubicBezTo>
                  <a:cubicBezTo>
                    <a:pt x="2489" y="3309"/>
                    <a:pt x="1922" y="2931"/>
                    <a:pt x="1481" y="2616"/>
                  </a:cubicBezTo>
                  <a:cubicBezTo>
                    <a:pt x="1166" y="2364"/>
                    <a:pt x="819" y="2143"/>
                    <a:pt x="819" y="1891"/>
                  </a:cubicBezTo>
                  <a:cubicBezTo>
                    <a:pt x="819" y="1702"/>
                    <a:pt x="1008" y="1513"/>
                    <a:pt x="1260" y="1513"/>
                  </a:cubicBezTo>
                  <a:cubicBezTo>
                    <a:pt x="1513" y="1513"/>
                    <a:pt x="1639" y="1702"/>
                    <a:pt x="1639" y="1891"/>
                  </a:cubicBezTo>
                  <a:cubicBezTo>
                    <a:pt x="1639" y="2143"/>
                    <a:pt x="1859" y="2332"/>
                    <a:pt x="2048" y="2332"/>
                  </a:cubicBezTo>
                  <a:cubicBezTo>
                    <a:pt x="2300" y="2332"/>
                    <a:pt x="2489" y="2143"/>
                    <a:pt x="2489" y="1891"/>
                  </a:cubicBezTo>
                  <a:cubicBezTo>
                    <a:pt x="2489" y="1355"/>
                    <a:pt x="2143" y="914"/>
                    <a:pt x="1639" y="725"/>
                  </a:cubicBezTo>
                  <a:lnTo>
                    <a:pt x="1639" y="442"/>
                  </a:lnTo>
                  <a:cubicBezTo>
                    <a:pt x="1639" y="221"/>
                    <a:pt x="1450" y="1"/>
                    <a:pt x="126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921;p74">
              <a:extLst>
                <a:ext uri="{FF2B5EF4-FFF2-40B4-BE49-F238E27FC236}">
                  <a16:creationId xmlns:a16="http://schemas.microsoft.com/office/drawing/2014/main" id="{01872BDD-FD00-4511-A9E4-58BE561916BA}"/>
                </a:ext>
              </a:extLst>
            </p:cNvPr>
            <p:cNvSpPr/>
            <p:nvPr/>
          </p:nvSpPr>
          <p:spPr>
            <a:xfrm>
              <a:off x="-61354875" y="4101525"/>
              <a:ext cx="316650" cy="317450"/>
            </a:xfrm>
            <a:custGeom>
              <a:avLst/>
              <a:gdLst/>
              <a:ahLst/>
              <a:cxnLst/>
              <a:rect l="l" t="t" r="r" b="b"/>
              <a:pathLst>
                <a:path w="12666" h="12698" extrusionOk="0">
                  <a:moveTo>
                    <a:pt x="11405" y="1608"/>
                  </a:moveTo>
                  <a:cubicBezTo>
                    <a:pt x="11657" y="1608"/>
                    <a:pt x="11847" y="1797"/>
                    <a:pt x="11847" y="2049"/>
                  </a:cubicBezTo>
                  <a:lnTo>
                    <a:pt x="11847" y="3277"/>
                  </a:lnTo>
                  <a:lnTo>
                    <a:pt x="820" y="3277"/>
                  </a:lnTo>
                  <a:lnTo>
                    <a:pt x="820" y="2049"/>
                  </a:lnTo>
                  <a:cubicBezTo>
                    <a:pt x="820" y="1797"/>
                    <a:pt x="1009" y="1608"/>
                    <a:pt x="1198" y="1608"/>
                  </a:cubicBezTo>
                  <a:lnTo>
                    <a:pt x="1639" y="1608"/>
                  </a:lnTo>
                  <a:lnTo>
                    <a:pt x="1639" y="2049"/>
                  </a:lnTo>
                  <a:cubicBezTo>
                    <a:pt x="1639" y="2301"/>
                    <a:pt x="1828" y="2458"/>
                    <a:pt x="2048" y="2458"/>
                  </a:cubicBezTo>
                  <a:cubicBezTo>
                    <a:pt x="2237" y="2458"/>
                    <a:pt x="2427" y="2238"/>
                    <a:pt x="2427" y="2049"/>
                  </a:cubicBezTo>
                  <a:lnTo>
                    <a:pt x="2427" y="1608"/>
                  </a:lnTo>
                  <a:lnTo>
                    <a:pt x="5892" y="1608"/>
                  </a:lnTo>
                  <a:lnTo>
                    <a:pt x="5892" y="2049"/>
                  </a:lnTo>
                  <a:cubicBezTo>
                    <a:pt x="5892" y="2301"/>
                    <a:pt x="6081" y="2458"/>
                    <a:pt x="6333" y="2458"/>
                  </a:cubicBezTo>
                  <a:cubicBezTo>
                    <a:pt x="6585" y="2458"/>
                    <a:pt x="6743" y="2238"/>
                    <a:pt x="6743" y="2049"/>
                  </a:cubicBezTo>
                  <a:lnTo>
                    <a:pt x="6743" y="1608"/>
                  </a:lnTo>
                  <a:lnTo>
                    <a:pt x="10208" y="1608"/>
                  </a:lnTo>
                  <a:lnTo>
                    <a:pt x="10208" y="2049"/>
                  </a:lnTo>
                  <a:cubicBezTo>
                    <a:pt x="10208" y="2301"/>
                    <a:pt x="10397" y="2458"/>
                    <a:pt x="10618" y="2458"/>
                  </a:cubicBezTo>
                  <a:cubicBezTo>
                    <a:pt x="10870" y="2458"/>
                    <a:pt x="11027" y="2238"/>
                    <a:pt x="11027" y="2049"/>
                  </a:cubicBezTo>
                  <a:lnTo>
                    <a:pt x="11027" y="1608"/>
                  </a:lnTo>
                  <a:close/>
                  <a:moveTo>
                    <a:pt x="2868" y="4916"/>
                  </a:moveTo>
                  <a:cubicBezTo>
                    <a:pt x="3088" y="4916"/>
                    <a:pt x="3246" y="5136"/>
                    <a:pt x="3246" y="5357"/>
                  </a:cubicBezTo>
                  <a:cubicBezTo>
                    <a:pt x="3309" y="5546"/>
                    <a:pt x="3088" y="5766"/>
                    <a:pt x="2868" y="5766"/>
                  </a:cubicBezTo>
                  <a:lnTo>
                    <a:pt x="2048" y="5766"/>
                  </a:lnTo>
                  <a:cubicBezTo>
                    <a:pt x="1796" y="5766"/>
                    <a:pt x="1639" y="5546"/>
                    <a:pt x="1639" y="5357"/>
                  </a:cubicBezTo>
                  <a:cubicBezTo>
                    <a:pt x="1639" y="5136"/>
                    <a:pt x="1828" y="4916"/>
                    <a:pt x="2048" y="4916"/>
                  </a:cubicBezTo>
                  <a:close/>
                  <a:moveTo>
                    <a:pt x="2868" y="6585"/>
                  </a:moveTo>
                  <a:cubicBezTo>
                    <a:pt x="3088" y="6585"/>
                    <a:pt x="3246" y="6774"/>
                    <a:pt x="3246" y="6963"/>
                  </a:cubicBezTo>
                  <a:cubicBezTo>
                    <a:pt x="3309" y="7215"/>
                    <a:pt x="3088" y="7404"/>
                    <a:pt x="2868" y="7404"/>
                  </a:cubicBezTo>
                  <a:lnTo>
                    <a:pt x="2048" y="7404"/>
                  </a:lnTo>
                  <a:cubicBezTo>
                    <a:pt x="1796" y="7404"/>
                    <a:pt x="1639" y="7215"/>
                    <a:pt x="1639" y="6963"/>
                  </a:cubicBezTo>
                  <a:cubicBezTo>
                    <a:pt x="1639" y="6743"/>
                    <a:pt x="1828" y="6585"/>
                    <a:pt x="2048" y="6585"/>
                  </a:cubicBezTo>
                  <a:close/>
                  <a:moveTo>
                    <a:pt x="2868" y="8287"/>
                  </a:moveTo>
                  <a:cubicBezTo>
                    <a:pt x="3088" y="8287"/>
                    <a:pt x="3246" y="8476"/>
                    <a:pt x="3246" y="8665"/>
                  </a:cubicBezTo>
                  <a:cubicBezTo>
                    <a:pt x="3309" y="8854"/>
                    <a:pt x="3088" y="9074"/>
                    <a:pt x="2868" y="9074"/>
                  </a:cubicBezTo>
                  <a:lnTo>
                    <a:pt x="2048" y="9074"/>
                  </a:lnTo>
                  <a:cubicBezTo>
                    <a:pt x="1796" y="9074"/>
                    <a:pt x="1639" y="8854"/>
                    <a:pt x="1639" y="8665"/>
                  </a:cubicBezTo>
                  <a:cubicBezTo>
                    <a:pt x="1639" y="8413"/>
                    <a:pt x="1828" y="8287"/>
                    <a:pt x="2048" y="8287"/>
                  </a:cubicBezTo>
                  <a:close/>
                  <a:moveTo>
                    <a:pt x="8538" y="5199"/>
                  </a:moveTo>
                  <a:cubicBezTo>
                    <a:pt x="10366" y="5199"/>
                    <a:pt x="11847" y="6711"/>
                    <a:pt x="11847" y="8507"/>
                  </a:cubicBezTo>
                  <a:cubicBezTo>
                    <a:pt x="11847" y="10334"/>
                    <a:pt x="10334" y="11815"/>
                    <a:pt x="8538" y="11815"/>
                  </a:cubicBezTo>
                  <a:cubicBezTo>
                    <a:pt x="6711" y="11815"/>
                    <a:pt x="5230" y="10334"/>
                    <a:pt x="5230" y="8507"/>
                  </a:cubicBezTo>
                  <a:cubicBezTo>
                    <a:pt x="5230" y="6711"/>
                    <a:pt x="6743" y="5199"/>
                    <a:pt x="8538" y="5199"/>
                  </a:cubicBezTo>
                  <a:close/>
                  <a:moveTo>
                    <a:pt x="2048" y="1"/>
                  </a:moveTo>
                  <a:cubicBezTo>
                    <a:pt x="1828" y="1"/>
                    <a:pt x="1639" y="190"/>
                    <a:pt x="1639" y="410"/>
                  </a:cubicBezTo>
                  <a:lnTo>
                    <a:pt x="1639" y="788"/>
                  </a:lnTo>
                  <a:lnTo>
                    <a:pt x="1198" y="788"/>
                  </a:lnTo>
                  <a:cubicBezTo>
                    <a:pt x="536" y="788"/>
                    <a:pt x="1" y="1324"/>
                    <a:pt x="1" y="2049"/>
                  </a:cubicBezTo>
                  <a:lnTo>
                    <a:pt x="1" y="9767"/>
                  </a:lnTo>
                  <a:cubicBezTo>
                    <a:pt x="1" y="10429"/>
                    <a:pt x="536" y="11028"/>
                    <a:pt x="1198" y="11028"/>
                  </a:cubicBezTo>
                  <a:lnTo>
                    <a:pt x="5230" y="11028"/>
                  </a:lnTo>
                  <a:cubicBezTo>
                    <a:pt x="5987" y="12004"/>
                    <a:pt x="7184" y="12697"/>
                    <a:pt x="8538" y="12697"/>
                  </a:cubicBezTo>
                  <a:cubicBezTo>
                    <a:pt x="10807" y="12697"/>
                    <a:pt x="12666" y="10838"/>
                    <a:pt x="12666" y="8539"/>
                  </a:cubicBezTo>
                  <a:lnTo>
                    <a:pt x="12666" y="2080"/>
                  </a:lnTo>
                  <a:cubicBezTo>
                    <a:pt x="12666" y="1356"/>
                    <a:pt x="12130" y="788"/>
                    <a:pt x="11405" y="788"/>
                  </a:cubicBezTo>
                  <a:lnTo>
                    <a:pt x="11027" y="788"/>
                  </a:lnTo>
                  <a:lnTo>
                    <a:pt x="11027" y="410"/>
                  </a:lnTo>
                  <a:cubicBezTo>
                    <a:pt x="11027" y="158"/>
                    <a:pt x="10807" y="1"/>
                    <a:pt x="10618" y="1"/>
                  </a:cubicBezTo>
                  <a:cubicBezTo>
                    <a:pt x="10429" y="1"/>
                    <a:pt x="10177" y="190"/>
                    <a:pt x="10177" y="410"/>
                  </a:cubicBezTo>
                  <a:lnTo>
                    <a:pt x="10177" y="788"/>
                  </a:lnTo>
                  <a:lnTo>
                    <a:pt x="6711" y="788"/>
                  </a:lnTo>
                  <a:lnTo>
                    <a:pt x="6711" y="410"/>
                  </a:lnTo>
                  <a:cubicBezTo>
                    <a:pt x="6711" y="158"/>
                    <a:pt x="6522" y="1"/>
                    <a:pt x="6333" y="1"/>
                  </a:cubicBezTo>
                  <a:cubicBezTo>
                    <a:pt x="6144" y="1"/>
                    <a:pt x="5892" y="190"/>
                    <a:pt x="5892" y="410"/>
                  </a:cubicBezTo>
                  <a:lnTo>
                    <a:pt x="5892" y="788"/>
                  </a:lnTo>
                  <a:lnTo>
                    <a:pt x="2427" y="788"/>
                  </a:lnTo>
                  <a:lnTo>
                    <a:pt x="2427" y="410"/>
                  </a:lnTo>
                  <a:cubicBezTo>
                    <a:pt x="2427" y="158"/>
                    <a:pt x="2237" y="1"/>
                    <a:pt x="204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8192;p59">
            <a:extLst>
              <a:ext uri="{FF2B5EF4-FFF2-40B4-BE49-F238E27FC236}">
                <a16:creationId xmlns:a16="http://schemas.microsoft.com/office/drawing/2014/main" id="{1AF7CCA5-E77E-4434-88BC-68429AB92C99}"/>
              </a:ext>
            </a:extLst>
          </p:cNvPr>
          <p:cNvSpPr/>
          <p:nvPr/>
        </p:nvSpPr>
        <p:spPr>
          <a:xfrm rot="5400000">
            <a:off x="8047709" y="1471250"/>
            <a:ext cx="2364305" cy="4233087"/>
          </a:xfrm>
          <a:custGeom>
            <a:avLst/>
            <a:gdLst/>
            <a:ahLst/>
            <a:cxnLst/>
            <a:rect l="l" t="t" r="r" b="b"/>
            <a:pathLst>
              <a:path w="4733" h="5225" extrusionOk="0">
                <a:moveTo>
                  <a:pt x="346" y="0"/>
                </a:moveTo>
                <a:cubicBezTo>
                  <a:pt x="148" y="0"/>
                  <a:pt x="1" y="148"/>
                  <a:pt x="1" y="333"/>
                </a:cubicBezTo>
                <a:lnTo>
                  <a:pt x="1" y="4423"/>
                </a:lnTo>
                <a:cubicBezTo>
                  <a:pt x="1" y="4608"/>
                  <a:pt x="148" y="4756"/>
                  <a:pt x="346" y="4756"/>
                </a:cubicBezTo>
                <a:lnTo>
                  <a:pt x="2046" y="4756"/>
                </a:lnTo>
                <a:lnTo>
                  <a:pt x="2366" y="5224"/>
                </a:lnTo>
                <a:lnTo>
                  <a:pt x="2674" y="4756"/>
                </a:lnTo>
                <a:lnTo>
                  <a:pt x="4387" y="4756"/>
                </a:lnTo>
                <a:cubicBezTo>
                  <a:pt x="4394" y="4757"/>
                  <a:pt x="4400" y="4757"/>
                  <a:pt x="4407" y="4757"/>
                </a:cubicBezTo>
                <a:cubicBezTo>
                  <a:pt x="4583" y="4757"/>
                  <a:pt x="4732" y="4602"/>
                  <a:pt x="4732" y="4423"/>
                </a:cubicBezTo>
                <a:lnTo>
                  <a:pt x="4732" y="333"/>
                </a:lnTo>
                <a:cubicBezTo>
                  <a:pt x="4732" y="148"/>
                  <a:pt x="4572" y="0"/>
                  <a:pt x="4387" y="0"/>
                </a:cubicBezTo>
                <a:close/>
              </a:path>
            </a:pathLst>
          </a:custGeom>
          <a:solidFill>
            <a:srgbClr val="AFE9FF"/>
          </a:solidFill>
          <a:ln w="9525" cap="flat" cmpd="sng">
            <a:solidFill>
              <a:srgbClr val="0439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TextBox 91">
            <a:extLst>
              <a:ext uri="{FF2B5EF4-FFF2-40B4-BE49-F238E27FC236}">
                <a16:creationId xmlns:a16="http://schemas.microsoft.com/office/drawing/2014/main" id="{6C015ABB-3BED-4C84-9EFC-906FE4DAA6BC}"/>
              </a:ext>
            </a:extLst>
          </p:cNvPr>
          <p:cNvSpPr txBox="1"/>
          <p:nvPr/>
        </p:nvSpPr>
        <p:spPr>
          <a:xfrm>
            <a:off x="7760473" y="2618297"/>
            <a:ext cx="3331596" cy="1938992"/>
          </a:xfrm>
          <a:prstGeom prst="rect">
            <a:avLst/>
          </a:prstGeom>
          <a:noFill/>
        </p:spPr>
        <p:txBody>
          <a:bodyPr wrap="square" rtlCol="0">
            <a:spAutoFit/>
          </a:bodyPr>
          <a:lstStyle/>
          <a:p>
            <a:pPr algn="ctr"/>
            <a:r>
              <a:rPr lang="en-GB" sz="2000" b="1">
                <a:solidFill>
                  <a:srgbClr val="04394D"/>
                </a:solidFill>
                <a:latin typeface="Inter" panose="02000503000000020004" pitchFamily="2" charset="0"/>
                <a:ea typeface="Inter" panose="02000503000000020004" pitchFamily="2" charset="0"/>
              </a:rPr>
              <a:t>Why: </a:t>
            </a:r>
          </a:p>
          <a:p>
            <a:pPr algn="ctr"/>
            <a:r>
              <a:rPr lang="en-GB" sz="2000">
                <a:solidFill>
                  <a:srgbClr val="04394D"/>
                </a:solidFill>
                <a:latin typeface="Inter" panose="02000503000000020004" pitchFamily="2" charset="0"/>
                <a:ea typeface="Inter" panose="02000503000000020004" pitchFamily="2" charset="0"/>
              </a:rPr>
              <a:t>“Opportunity for Geoversity as global leader for geospatial education &amp; community development”</a:t>
            </a:r>
            <a:endParaRPr lang="nl-NL" sz="2000">
              <a:solidFill>
                <a:srgbClr val="04394D"/>
              </a:solidFill>
              <a:latin typeface="Inter" panose="02000503000000020004" pitchFamily="2" charset="0"/>
              <a:ea typeface="Inter" panose="02000503000000020004" pitchFamily="2" charset="0"/>
            </a:endParaRPr>
          </a:p>
        </p:txBody>
      </p:sp>
      <p:pic>
        <p:nvPicPr>
          <p:cNvPr id="93" name="Picture 92">
            <a:extLst>
              <a:ext uri="{FF2B5EF4-FFF2-40B4-BE49-F238E27FC236}">
                <a16:creationId xmlns:a16="http://schemas.microsoft.com/office/drawing/2014/main" id="{049DBFD0-6CA2-42FB-B380-CA2A08BF7663}"/>
              </a:ext>
            </a:extLst>
          </p:cNvPr>
          <p:cNvPicPr>
            <a:picLocks noChangeAspect="1"/>
          </p:cNvPicPr>
          <p:nvPr/>
        </p:nvPicPr>
        <p:blipFill>
          <a:blip r:embed="rId2"/>
          <a:stretch>
            <a:fillRect/>
          </a:stretch>
        </p:blipFill>
        <p:spPr>
          <a:xfrm>
            <a:off x="11544135" y="6303702"/>
            <a:ext cx="573074" cy="499915"/>
          </a:xfrm>
          <a:prstGeom prst="rect">
            <a:avLst/>
          </a:prstGeom>
        </p:spPr>
      </p:pic>
    </p:spTree>
    <p:extLst>
      <p:ext uri="{BB962C8B-B14F-4D97-AF65-F5344CB8AC3E}">
        <p14:creationId xmlns:p14="http://schemas.microsoft.com/office/powerpoint/2010/main" val="219661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A454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6638-A970-49F5-8221-D918F0ECB842}"/>
              </a:ext>
            </a:extLst>
          </p:cNvPr>
          <p:cNvSpPr>
            <a:spLocks noGrp="1"/>
          </p:cNvSpPr>
          <p:nvPr>
            <p:ph type="title"/>
          </p:nvPr>
        </p:nvSpPr>
        <p:spPr/>
        <p:txBody>
          <a:bodyPr/>
          <a:lstStyle/>
          <a:p>
            <a:r>
              <a:rPr lang="en-GB" b="1">
                <a:solidFill>
                  <a:schemeClr val="bg1"/>
                </a:solidFill>
                <a:latin typeface="Inter" panose="02000503000000020004" pitchFamily="2" charset="0"/>
                <a:ea typeface="Inter" panose="02000503000000020004" pitchFamily="2" charset="0"/>
              </a:rPr>
              <a:t>MISSION &amp; VISION</a:t>
            </a:r>
            <a:endParaRPr lang="nl-NL" b="1">
              <a:solidFill>
                <a:schemeClr val="bg1"/>
              </a:solidFill>
              <a:latin typeface="Inter" panose="02000503000000020004" pitchFamily="2" charset="0"/>
              <a:ea typeface="Inter" panose="02000503000000020004" pitchFamily="2" charset="0"/>
            </a:endParaRPr>
          </a:p>
        </p:txBody>
      </p:sp>
      <p:grpSp>
        <p:nvGrpSpPr>
          <p:cNvPr id="3" name="Google Shape;1927;p59">
            <a:extLst>
              <a:ext uri="{FF2B5EF4-FFF2-40B4-BE49-F238E27FC236}">
                <a16:creationId xmlns:a16="http://schemas.microsoft.com/office/drawing/2014/main" id="{13E48F0A-DCE8-4B1E-B7D2-61F1E898842B}"/>
              </a:ext>
            </a:extLst>
          </p:cNvPr>
          <p:cNvGrpSpPr/>
          <p:nvPr/>
        </p:nvGrpSpPr>
        <p:grpSpPr>
          <a:xfrm>
            <a:off x="7032948" y="1529320"/>
            <a:ext cx="5159052" cy="4003379"/>
            <a:chOff x="4776575" y="1217866"/>
            <a:chExt cx="3889002" cy="2912734"/>
          </a:xfrm>
        </p:grpSpPr>
        <p:sp>
          <p:nvSpPr>
            <p:cNvPr id="4" name="Google Shape;1928;p59">
              <a:extLst>
                <a:ext uri="{FF2B5EF4-FFF2-40B4-BE49-F238E27FC236}">
                  <a16:creationId xmlns:a16="http://schemas.microsoft.com/office/drawing/2014/main" id="{CAE4B546-6ABE-49A4-9AE9-DA3C1EBA672D}"/>
                </a:ext>
              </a:extLst>
            </p:cNvPr>
            <p:cNvSpPr/>
            <p:nvPr/>
          </p:nvSpPr>
          <p:spPr>
            <a:xfrm>
              <a:off x="4776575" y="3945200"/>
              <a:ext cx="3476700" cy="185400"/>
            </a:xfrm>
            <a:prstGeom prst="ellipse">
              <a:avLst/>
            </a:prstGeom>
            <a:solidFill>
              <a:srgbClr val="000000">
                <a:alpha val="7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1929;p59">
              <a:extLst>
                <a:ext uri="{FF2B5EF4-FFF2-40B4-BE49-F238E27FC236}">
                  <a16:creationId xmlns:a16="http://schemas.microsoft.com/office/drawing/2014/main" id="{8E9F9B62-F831-4F0B-A8CC-CA963AD40EAF}"/>
                </a:ext>
              </a:extLst>
            </p:cNvPr>
            <p:cNvGrpSpPr/>
            <p:nvPr/>
          </p:nvGrpSpPr>
          <p:grpSpPr>
            <a:xfrm>
              <a:off x="4826629" y="1433838"/>
              <a:ext cx="3838949" cy="2616249"/>
              <a:chOff x="1875500" y="3086675"/>
              <a:chExt cx="2985650" cy="2034725"/>
            </a:xfrm>
          </p:grpSpPr>
          <p:sp>
            <p:nvSpPr>
              <p:cNvPr id="83" name="Google Shape;1930;p59">
                <a:extLst>
                  <a:ext uri="{FF2B5EF4-FFF2-40B4-BE49-F238E27FC236}">
                    <a16:creationId xmlns:a16="http://schemas.microsoft.com/office/drawing/2014/main" id="{28C7ACAC-25A0-4BC6-B528-9BE408738182}"/>
                  </a:ext>
                </a:extLst>
              </p:cNvPr>
              <p:cNvSpPr/>
              <p:nvPr/>
            </p:nvSpPr>
            <p:spPr>
              <a:xfrm>
                <a:off x="1875500" y="3131025"/>
                <a:ext cx="2985650" cy="1990375"/>
              </a:xfrm>
              <a:custGeom>
                <a:avLst/>
                <a:gdLst/>
                <a:ahLst/>
                <a:cxnLst/>
                <a:rect l="l" t="t" r="r" b="b"/>
                <a:pathLst>
                  <a:path w="119426" h="79615" extrusionOk="0">
                    <a:moveTo>
                      <a:pt x="31690" y="1"/>
                    </a:moveTo>
                    <a:cubicBezTo>
                      <a:pt x="16487" y="1"/>
                      <a:pt x="2195" y="8856"/>
                      <a:pt x="1202" y="33242"/>
                    </a:cubicBezTo>
                    <a:cubicBezTo>
                      <a:pt x="1" y="62711"/>
                      <a:pt x="23482" y="79615"/>
                      <a:pt x="23482" y="79615"/>
                    </a:cubicBezTo>
                    <a:lnTo>
                      <a:pt x="83704" y="76071"/>
                    </a:lnTo>
                    <a:cubicBezTo>
                      <a:pt x="119426" y="28527"/>
                      <a:pt x="97524" y="7700"/>
                      <a:pt x="82172" y="7700"/>
                    </a:cubicBezTo>
                    <a:cubicBezTo>
                      <a:pt x="81761" y="7700"/>
                      <a:pt x="81354" y="7715"/>
                      <a:pt x="80954" y="7744"/>
                    </a:cubicBezTo>
                    <a:cubicBezTo>
                      <a:pt x="77229" y="8028"/>
                      <a:pt x="74324" y="8240"/>
                      <a:pt x="71609" y="8240"/>
                    </a:cubicBezTo>
                    <a:cubicBezTo>
                      <a:pt x="64973" y="8240"/>
                      <a:pt x="59469" y="6975"/>
                      <a:pt x="45885" y="2409"/>
                    </a:cubicBezTo>
                    <a:cubicBezTo>
                      <a:pt x="41318" y="872"/>
                      <a:pt x="36460" y="1"/>
                      <a:pt x="31690" y="1"/>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931;p59">
                <a:extLst>
                  <a:ext uri="{FF2B5EF4-FFF2-40B4-BE49-F238E27FC236}">
                    <a16:creationId xmlns:a16="http://schemas.microsoft.com/office/drawing/2014/main" id="{7293FB9C-384D-46AA-964D-06F9936D860F}"/>
                  </a:ext>
                </a:extLst>
              </p:cNvPr>
              <p:cNvSpPr/>
              <p:nvPr/>
            </p:nvSpPr>
            <p:spPr>
              <a:xfrm>
                <a:off x="3298050" y="3086675"/>
                <a:ext cx="425150" cy="171500"/>
              </a:xfrm>
              <a:custGeom>
                <a:avLst/>
                <a:gdLst/>
                <a:ahLst/>
                <a:cxnLst/>
                <a:rect l="l" t="t" r="r" b="b"/>
                <a:pathLst>
                  <a:path w="17006" h="6860" extrusionOk="0">
                    <a:moveTo>
                      <a:pt x="6342" y="0"/>
                    </a:moveTo>
                    <a:cubicBezTo>
                      <a:pt x="2976" y="0"/>
                      <a:pt x="425" y="925"/>
                      <a:pt x="245" y="2350"/>
                    </a:cubicBezTo>
                    <a:cubicBezTo>
                      <a:pt x="0" y="4142"/>
                      <a:pt x="3524" y="6077"/>
                      <a:pt x="8086" y="6688"/>
                    </a:cubicBezTo>
                    <a:cubicBezTo>
                      <a:pt x="8987" y="6804"/>
                      <a:pt x="9863" y="6860"/>
                      <a:pt x="10689" y="6860"/>
                    </a:cubicBezTo>
                    <a:cubicBezTo>
                      <a:pt x="14042" y="6860"/>
                      <a:pt x="16582" y="5946"/>
                      <a:pt x="16761" y="4509"/>
                    </a:cubicBezTo>
                    <a:cubicBezTo>
                      <a:pt x="17006" y="2716"/>
                      <a:pt x="13482" y="761"/>
                      <a:pt x="8921" y="171"/>
                    </a:cubicBezTo>
                    <a:cubicBezTo>
                      <a:pt x="8028" y="55"/>
                      <a:pt x="7161" y="0"/>
                      <a:pt x="63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932;p59">
              <a:extLst>
                <a:ext uri="{FF2B5EF4-FFF2-40B4-BE49-F238E27FC236}">
                  <a16:creationId xmlns:a16="http://schemas.microsoft.com/office/drawing/2014/main" id="{7AD8431E-AA1A-450B-80FC-F4E2A773E3E0}"/>
                </a:ext>
              </a:extLst>
            </p:cNvPr>
            <p:cNvGrpSpPr/>
            <p:nvPr/>
          </p:nvGrpSpPr>
          <p:grpSpPr>
            <a:xfrm>
              <a:off x="5028811" y="1433737"/>
              <a:ext cx="1795135" cy="2633782"/>
              <a:chOff x="238125" y="1866950"/>
              <a:chExt cx="1369600" cy="2009600"/>
            </a:xfrm>
          </p:grpSpPr>
          <p:sp>
            <p:nvSpPr>
              <p:cNvPr id="77" name="Google Shape;1933;p59">
                <a:extLst>
                  <a:ext uri="{FF2B5EF4-FFF2-40B4-BE49-F238E27FC236}">
                    <a16:creationId xmlns:a16="http://schemas.microsoft.com/office/drawing/2014/main" id="{8A45C5B9-BDB5-4047-96A1-12E0AF4ACD6E}"/>
                  </a:ext>
                </a:extLst>
              </p:cNvPr>
              <p:cNvSpPr/>
              <p:nvPr/>
            </p:nvSpPr>
            <p:spPr>
              <a:xfrm>
                <a:off x="238125" y="2137300"/>
                <a:ext cx="1369600" cy="1739250"/>
              </a:xfrm>
              <a:custGeom>
                <a:avLst/>
                <a:gdLst/>
                <a:ahLst/>
                <a:cxnLst/>
                <a:rect l="l" t="t" r="r" b="b"/>
                <a:pathLst>
                  <a:path w="54784" h="69570" extrusionOk="0">
                    <a:moveTo>
                      <a:pt x="1039" y="1"/>
                    </a:moveTo>
                    <a:cubicBezTo>
                      <a:pt x="468" y="1"/>
                      <a:pt x="0" y="469"/>
                      <a:pt x="0" y="1060"/>
                    </a:cubicBezTo>
                    <a:lnTo>
                      <a:pt x="0" y="68531"/>
                    </a:lnTo>
                    <a:cubicBezTo>
                      <a:pt x="0" y="69101"/>
                      <a:pt x="468" y="69570"/>
                      <a:pt x="1039" y="69570"/>
                    </a:cubicBezTo>
                    <a:lnTo>
                      <a:pt x="53725" y="69570"/>
                    </a:lnTo>
                    <a:cubicBezTo>
                      <a:pt x="54315" y="69570"/>
                      <a:pt x="54784" y="69101"/>
                      <a:pt x="54784" y="68531"/>
                    </a:cubicBezTo>
                    <a:lnTo>
                      <a:pt x="54784" y="1060"/>
                    </a:lnTo>
                    <a:cubicBezTo>
                      <a:pt x="54784" y="469"/>
                      <a:pt x="54315" y="1"/>
                      <a:pt x="537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934;p59">
                <a:extLst>
                  <a:ext uri="{FF2B5EF4-FFF2-40B4-BE49-F238E27FC236}">
                    <a16:creationId xmlns:a16="http://schemas.microsoft.com/office/drawing/2014/main" id="{0FAC0C7F-270A-41CF-807A-7269A7E3F218}"/>
                  </a:ext>
                </a:extLst>
              </p:cNvPr>
              <p:cNvSpPr/>
              <p:nvPr/>
            </p:nvSpPr>
            <p:spPr>
              <a:xfrm>
                <a:off x="330775" y="2255425"/>
                <a:ext cx="1183775" cy="1513200"/>
              </a:xfrm>
              <a:custGeom>
                <a:avLst/>
                <a:gdLst/>
                <a:ahLst/>
                <a:cxnLst/>
                <a:rect l="l" t="t" r="r" b="b"/>
                <a:pathLst>
                  <a:path w="47351" h="60528" extrusionOk="0">
                    <a:moveTo>
                      <a:pt x="1" y="1"/>
                    </a:moveTo>
                    <a:lnTo>
                      <a:pt x="1" y="60527"/>
                    </a:lnTo>
                    <a:lnTo>
                      <a:pt x="47351" y="60527"/>
                    </a:lnTo>
                    <a:lnTo>
                      <a:pt x="47351" y="1"/>
                    </a:lnTo>
                    <a:close/>
                  </a:path>
                </a:pathLst>
              </a:cu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935;p59">
                <a:extLst>
                  <a:ext uri="{FF2B5EF4-FFF2-40B4-BE49-F238E27FC236}">
                    <a16:creationId xmlns:a16="http://schemas.microsoft.com/office/drawing/2014/main" id="{41DCF305-8C0A-4F48-9F09-F632E6B8F718}"/>
                  </a:ext>
                </a:extLst>
              </p:cNvPr>
              <p:cNvSpPr/>
              <p:nvPr/>
            </p:nvSpPr>
            <p:spPr>
              <a:xfrm>
                <a:off x="330775" y="2222850"/>
                <a:ext cx="1183775" cy="1513175"/>
              </a:xfrm>
              <a:custGeom>
                <a:avLst/>
                <a:gdLst/>
                <a:ahLst/>
                <a:cxnLst/>
                <a:rect l="l" t="t" r="r" b="b"/>
                <a:pathLst>
                  <a:path w="47351" h="60527" extrusionOk="0">
                    <a:moveTo>
                      <a:pt x="1" y="0"/>
                    </a:moveTo>
                    <a:lnTo>
                      <a:pt x="1" y="60527"/>
                    </a:lnTo>
                    <a:lnTo>
                      <a:pt x="47351" y="60527"/>
                    </a:lnTo>
                    <a:lnTo>
                      <a:pt x="4735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936;p59">
                <a:extLst>
                  <a:ext uri="{FF2B5EF4-FFF2-40B4-BE49-F238E27FC236}">
                    <a16:creationId xmlns:a16="http://schemas.microsoft.com/office/drawing/2014/main" id="{786D1D23-8150-480E-8D18-5FB3CA31E2E3}"/>
                  </a:ext>
                </a:extLst>
              </p:cNvPr>
              <p:cNvSpPr/>
              <p:nvPr/>
            </p:nvSpPr>
            <p:spPr>
              <a:xfrm>
                <a:off x="590950" y="1866950"/>
                <a:ext cx="663950" cy="427200"/>
              </a:xfrm>
              <a:custGeom>
                <a:avLst/>
                <a:gdLst/>
                <a:ahLst/>
                <a:cxnLst/>
                <a:rect l="l" t="t" r="r" b="b"/>
                <a:pathLst>
                  <a:path w="26558" h="17088" extrusionOk="0">
                    <a:moveTo>
                      <a:pt x="13279" y="2730"/>
                    </a:moveTo>
                    <a:cubicBezTo>
                      <a:pt x="15458" y="2730"/>
                      <a:pt x="16558" y="5377"/>
                      <a:pt x="15010" y="6905"/>
                    </a:cubicBezTo>
                    <a:cubicBezTo>
                      <a:pt x="14510" y="7405"/>
                      <a:pt x="13894" y="7629"/>
                      <a:pt x="13291" y="7629"/>
                    </a:cubicBezTo>
                    <a:cubicBezTo>
                      <a:pt x="12029" y="7629"/>
                      <a:pt x="10821" y="6648"/>
                      <a:pt x="10835" y="5174"/>
                    </a:cubicBezTo>
                    <a:cubicBezTo>
                      <a:pt x="10835" y="3809"/>
                      <a:pt x="11935" y="2730"/>
                      <a:pt x="13279" y="2730"/>
                    </a:cubicBezTo>
                    <a:close/>
                    <a:moveTo>
                      <a:pt x="13279" y="1"/>
                    </a:moveTo>
                    <a:cubicBezTo>
                      <a:pt x="8737" y="1"/>
                      <a:pt x="6395" y="5438"/>
                      <a:pt x="9531" y="8738"/>
                    </a:cubicBezTo>
                    <a:lnTo>
                      <a:pt x="1833" y="8738"/>
                    </a:lnTo>
                    <a:cubicBezTo>
                      <a:pt x="815" y="8738"/>
                      <a:pt x="0" y="9552"/>
                      <a:pt x="0" y="10570"/>
                    </a:cubicBezTo>
                    <a:lnTo>
                      <a:pt x="0" y="15234"/>
                    </a:lnTo>
                    <a:cubicBezTo>
                      <a:pt x="0" y="16252"/>
                      <a:pt x="815" y="17067"/>
                      <a:pt x="1833" y="17087"/>
                    </a:cubicBezTo>
                    <a:lnTo>
                      <a:pt x="24724" y="17087"/>
                    </a:lnTo>
                    <a:cubicBezTo>
                      <a:pt x="25722" y="17067"/>
                      <a:pt x="26557" y="16252"/>
                      <a:pt x="26557" y="15234"/>
                    </a:cubicBezTo>
                    <a:lnTo>
                      <a:pt x="26557" y="10550"/>
                    </a:lnTo>
                    <a:cubicBezTo>
                      <a:pt x="26537" y="9552"/>
                      <a:pt x="25722" y="8738"/>
                      <a:pt x="24724" y="8738"/>
                    </a:cubicBezTo>
                    <a:lnTo>
                      <a:pt x="17026" y="8738"/>
                    </a:lnTo>
                    <a:cubicBezTo>
                      <a:pt x="20142" y="5438"/>
                      <a:pt x="17820" y="1"/>
                      <a:pt x="13279"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937;p59">
                <a:extLst>
                  <a:ext uri="{FF2B5EF4-FFF2-40B4-BE49-F238E27FC236}">
                    <a16:creationId xmlns:a16="http://schemas.microsoft.com/office/drawing/2014/main" id="{67370563-F790-486B-B902-576BFF0B18F1}"/>
                  </a:ext>
                </a:extLst>
              </p:cNvPr>
              <p:cNvSpPr/>
              <p:nvPr/>
            </p:nvSpPr>
            <p:spPr>
              <a:xfrm>
                <a:off x="590950" y="2201975"/>
                <a:ext cx="663950" cy="91675"/>
              </a:xfrm>
              <a:custGeom>
                <a:avLst/>
                <a:gdLst/>
                <a:ahLst/>
                <a:cxnLst/>
                <a:rect l="l" t="t" r="r" b="b"/>
                <a:pathLst>
                  <a:path w="26558" h="3667" extrusionOk="0">
                    <a:moveTo>
                      <a:pt x="0" y="0"/>
                    </a:moveTo>
                    <a:lnTo>
                      <a:pt x="0" y="1833"/>
                    </a:lnTo>
                    <a:cubicBezTo>
                      <a:pt x="0" y="2831"/>
                      <a:pt x="815" y="3666"/>
                      <a:pt x="1833" y="3666"/>
                    </a:cubicBezTo>
                    <a:lnTo>
                      <a:pt x="24724" y="3666"/>
                    </a:lnTo>
                    <a:cubicBezTo>
                      <a:pt x="25722" y="3666"/>
                      <a:pt x="26557" y="2831"/>
                      <a:pt x="26557" y="1833"/>
                    </a:cubicBezTo>
                    <a:lnTo>
                      <a:pt x="26557" y="0"/>
                    </a:lnTo>
                    <a:cubicBezTo>
                      <a:pt x="26557" y="998"/>
                      <a:pt x="25722" y="1833"/>
                      <a:pt x="24724" y="1833"/>
                    </a:cubicBezTo>
                    <a:lnTo>
                      <a:pt x="1833" y="1833"/>
                    </a:lnTo>
                    <a:cubicBezTo>
                      <a:pt x="815" y="1833"/>
                      <a:pt x="0" y="998"/>
                      <a:pt x="0" y="0"/>
                    </a:cubicBezTo>
                    <a:close/>
                  </a:path>
                </a:pathLst>
              </a:custGeom>
              <a:solidFill>
                <a:srgbClr val="000000">
                  <a:alpha val="7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938;p59">
                <a:extLst>
                  <a:ext uri="{FF2B5EF4-FFF2-40B4-BE49-F238E27FC236}">
                    <a16:creationId xmlns:a16="http://schemas.microsoft.com/office/drawing/2014/main" id="{80395315-62F6-4748-9A68-19B94B5278AB}"/>
                  </a:ext>
                </a:extLst>
              </p:cNvPr>
              <p:cNvSpPr/>
              <p:nvPr/>
            </p:nvSpPr>
            <p:spPr>
              <a:xfrm>
                <a:off x="622000" y="2403075"/>
                <a:ext cx="601325" cy="427700"/>
              </a:xfrm>
              <a:custGeom>
                <a:avLst/>
                <a:gdLst/>
                <a:ahLst/>
                <a:cxnLst/>
                <a:rect l="l" t="t" r="r" b="b"/>
                <a:pathLst>
                  <a:path w="24053" h="17108" extrusionOk="0">
                    <a:moveTo>
                      <a:pt x="21670" y="1"/>
                    </a:moveTo>
                    <a:lnTo>
                      <a:pt x="8656" y="12281"/>
                    </a:lnTo>
                    <a:lnTo>
                      <a:pt x="2445" y="6070"/>
                    </a:lnTo>
                    <a:lnTo>
                      <a:pt x="1" y="8534"/>
                    </a:lnTo>
                    <a:lnTo>
                      <a:pt x="8595" y="17108"/>
                    </a:lnTo>
                    <a:lnTo>
                      <a:pt x="24052" y="2526"/>
                    </a:lnTo>
                    <a:lnTo>
                      <a:pt x="21670" y="1"/>
                    </a:ln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939;p59">
              <a:extLst>
                <a:ext uri="{FF2B5EF4-FFF2-40B4-BE49-F238E27FC236}">
                  <a16:creationId xmlns:a16="http://schemas.microsoft.com/office/drawing/2014/main" id="{C4D69E83-47E1-49B4-8C45-5354DEE8BCB8}"/>
                </a:ext>
              </a:extLst>
            </p:cNvPr>
            <p:cNvGrpSpPr/>
            <p:nvPr/>
          </p:nvGrpSpPr>
          <p:grpSpPr>
            <a:xfrm>
              <a:off x="6404445" y="2473900"/>
              <a:ext cx="1622386" cy="1593630"/>
              <a:chOff x="5010275" y="394525"/>
              <a:chExt cx="1044275" cy="1025700"/>
            </a:xfrm>
          </p:grpSpPr>
          <p:sp>
            <p:nvSpPr>
              <p:cNvPr id="47" name="Google Shape;1940;p59">
                <a:extLst>
                  <a:ext uri="{FF2B5EF4-FFF2-40B4-BE49-F238E27FC236}">
                    <a16:creationId xmlns:a16="http://schemas.microsoft.com/office/drawing/2014/main" id="{48EE1F42-CA29-4793-A3A6-82DDEDF1E154}"/>
                  </a:ext>
                </a:extLst>
              </p:cNvPr>
              <p:cNvSpPr/>
              <p:nvPr/>
            </p:nvSpPr>
            <p:spPr>
              <a:xfrm>
                <a:off x="5254175" y="1299150"/>
                <a:ext cx="106925" cy="120900"/>
              </a:xfrm>
              <a:custGeom>
                <a:avLst/>
                <a:gdLst/>
                <a:ahLst/>
                <a:cxnLst/>
                <a:rect l="l" t="t" r="r" b="b"/>
                <a:pathLst>
                  <a:path w="4277" h="4836" extrusionOk="0">
                    <a:moveTo>
                      <a:pt x="2933" y="1"/>
                    </a:moveTo>
                    <a:cubicBezTo>
                      <a:pt x="2705" y="1"/>
                      <a:pt x="2481" y="109"/>
                      <a:pt x="2342" y="311"/>
                    </a:cubicBezTo>
                    <a:lnTo>
                      <a:pt x="224" y="3345"/>
                    </a:lnTo>
                    <a:cubicBezTo>
                      <a:pt x="0" y="3671"/>
                      <a:pt x="82" y="4099"/>
                      <a:pt x="407" y="4323"/>
                    </a:cubicBezTo>
                    <a:lnTo>
                      <a:pt x="957" y="4709"/>
                    </a:lnTo>
                    <a:cubicBezTo>
                      <a:pt x="1081" y="4795"/>
                      <a:pt x="1223" y="4836"/>
                      <a:pt x="1364" y="4836"/>
                    </a:cubicBezTo>
                    <a:cubicBezTo>
                      <a:pt x="1592" y="4836"/>
                      <a:pt x="1817" y="4728"/>
                      <a:pt x="1955" y="4526"/>
                    </a:cubicBezTo>
                    <a:lnTo>
                      <a:pt x="4053" y="1512"/>
                    </a:lnTo>
                    <a:cubicBezTo>
                      <a:pt x="4277" y="1186"/>
                      <a:pt x="4195" y="738"/>
                      <a:pt x="3890" y="514"/>
                    </a:cubicBezTo>
                    <a:lnTo>
                      <a:pt x="3340" y="127"/>
                    </a:lnTo>
                    <a:cubicBezTo>
                      <a:pt x="3216" y="42"/>
                      <a:pt x="3074" y="1"/>
                      <a:pt x="2933" y="1"/>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941;p59">
                <a:extLst>
                  <a:ext uri="{FF2B5EF4-FFF2-40B4-BE49-F238E27FC236}">
                    <a16:creationId xmlns:a16="http://schemas.microsoft.com/office/drawing/2014/main" id="{4C12F5CD-260E-4BC5-9EA7-D644F6204CE0}"/>
                  </a:ext>
                </a:extLst>
              </p:cNvPr>
              <p:cNvSpPr/>
              <p:nvPr/>
            </p:nvSpPr>
            <p:spPr>
              <a:xfrm>
                <a:off x="5704250" y="1299500"/>
                <a:ext cx="106425" cy="120725"/>
              </a:xfrm>
              <a:custGeom>
                <a:avLst/>
                <a:gdLst/>
                <a:ahLst/>
                <a:cxnLst/>
                <a:rect l="l" t="t" r="r" b="b"/>
                <a:pathLst>
                  <a:path w="4257" h="4829" extrusionOk="0">
                    <a:moveTo>
                      <a:pt x="1363" y="0"/>
                    </a:moveTo>
                    <a:cubicBezTo>
                      <a:pt x="1216" y="0"/>
                      <a:pt x="1067" y="44"/>
                      <a:pt x="937" y="134"/>
                    </a:cubicBezTo>
                    <a:lnTo>
                      <a:pt x="387" y="500"/>
                    </a:lnTo>
                    <a:cubicBezTo>
                      <a:pt x="61" y="724"/>
                      <a:pt x="0" y="1172"/>
                      <a:pt x="224" y="1498"/>
                    </a:cubicBezTo>
                    <a:lnTo>
                      <a:pt x="2322" y="4533"/>
                    </a:lnTo>
                    <a:cubicBezTo>
                      <a:pt x="2457" y="4729"/>
                      <a:pt x="2673" y="4829"/>
                      <a:pt x="2894" y="4829"/>
                    </a:cubicBezTo>
                    <a:cubicBezTo>
                      <a:pt x="3041" y="4829"/>
                      <a:pt x="3190" y="4785"/>
                      <a:pt x="3320" y="4695"/>
                    </a:cubicBezTo>
                    <a:lnTo>
                      <a:pt x="3870" y="4329"/>
                    </a:lnTo>
                    <a:cubicBezTo>
                      <a:pt x="4196" y="4105"/>
                      <a:pt x="4257" y="3657"/>
                      <a:pt x="4033" y="3331"/>
                    </a:cubicBezTo>
                    <a:lnTo>
                      <a:pt x="1935" y="297"/>
                    </a:lnTo>
                    <a:cubicBezTo>
                      <a:pt x="1800" y="101"/>
                      <a:pt x="1584" y="0"/>
                      <a:pt x="1363"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42;p59">
                <a:extLst>
                  <a:ext uri="{FF2B5EF4-FFF2-40B4-BE49-F238E27FC236}">
                    <a16:creationId xmlns:a16="http://schemas.microsoft.com/office/drawing/2014/main" id="{4DCF570C-FC08-4F33-83E0-B4258F52123A}"/>
                  </a:ext>
                </a:extLst>
              </p:cNvPr>
              <p:cNvSpPr/>
              <p:nvPr/>
            </p:nvSpPr>
            <p:spPr>
              <a:xfrm>
                <a:off x="5513325" y="442900"/>
                <a:ext cx="37175" cy="90650"/>
              </a:xfrm>
              <a:custGeom>
                <a:avLst/>
                <a:gdLst/>
                <a:ahLst/>
                <a:cxnLst/>
                <a:rect l="l" t="t" r="r" b="b"/>
                <a:pathLst>
                  <a:path w="1487" h="3626" extrusionOk="0">
                    <a:moveTo>
                      <a:pt x="713" y="0"/>
                    </a:moveTo>
                    <a:cubicBezTo>
                      <a:pt x="326" y="0"/>
                      <a:pt x="0" y="326"/>
                      <a:pt x="0" y="713"/>
                    </a:cubicBezTo>
                    <a:lnTo>
                      <a:pt x="0" y="2933"/>
                    </a:lnTo>
                    <a:cubicBezTo>
                      <a:pt x="0" y="3320"/>
                      <a:pt x="326" y="3625"/>
                      <a:pt x="713" y="3625"/>
                    </a:cubicBezTo>
                    <a:lnTo>
                      <a:pt x="774" y="3625"/>
                    </a:lnTo>
                    <a:cubicBezTo>
                      <a:pt x="1161" y="3625"/>
                      <a:pt x="1487" y="3320"/>
                      <a:pt x="1487" y="2933"/>
                    </a:cubicBezTo>
                    <a:lnTo>
                      <a:pt x="1487" y="713"/>
                    </a:lnTo>
                    <a:cubicBezTo>
                      <a:pt x="1487" y="326"/>
                      <a:pt x="1161" y="0"/>
                      <a:pt x="774"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43;p59">
                <a:extLst>
                  <a:ext uri="{FF2B5EF4-FFF2-40B4-BE49-F238E27FC236}">
                    <a16:creationId xmlns:a16="http://schemas.microsoft.com/office/drawing/2014/main" id="{D8F87A84-51C5-44AF-94CD-AF11E2EDBCDE}"/>
                  </a:ext>
                </a:extLst>
              </p:cNvPr>
              <p:cNvSpPr/>
              <p:nvPr/>
            </p:nvSpPr>
            <p:spPr>
              <a:xfrm>
                <a:off x="5464950" y="394525"/>
                <a:ext cx="133925" cy="79950"/>
              </a:xfrm>
              <a:custGeom>
                <a:avLst/>
                <a:gdLst/>
                <a:ahLst/>
                <a:cxnLst/>
                <a:rect l="l" t="t" r="r" b="b"/>
                <a:pathLst>
                  <a:path w="5357" h="3198" extrusionOk="0">
                    <a:moveTo>
                      <a:pt x="1345" y="0"/>
                    </a:moveTo>
                    <a:cubicBezTo>
                      <a:pt x="591" y="0"/>
                      <a:pt x="0" y="591"/>
                      <a:pt x="0" y="1324"/>
                    </a:cubicBezTo>
                    <a:lnTo>
                      <a:pt x="0" y="1874"/>
                    </a:lnTo>
                    <a:cubicBezTo>
                      <a:pt x="0" y="2607"/>
                      <a:pt x="591" y="3198"/>
                      <a:pt x="1345" y="3198"/>
                    </a:cubicBezTo>
                    <a:lnTo>
                      <a:pt x="4012" y="3198"/>
                    </a:lnTo>
                    <a:cubicBezTo>
                      <a:pt x="4766" y="3198"/>
                      <a:pt x="5357" y="2607"/>
                      <a:pt x="5357" y="1874"/>
                    </a:cubicBezTo>
                    <a:lnTo>
                      <a:pt x="5357" y="1324"/>
                    </a:lnTo>
                    <a:cubicBezTo>
                      <a:pt x="5357" y="591"/>
                      <a:pt x="4766" y="0"/>
                      <a:pt x="4012" y="0"/>
                    </a:cubicBezTo>
                    <a:close/>
                  </a:path>
                </a:pathLst>
              </a:custGeom>
              <a:solidFill>
                <a:srgbClr val="0A18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944;p59">
                <a:extLst>
                  <a:ext uri="{FF2B5EF4-FFF2-40B4-BE49-F238E27FC236}">
                    <a16:creationId xmlns:a16="http://schemas.microsoft.com/office/drawing/2014/main" id="{CC3081D7-2A54-4E63-B14C-742A1030376A}"/>
                  </a:ext>
                </a:extLst>
              </p:cNvPr>
              <p:cNvSpPr/>
              <p:nvPr/>
            </p:nvSpPr>
            <p:spPr>
              <a:xfrm>
                <a:off x="5486325" y="405725"/>
                <a:ext cx="11225" cy="57550"/>
              </a:xfrm>
              <a:custGeom>
                <a:avLst/>
                <a:gdLst/>
                <a:ahLst/>
                <a:cxnLst/>
                <a:rect l="l" t="t" r="r" b="b"/>
                <a:pathLst>
                  <a:path w="449" h="2302" extrusionOk="0">
                    <a:moveTo>
                      <a:pt x="225" y="0"/>
                    </a:moveTo>
                    <a:cubicBezTo>
                      <a:pt x="103" y="0"/>
                      <a:pt x="1" y="82"/>
                      <a:pt x="1" y="204"/>
                    </a:cubicBezTo>
                    <a:lnTo>
                      <a:pt x="1" y="2078"/>
                    </a:lnTo>
                    <a:cubicBezTo>
                      <a:pt x="1" y="2200"/>
                      <a:pt x="103" y="2302"/>
                      <a:pt x="225" y="2302"/>
                    </a:cubicBezTo>
                    <a:lnTo>
                      <a:pt x="245" y="2302"/>
                    </a:lnTo>
                    <a:cubicBezTo>
                      <a:pt x="347" y="2302"/>
                      <a:pt x="449" y="2200"/>
                      <a:pt x="449" y="2078"/>
                    </a:cubicBezTo>
                    <a:lnTo>
                      <a:pt x="449" y="204"/>
                    </a:lnTo>
                    <a:cubicBezTo>
                      <a:pt x="449" y="82"/>
                      <a:pt x="347" y="0"/>
                      <a:pt x="245"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945;p59">
                <a:extLst>
                  <a:ext uri="{FF2B5EF4-FFF2-40B4-BE49-F238E27FC236}">
                    <a16:creationId xmlns:a16="http://schemas.microsoft.com/office/drawing/2014/main" id="{F76475E3-9C8A-4B8A-AFC8-447791A54F11}"/>
                  </a:ext>
                </a:extLst>
              </p:cNvPr>
              <p:cNvSpPr/>
              <p:nvPr/>
            </p:nvSpPr>
            <p:spPr>
              <a:xfrm>
                <a:off x="5513325" y="405725"/>
                <a:ext cx="10700" cy="57550"/>
              </a:xfrm>
              <a:custGeom>
                <a:avLst/>
                <a:gdLst/>
                <a:ahLst/>
                <a:cxnLst/>
                <a:rect l="l" t="t" r="r" b="b"/>
                <a:pathLst>
                  <a:path w="428" h="2302" extrusionOk="0">
                    <a:moveTo>
                      <a:pt x="204" y="0"/>
                    </a:moveTo>
                    <a:cubicBezTo>
                      <a:pt x="82" y="0"/>
                      <a:pt x="0" y="82"/>
                      <a:pt x="0" y="204"/>
                    </a:cubicBezTo>
                    <a:lnTo>
                      <a:pt x="0" y="2078"/>
                    </a:lnTo>
                    <a:cubicBezTo>
                      <a:pt x="0" y="2200"/>
                      <a:pt x="82" y="2302"/>
                      <a:pt x="204" y="2302"/>
                    </a:cubicBezTo>
                    <a:lnTo>
                      <a:pt x="224" y="2302"/>
                    </a:lnTo>
                    <a:cubicBezTo>
                      <a:pt x="346" y="2302"/>
                      <a:pt x="428" y="2200"/>
                      <a:pt x="428" y="2078"/>
                    </a:cubicBezTo>
                    <a:lnTo>
                      <a:pt x="428" y="204"/>
                    </a:lnTo>
                    <a:cubicBezTo>
                      <a:pt x="428" y="82"/>
                      <a:pt x="346" y="0"/>
                      <a:pt x="224"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946;p59">
                <a:extLst>
                  <a:ext uri="{FF2B5EF4-FFF2-40B4-BE49-F238E27FC236}">
                    <a16:creationId xmlns:a16="http://schemas.microsoft.com/office/drawing/2014/main" id="{B5BFA30F-18C3-450F-9DE3-66E37FF5C6BA}"/>
                  </a:ext>
                </a:extLst>
              </p:cNvPr>
              <p:cNvSpPr/>
              <p:nvPr/>
            </p:nvSpPr>
            <p:spPr>
              <a:xfrm>
                <a:off x="5539800" y="405725"/>
                <a:ext cx="10700" cy="57550"/>
              </a:xfrm>
              <a:custGeom>
                <a:avLst/>
                <a:gdLst/>
                <a:ahLst/>
                <a:cxnLst/>
                <a:rect l="l" t="t" r="r" b="b"/>
                <a:pathLst>
                  <a:path w="428" h="2302" extrusionOk="0">
                    <a:moveTo>
                      <a:pt x="204" y="0"/>
                    </a:moveTo>
                    <a:cubicBezTo>
                      <a:pt x="82" y="0"/>
                      <a:pt x="0" y="82"/>
                      <a:pt x="0" y="204"/>
                    </a:cubicBezTo>
                    <a:lnTo>
                      <a:pt x="0" y="2078"/>
                    </a:lnTo>
                    <a:cubicBezTo>
                      <a:pt x="0" y="2200"/>
                      <a:pt x="82" y="2302"/>
                      <a:pt x="204" y="2302"/>
                    </a:cubicBezTo>
                    <a:lnTo>
                      <a:pt x="224" y="2302"/>
                    </a:lnTo>
                    <a:cubicBezTo>
                      <a:pt x="346" y="2302"/>
                      <a:pt x="428" y="2200"/>
                      <a:pt x="428" y="2078"/>
                    </a:cubicBezTo>
                    <a:lnTo>
                      <a:pt x="428" y="204"/>
                    </a:lnTo>
                    <a:cubicBezTo>
                      <a:pt x="428" y="82"/>
                      <a:pt x="346" y="0"/>
                      <a:pt x="224"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947;p59">
                <a:extLst>
                  <a:ext uri="{FF2B5EF4-FFF2-40B4-BE49-F238E27FC236}">
                    <a16:creationId xmlns:a16="http://schemas.microsoft.com/office/drawing/2014/main" id="{21CDF847-8308-49D0-A3AE-C21DAF81D949}"/>
                  </a:ext>
                </a:extLst>
              </p:cNvPr>
              <p:cNvSpPr/>
              <p:nvPr/>
            </p:nvSpPr>
            <p:spPr>
              <a:xfrm>
                <a:off x="5566275" y="405725"/>
                <a:ext cx="10700" cy="57550"/>
              </a:xfrm>
              <a:custGeom>
                <a:avLst/>
                <a:gdLst/>
                <a:ahLst/>
                <a:cxnLst/>
                <a:rect l="l" t="t" r="r" b="b"/>
                <a:pathLst>
                  <a:path w="428" h="2302" extrusionOk="0">
                    <a:moveTo>
                      <a:pt x="204" y="0"/>
                    </a:moveTo>
                    <a:cubicBezTo>
                      <a:pt x="82" y="0"/>
                      <a:pt x="0" y="82"/>
                      <a:pt x="0" y="204"/>
                    </a:cubicBezTo>
                    <a:lnTo>
                      <a:pt x="0" y="2078"/>
                    </a:lnTo>
                    <a:cubicBezTo>
                      <a:pt x="0" y="2200"/>
                      <a:pt x="82" y="2302"/>
                      <a:pt x="204" y="2302"/>
                    </a:cubicBezTo>
                    <a:lnTo>
                      <a:pt x="224" y="2302"/>
                    </a:lnTo>
                    <a:cubicBezTo>
                      <a:pt x="346" y="2302"/>
                      <a:pt x="428" y="2200"/>
                      <a:pt x="428" y="2078"/>
                    </a:cubicBezTo>
                    <a:lnTo>
                      <a:pt x="428" y="204"/>
                    </a:lnTo>
                    <a:cubicBezTo>
                      <a:pt x="428" y="82"/>
                      <a:pt x="346" y="0"/>
                      <a:pt x="224"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948;p59">
                <a:extLst>
                  <a:ext uri="{FF2B5EF4-FFF2-40B4-BE49-F238E27FC236}">
                    <a16:creationId xmlns:a16="http://schemas.microsoft.com/office/drawing/2014/main" id="{49CB36F5-F846-40CA-BCCA-7C8A17445531}"/>
                  </a:ext>
                </a:extLst>
              </p:cNvPr>
              <p:cNvSpPr/>
              <p:nvPr/>
            </p:nvSpPr>
            <p:spPr>
              <a:xfrm>
                <a:off x="5212425" y="524900"/>
                <a:ext cx="99300" cy="118725"/>
              </a:xfrm>
              <a:custGeom>
                <a:avLst/>
                <a:gdLst/>
                <a:ahLst/>
                <a:cxnLst/>
                <a:rect l="l" t="t" r="r" b="b"/>
                <a:pathLst>
                  <a:path w="3972" h="4749" extrusionOk="0">
                    <a:moveTo>
                      <a:pt x="1369" y="0"/>
                    </a:moveTo>
                    <a:cubicBezTo>
                      <a:pt x="1229" y="0"/>
                      <a:pt x="1088" y="39"/>
                      <a:pt x="957" y="121"/>
                    </a:cubicBezTo>
                    <a:lnTo>
                      <a:pt x="530" y="366"/>
                    </a:lnTo>
                    <a:cubicBezTo>
                      <a:pt x="143" y="590"/>
                      <a:pt x="0" y="1078"/>
                      <a:pt x="224" y="1486"/>
                    </a:cubicBezTo>
                    <a:lnTo>
                      <a:pt x="1914" y="4337"/>
                    </a:lnTo>
                    <a:cubicBezTo>
                      <a:pt x="2066" y="4599"/>
                      <a:pt x="2339" y="4749"/>
                      <a:pt x="2620" y="4749"/>
                    </a:cubicBezTo>
                    <a:cubicBezTo>
                      <a:pt x="2754" y="4749"/>
                      <a:pt x="2889" y="4715"/>
                      <a:pt x="3014" y="4642"/>
                    </a:cubicBezTo>
                    <a:lnTo>
                      <a:pt x="3442" y="4398"/>
                    </a:lnTo>
                    <a:cubicBezTo>
                      <a:pt x="3829" y="4154"/>
                      <a:pt x="3971" y="3665"/>
                      <a:pt x="3727" y="3278"/>
                    </a:cubicBezTo>
                    <a:lnTo>
                      <a:pt x="2057" y="406"/>
                    </a:lnTo>
                    <a:cubicBezTo>
                      <a:pt x="1908" y="150"/>
                      <a:pt x="1643" y="0"/>
                      <a:pt x="1369"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949;p59">
                <a:extLst>
                  <a:ext uri="{FF2B5EF4-FFF2-40B4-BE49-F238E27FC236}">
                    <a16:creationId xmlns:a16="http://schemas.microsoft.com/office/drawing/2014/main" id="{664BEB71-8709-4FE4-B82F-93E1AE402800}"/>
                  </a:ext>
                </a:extLst>
              </p:cNvPr>
              <p:cNvSpPr/>
              <p:nvPr/>
            </p:nvSpPr>
            <p:spPr>
              <a:xfrm>
                <a:off x="5088700" y="413525"/>
                <a:ext cx="270875" cy="202675"/>
              </a:xfrm>
              <a:custGeom>
                <a:avLst/>
                <a:gdLst/>
                <a:ahLst/>
                <a:cxnLst/>
                <a:rect l="l" t="t" r="r" b="b"/>
                <a:pathLst>
                  <a:path w="10835" h="8107" extrusionOk="0">
                    <a:moveTo>
                      <a:pt x="6222" y="0"/>
                    </a:moveTo>
                    <a:cubicBezTo>
                      <a:pt x="5257" y="0"/>
                      <a:pt x="4284" y="250"/>
                      <a:pt x="3401" y="768"/>
                    </a:cubicBezTo>
                    <a:cubicBezTo>
                      <a:pt x="1019" y="2132"/>
                      <a:pt x="0" y="5045"/>
                      <a:pt x="978" y="7611"/>
                    </a:cubicBezTo>
                    <a:cubicBezTo>
                      <a:pt x="1106" y="7923"/>
                      <a:pt x="1401" y="8106"/>
                      <a:pt x="1707" y="8106"/>
                    </a:cubicBezTo>
                    <a:cubicBezTo>
                      <a:pt x="1840" y="8106"/>
                      <a:pt x="1974" y="8072"/>
                      <a:pt x="2098" y="7998"/>
                    </a:cubicBezTo>
                    <a:lnTo>
                      <a:pt x="10305" y="3212"/>
                    </a:lnTo>
                    <a:cubicBezTo>
                      <a:pt x="10733" y="2967"/>
                      <a:pt x="10835" y="2417"/>
                      <a:pt x="10529" y="2030"/>
                    </a:cubicBezTo>
                    <a:cubicBezTo>
                      <a:pt x="9432" y="704"/>
                      <a:pt x="7840" y="0"/>
                      <a:pt x="6222"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50;p59">
                <a:extLst>
                  <a:ext uri="{FF2B5EF4-FFF2-40B4-BE49-F238E27FC236}">
                    <a16:creationId xmlns:a16="http://schemas.microsoft.com/office/drawing/2014/main" id="{386112AE-171C-4F20-A5E1-93AFF4E93333}"/>
                  </a:ext>
                </a:extLst>
              </p:cNvPr>
              <p:cNvSpPr/>
              <p:nvPr/>
            </p:nvSpPr>
            <p:spPr>
              <a:xfrm>
                <a:off x="5771950" y="548050"/>
                <a:ext cx="98800" cy="118125"/>
              </a:xfrm>
              <a:custGeom>
                <a:avLst/>
                <a:gdLst/>
                <a:ahLst/>
                <a:cxnLst/>
                <a:rect l="l" t="t" r="r" b="b"/>
                <a:pathLst>
                  <a:path w="3952" h="4725" extrusionOk="0">
                    <a:moveTo>
                      <a:pt x="2593" y="1"/>
                    </a:moveTo>
                    <a:cubicBezTo>
                      <a:pt x="2311" y="1"/>
                      <a:pt x="2044" y="146"/>
                      <a:pt x="1895" y="417"/>
                    </a:cubicBezTo>
                    <a:lnTo>
                      <a:pt x="245" y="3268"/>
                    </a:lnTo>
                    <a:cubicBezTo>
                      <a:pt x="1" y="3655"/>
                      <a:pt x="143" y="4144"/>
                      <a:pt x="530" y="4368"/>
                    </a:cubicBezTo>
                    <a:lnTo>
                      <a:pt x="938" y="4612"/>
                    </a:lnTo>
                    <a:cubicBezTo>
                      <a:pt x="1075" y="4688"/>
                      <a:pt x="1221" y="4724"/>
                      <a:pt x="1364" y="4724"/>
                    </a:cubicBezTo>
                    <a:cubicBezTo>
                      <a:pt x="1644" y="4724"/>
                      <a:pt x="1909" y="4584"/>
                      <a:pt x="2058" y="4327"/>
                    </a:cubicBezTo>
                    <a:lnTo>
                      <a:pt x="3707" y="1476"/>
                    </a:lnTo>
                    <a:cubicBezTo>
                      <a:pt x="3952" y="1089"/>
                      <a:pt x="3809" y="580"/>
                      <a:pt x="3422" y="356"/>
                    </a:cubicBezTo>
                    <a:lnTo>
                      <a:pt x="3015" y="112"/>
                    </a:lnTo>
                    <a:cubicBezTo>
                      <a:pt x="2879" y="37"/>
                      <a:pt x="2734" y="1"/>
                      <a:pt x="2593" y="1"/>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51;p59">
                <a:extLst>
                  <a:ext uri="{FF2B5EF4-FFF2-40B4-BE49-F238E27FC236}">
                    <a16:creationId xmlns:a16="http://schemas.microsoft.com/office/drawing/2014/main" id="{955EFCF7-A5DC-4DA1-BAB6-129131CDB506}"/>
                  </a:ext>
                </a:extLst>
              </p:cNvPr>
              <p:cNvSpPr/>
              <p:nvPr/>
            </p:nvSpPr>
            <p:spPr>
              <a:xfrm>
                <a:off x="5704250" y="413525"/>
                <a:ext cx="270875" cy="202675"/>
              </a:xfrm>
              <a:custGeom>
                <a:avLst/>
                <a:gdLst/>
                <a:ahLst/>
                <a:cxnLst/>
                <a:rect l="l" t="t" r="r" b="b"/>
                <a:pathLst>
                  <a:path w="10835" h="8107" extrusionOk="0">
                    <a:moveTo>
                      <a:pt x="4607" y="0"/>
                    </a:moveTo>
                    <a:cubicBezTo>
                      <a:pt x="2983" y="0"/>
                      <a:pt x="1383" y="704"/>
                      <a:pt x="285" y="2030"/>
                    </a:cubicBezTo>
                    <a:cubicBezTo>
                      <a:pt x="0" y="2417"/>
                      <a:pt x="102" y="2967"/>
                      <a:pt x="509" y="3212"/>
                    </a:cubicBezTo>
                    <a:lnTo>
                      <a:pt x="8717" y="7998"/>
                    </a:lnTo>
                    <a:cubicBezTo>
                      <a:pt x="8840" y="8072"/>
                      <a:pt x="8977" y="8106"/>
                      <a:pt x="9112" y="8106"/>
                    </a:cubicBezTo>
                    <a:cubicBezTo>
                      <a:pt x="9424" y="8106"/>
                      <a:pt x="9730" y="7923"/>
                      <a:pt x="9857" y="7611"/>
                    </a:cubicBezTo>
                    <a:cubicBezTo>
                      <a:pt x="10835" y="5045"/>
                      <a:pt x="9817" y="2153"/>
                      <a:pt x="7434" y="768"/>
                    </a:cubicBezTo>
                    <a:cubicBezTo>
                      <a:pt x="6551" y="250"/>
                      <a:pt x="5575" y="0"/>
                      <a:pt x="4607"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52;p59">
                <a:extLst>
                  <a:ext uri="{FF2B5EF4-FFF2-40B4-BE49-F238E27FC236}">
                    <a16:creationId xmlns:a16="http://schemas.microsoft.com/office/drawing/2014/main" id="{2FC5FD9D-2515-4540-A5E7-4C484A7645CB}"/>
                  </a:ext>
                </a:extLst>
              </p:cNvPr>
              <p:cNvSpPr/>
              <p:nvPr/>
            </p:nvSpPr>
            <p:spPr>
              <a:xfrm>
                <a:off x="5010275" y="498325"/>
                <a:ext cx="1044275" cy="920900"/>
              </a:xfrm>
              <a:custGeom>
                <a:avLst/>
                <a:gdLst/>
                <a:ahLst/>
                <a:cxnLst/>
                <a:rect l="l" t="t" r="r" b="b"/>
                <a:pathLst>
                  <a:path w="41771" h="36836" extrusionOk="0">
                    <a:moveTo>
                      <a:pt x="20871" y="0"/>
                    </a:moveTo>
                    <a:cubicBezTo>
                      <a:pt x="13627" y="0"/>
                      <a:pt x="6762" y="4309"/>
                      <a:pt x="3850" y="11428"/>
                    </a:cubicBezTo>
                    <a:cubicBezTo>
                      <a:pt x="1" y="20837"/>
                      <a:pt x="4502" y="31590"/>
                      <a:pt x="13911" y="35459"/>
                    </a:cubicBezTo>
                    <a:cubicBezTo>
                      <a:pt x="16193" y="36393"/>
                      <a:pt x="18555" y="36836"/>
                      <a:pt x="20879" y="36836"/>
                    </a:cubicBezTo>
                    <a:cubicBezTo>
                      <a:pt x="28131" y="36836"/>
                      <a:pt x="35007" y="32525"/>
                      <a:pt x="37922" y="25399"/>
                    </a:cubicBezTo>
                    <a:cubicBezTo>
                      <a:pt x="41771" y="15990"/>
                      <a:pt x="37270" y="5237"/>
                      <a:pt x="27861" y="1388"/>
                    </a:cubicBezTo>
                    <a:cubicBezTo>
                      <a:pt x="25571" y="446"/>
                      <a:pt x="23201" y="0"/>
                      <a:pt x="20871" y="0"/>
                    </a:cubicBezTo>
                    <a:close/>
                  </a:path>
                </a:pathLst>
              </a:custGeom>
              <a:solidFill>
                <a:srgbClr val="0439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53;p59">
                <a:extLst>
                  <a:ext uri="{FF2B5EF4-FFF2-40B4-BE49-F238E27FC236}">
                    <a16:creationId xmlns:a16="http://schemas.microsoft.com/office/drawing/2014/main" id="{DA693B17-B7E6-4942-832D-5FBF60643C10}"/>
                  </a:ext>
                </a:extLst>
              </p:cNvPr>
              <p:cNvSpPr/>
              <p:nvPr/>
            </p:nvSpPr>
            <p:spPr>
              <a:xfrm>
                <a:off x="5123825" y="549800"/>
                <a:ext cx="817700" cy="817725"/>
              </a:xfrm>
              <a:custGeom>
                <a:avLst/>
                <a:gdLst/>
                <a:ahLst/>
                <a:cxnLst/>
                <a:rect l="l" t="t" r="r" b="b"/>
                <a:pathLst>
                  <a:path w="32708" h="32709" extrusionOk="0">
                    <a:moveTo>
                      <a:pt x="16354" y="1"/>
                    </a:moveTo>
                    <a:cubicBezTo>
                      <a:pt x="7312" y="1"/>
                      <a:pt x="0" y="7332"/>
                      <a:pt x="0" y="16354"/>
                    </a:cubicBezTo>
                    <a:cubicBezTo>
                      <a:pt x="0" y="25397"/>
                      <a:pt x="7312" y="32708"/>
                      <a:pt x="16354" y="32708"/>
                    </a:cubicBezTo>
                    <a:cubicBezTo>
                      <a:pt x="25376" y="32708"/>
                      <a:pt x="32708" y="25397"/>
                      <a:pt x="32708" y="16354"/>
                    </a:cubicBezTo>
                    <a:cubicBezTo>
                      <a:pt x="32708" y="7332"/>
                      <a:pt x="25376" y="1"/>
                      <a:pt x="16354" y="1"/>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954;p59">
                <a:extLst>
                  <a:ext uri="{FF2B5EF4-FFF2-40B4-BE49-F238E27FC236}">
                    <a16:creationId xmlns:a16="http://schemas.microsoft.com/office/drawing/2014/main" id="{AFAAF4B3-C7FF-42FF-9158-9ACDC2C3E354}"/>
                  </a:ext>
                </a:extLst>
              </p:cNvPr>
              <p:cNvSpPr/>
              <p:nvPr/>
            </p:nvSpPr>
            <p:spPr>
              <a:xfrm>
                <a:off x="5103975" y="561525"/>
                <a:ext cx="825850" cy="794675"/>
              </a:xfrm>
              <a:custGeom>
                <a:avLst/>
                <a:gdLst/>
                <a:ahLst/>
                <a:cxnLst/>
                <a:rect l="l" t="t" r="r" b="b"/>
                <a:pathLst>
                  <a:path w="33034" h="31787" extrusionOk="0">
                    <a:moveTo>
                      <a:pt x="17148" y="0"/>
                    </a:moveTo>
                    <a:cubicBezTo>
                      <a:pt x="10713" y="0"/>
                      <a:pt x="4908" y="3870"/>
                      <a:pt x="2464" y="9816"/>
                    </a:cubicBezTo>
                    <a:cubicBezTo>
                      <a:pt x="0" y="15763"/>
                      <a:pt x="1365" y="22586"/>
                      <a:pt x="5906" y="27148"/>
                    </a:cubicBezTo>
                    <a:cubicBezTo>
                      <a:pt x="8938" y="30180"/>
                      <a:pt x="12996" y="31786"/>
                      <a:pt x="17128" y="31786"/>
                    </a:cubicBezTo>
                    <a:cubicBezTo>
                      <a:pt x="19185" y="31786"/>
                      <a:pt x="21261" y="31388"/>
                      <a:pt x="23237" y="30569"/>
                    </a:cubicBezTo>
                    <a:cubicBezTo>
                      <a:pt x="29164" y="28125"/>
                      <a:pt x="33033" y="22321"/>
                      <a:pt x="33033" y="15885"/>
                    </a:cubicBezTo>
                    <a:cubicBezTo>
                      <a:pt x="33033" y="7108"/>
                      <a:pt x="25926" y="0"/>
                      <a:pt x="17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955;p59">
                <a:extLst>
                  <a:ext uri="{FF2B5EF4-FFF2-40B4-BE49-F238E27FC236}">
                    <a16:creationId xmlns:a16="http://schemas.microsoft.com/office/drawing/2014/main" id="{29EE72DB-2129-4970-8E09-899D0B6CE4E8}"/>
                  </a:ext>
                </a:extLst>
              </p:cNvPr>
              <p:cNvSpPr/>
              <p:nvPr/>
            </p:nvSpPr>
            <p:spPr>
              <a:xfrm>
                <a:off x="5528850" y="597925"/>
                <a:ext cx="7400" cy="79450"/>
              </a:xfrm>
              <a:custGeom>
                <a:avLst/>
                <a:gdLst/>
                <a:ahLst/>
                <a:cxnLst/>
                <a:rect l="l" t="t" r="r" b="b"/>
                <a:pathLst>
                  <a:path w="296" h="3178" extrusionOk="0">
                    <a:moveTo>
                      <a:pt x="145" y="0"/>
                    </a:moveTo>
                    <a:cubicBezTo>
                      <a:pt x="72" y="0"/>
                      <a:pt x="0" y="51"/>
                      <a:pt x="11" y="153"/>
                    </a:cubicBezTo>
                    <a:lnTo>
                      <a:pt x="11" y="3025"/>
                    </a:lnTo>
                    <a:cubicBezTo>
                      <a:pt x="11" y="3127"/>
                      <a:pt x="82" y="3177"/>
                      <a:pt x="153" y="3177"/>
                    </a:cubicBezTo>
                    <a:cubicBezTo>
                      <a:pt x="224" y="3177"/>
                      <a:pt x="296" y="3127"/>
                      <a:pt x="296" y="3025"/>
                    </a:cubicBezTo>
                    <a:lnTo>
                      <a:pt x="296" y="153"/>
                    </a:lnTo>
                    <a:cubicBezTo>
                      <a:pt x="296" y="51"/>
                      <a:pt x="219" y="0"/>
                      <a:pt x="145"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956;p59">
                <a:extLst>
                  <a:ext uri="{FF2B5EF4-FFF2-40B4-BE49-F238E27FC236}">
                    <a16:creationId xmlns:a16="http://schemas.microsoft.com/office/drawing/2014/main" id="{9FE7253D-BB14-49D9-A449-0D99C1BFB5B1}"/>
                  </a:ext>
                </a:extLst>
              </p:cNvPr>
              <p:cNvSpPr/>
              <p:nvPr/>
            </p:nvSpPr>
            <p:spPr>
              <a:xfrm>
                <a:off x="5528850" y="1246575"/>
                <a:ext cx="7400" cy="79450"/>
              </a:xfrm>
              <a:custGeom>
                <a:avLst/>
                <a:gdLst/>
                <a:ahLst/>
                <a:cxnLst/>
                <a:rect l="l" t="t" r="r" b="b"/>
                <a:pathLst>
                  <a:path w="296" h="3178" extrusionOk="0">
                    <a:moveTo>
                      <a:pt x="145" y="0"/>
                    </a:moveTo>
                    <a:cubicBezTo>
                      <a:pt x="72" y="0"/>
                      <a:pt x="0" y="51"/>
                      <a:pt x="11" y="153"/>
                    </a:cubicBezTo>
                    <a:lnTo>
                      <a:pt x="11" y="3024"/>
                    </a:lnTo>
                    <a:cubicBezTo>
                      <a:pt x="11" y="3126"/>
                      <a:pt x="82" y="3177"/>
                      <a:pt x="153" y="3177"/>
                    </a:cubicBezTo>
                    <a:cubicBezTo>
                      <a:pt x="224" y="3177"/>
                      <a:pt x="296" y="3126"/>
                      <a:pt x="296" y="3024"/>
                    </a:cubicBezTo>
                    <a:lnTo>
                      <a:pt x="296" y="153"/>
                    </a:lnTo>
                    <a:cubicBezTo>
                      <a:pt x="296" y="51"/>
                      <a:pt x="219" y="0"/>
                      <a:pt x="145"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957;p59">
                <a:extLst>
                  <a:ext uri="{FF2B5EF4-FFF2-40B4-BE49-F238E27FC236}">
                    <a16:creationId xmlns:a16="http://schemas.microsoft.com/office/drawing/2014/main" id="{2D026B70-BC1C-4BEA-9507-2234208A203F}"/>
                  </a:ext>
                </a:extLst>
              </p:cNvPr>
              <p:cNvSpPr/>
              <p:nvPr/>
            </p:nvSpPr>
            <p:spPr>
              <a:xfrm>
                <a:off x="5816775" y="958150"/>
                <a:ext cx="80450" cy="7650"/>
              </a:xfrm>
              <a:custGeom>
                <a:avLst/>
                <a:gdLst/>
                <a:ahLst/>
                <a:cxnLst/>
                <a:rect l="l" t="t" r="r" b="b"/>
                <a:pathLst>
                  <a:path w="3218" h="306" extrusionOk="0">
                    <a:moveTo>
                      <a:pt x="163" y="0"/>
                    </a:moveTo>
                    <a:cubicBezTo>
                      <a:pt x="0" y="20"/>
                      <a:pt x="0" y="285"/>
                      <a:pt x="163" y="306"/>
                    </a:cubicBezTo>
                    <a:lnTo>
                      <a:pt x="3035" y="306"/>
                    </a:lnTo>
                    <a:cubicBezTo>
                      <a:pt x="3218" y="285"/>
                      <a:pt x="3218" y="20"/>
                      <a:pt x="3035"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958;p59">
                <a:extLst>
                  <a:ext uri="{FF2B5EF4-FFF2-40B4-BE49-F238E27FC236}">
                    <a16:creationId xmlns:a16="http://schemas.microsoft.com/office/drawing/2014/main" id="{01B27A91-D88F-4BDA-870C-A719CF8A5FF7}"/>
                  </a:ext>
                </a:extLst>
              </p:cNvPr>
              <p:cNvSpPr/>
              <p:nvPr/>
            </p:nvSpPr>
            <p:spPr>
              <a:xfrm>
                <a:off x="5168125" y="958150"/>
                <a:ext cx="80475" cy="7650"/>
              </a:xfrm>
              <a:custGeom>
                <a:avLst/>
                <a:gdLst/>
                <a:ahLst/>
                <a:cxnLst/>
                <a:rect l="l" t="t" r="r" b="b"/>
                <a:pathLst>
                  <a:path w="3219" h="306" extrusionOk="0">
                    <a:moveTo>
                      <a:pt x="184" y="0"/>
                    </a:moveTo>
                    <a:cubicBezTo>
                      <a:pt x="0" y="20"/>
                      <a:pt x="0" y="285"/>
                      <a:pt x="184" y="306"/>
                    </a:cubicBezTo>
                    <a:lnTo>
                      <a:pt x="3055" y="306"/>
                    </a:lnTo>
                    <a:cubicBezTo>
                      <a:pt x="3218" y="285"/>
                      <a:pt x="3218" y="20"/>
                      <a:pt x="3055"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959;p59">
                <a:extLst>
                  <a:ext uri="{FF2B5EF4-FFF2-40B4-BE49-F238E27FC236}">
                    <a16:creationId xmlns:a16="http://schemas.microsoft.com/office/drawing/2014/main" id="{484E4514-E10A-48F8-BA51-716CA147BD89}"/>
                  </a:ext>
                </a:extLst>
              </p:cNvPr>
              <p:cNvSpPr/>
              <p:nvPr/>
            </p:nvSpPr>
            <p:spPr>
              <a:xfrm>
                <a:off x="5676200" y="649550"/>
                <a:ext cx="45775" cy="68350"/>
              </a:xfrm>
              <a:custGeom>
                <a:avLst/>
                <a:gdLst/>
                <a:ahLst/>
                <a:cxnLst/>
                <a:rect l="l" t="t" r="r" b="b"/>
                <a:pathLst>
                  <a:path w="1831" h="2734" extrusionOk="0">
                    <a:moveTo>
                      <a:pt x="1647" y="1"/>
                    </a:moveTo>
                    <a:cubicBezTo>
                      <a:pt x="1604" y="1"/>
                      <a:pt x="1561" y="19"/>
                      <a:pt x="1530" y="64"/>
                    </a:cubicBezTo>
                    <a:lnTo>
                      <a:pt x="226" y="2222"/>
                    </a:lnTo>
                    <a:lnTo>
                      <a:pt x="43" y="2528"/>
                    </a:lnTo>
                    <a:cubicBezTo>
                      <a:pt x="1" y="2640"/>
                      <a:pt x="85" y="2733"/>
                      <a:pt x="181" y="2733"/>
                    </a:cubicBezTo>
                    <a:cubicBezTo>
                      <a:pt x="224" y="2733"/>
                      <a:pt x="270" y="2715"/>
                      <a:pt x="308" y="2670"/>
                    </a:cubicBezTo>
                    <a:lnTo>
                      <a:pt x="1591" y="512"/>
                    </a:lnTo>
                    <a:lnTo>
                      <a:pt x="1774" y="206"/>
                    </a:lnTo>
                    <a:cubicBezTo>
                      <a:pt x="1830" y="94"/>
                      <a:pt x="1741" y="1"/>
                      <a:pt x="1647"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960;p59">
                <a:extLst>
                  <a:ext uri="{FF2B5EF4-FFF2-40B4-BE49-F238E27FC236}">
                    <a16:creationId xmlns:a16="http://schemas.microsoft.com/office/drawing/2014/main" id="{9A0CB411-A1B3-4496-B8FD-D5241064A492}"/>
                  </a:ext>
                </a:extLst>
              </p:cNvPr>
              <p:cNvSpPr/>
              <p:nvPr/>
            </p:nvSpPr>
            <p:spPr>
              <a:xfrm>
                <a:off x="5343200" y="1206050"/>
                <a:ext cx="45450" cy="68250"/>
              </a:xfrm>
              <a:custGeom>
                <a:avLst/>
                <a:gdLst/>
                <a:ahLst/>
                <a:cxnLst/>
                <a:rect l="l" t="t" r="r" b="b"/>
                <a:pathLst>
                  <a:path w="1818" h="2730" extrusionOk="0">
                    <a:moveTo>
                      <a:pt x="1644" y="0"/>
                    </a:moveTo>
                    <a:cubicBezTo>
                      <a:pt x="1603" y="0"/>
                      <a:pt x="1562" y="19"/>
                      <a:pt x="1530" y="63"/>
                    </a:cubicBezTo>
                    <a:lnTo>
                      <a:pt x="227" y="2222"/>
                    </a:lnTo>
                    <a:lnTo>
                      <a:pt x="44" y="2527"/>
                    </a:lnTo>
                    <a:cubicBezTo>
                      <a:pt x="1" y="2628"/>
                      <a:pt x="90" y="2729"/>
                      <a:pt x="189" y="2729"/>
                    </a:cubicBezTo>
                    <a:cubicBezTo>
                      <a:pt x="230" y="2729"/>
                      <a:pt x="273" y="2712"/>
                      <a:pt x="309" y="2670"/>
                    </a:cubicBezTo>
                    <a:lnTo>
                      <a:pt x="1592" y="511"/>
                    </a:lnTo>
                    <a:lnTo>
                      <a:pt x="1775" y="206"/>
                    </a:lnTo>
                    <a:cubicBezTo>
                      <a:pt x="1817" y="93"/>
                      <a:pt x="1733" y="0"/>
                      <a:pt x="1644"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961;p59">
                <a:extLst>
                  <a:ext uri="{FF2B5EF4-FFF2-40B4-BE49-F238E27FC236}">
                    <a16:creationId xmlns:a16="http://schemas.microsoft.com/office/drawing/2014/main" id="{096683C0-A176-477E-93BB-656195464D43}"/>
                  </a:ext>
                </a:extLst>
              </p:cNvPr>
              <p:cNvSpPr/>
              <p:nvPr/>
            </p:nvSpPr>
            <p:spPr>
              <a:xfrm>
                <a:off x="5775025" y="1106375"/>
                <a:ext cx="72175" cy="44300"/>
              </a:xfrm>
              <a:custGeom>
                <a:avLst/>
                <a:gdLst/>
                <a:ahLst/>
                <a:cxnLst/>
                <a:rect l="l" t="t" r="r" b="b"/>
                <a:pathLst>
                  <a:path w="2887" h="1772" extrusionOk="0">
                    <a:moveTo>
                      <a:pt x="215" y="0"/>
                    </a:moveTo>
                    <a:cubicBezTo>
                      <a:pt x="86" y="0"/>
                      <a:pt x="1" y="178"/>
                      <a:pt x="122" y="283"/>
                    </a:cubicBezTo>
                    <a:lnTo>
                      <a:pt x="2281" y="1566"/>
                    </a:lnTo>
                    <a:cubicBezTo>
                      <a:pt x="2383" y="1627"/>
                      <a:pt x="2485" y="1688"/>
                      <a:pt x="2587" y="1749"/>
                    </a:cubicBezTo>
                    <a:cubicBezTo>
                      <a:pt x="2612" y="1765"/>
                      <a:pt x="2638" y="1772"/>
                      <a:pt x="2662" y="1772"/>
                    </a:cubicBezTo>
                    <a:cubicBezTo>
                      <a:pt x="2793" y="1772"/>
                      <a:pt x="2887" y="1570"/>
                      <a:pt x="2749" y="1484"/>
                    </a:cubicBezTo>
                    <a:lnTo>
                      <a:pt x="2749" y="1484"/>
                    </a:lnTo>
                    <a:lnTo>
                      <a:pt x="2749" y="1505"/>
                    </a:lnTo>
                    <a:lnTo>
                      <a:pt x="591" y="201"/>
                    </a:lnTo>
                    <a:lnTo>
                      <a:pt x="285" y="18"/>
                    </a:lnTo>
                    <a:cubicBezTo>
                      <a:pt x="261" y="6"/>
                      <a:pt x="237" y="0"/>
                      <a:pt x="215"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962;p59">
                <a:extLst>
                  <a:ext uri="{FF2B5EF4-FFF2-40B4-BE49-F238E27FC236}">
                    <a16:creationId xmlns:a16="http://schemas.microsoft.com/office/drawing/2014/main" id="{91301B54-FB70-43A2-A810-2494A4112315}"/>
                  </a:ext>
                </a:extLst>
              </p:cNvPr>
              <p:cNvSpPr/>
              <p:nvPr/>
            </p:nvSpPr>
            <p:spPr>
              <a:xfrm>
                <a:off x="5218900" y="773550"/>
                <a:ext cx="71075" cy="43850"/>
              </a:xfrm>
              <a:custGeom>
                <a:avLst/>
                <a:gdLst/>
                <a:ahLst/>
                <a:cxnLst/>
                <a:rect l="l" t="t" r="r" b="b"/>
                <a:pathLst>
                  <a:path w="2843" h="1754" extrusionOk="0">
                    <a:moveTo>
                      <a:pt x="211" y="1"/>
                    </a:moveTo>
                    <a:cubicBezTo>
                      <a:pt x="81" y="1"/>
                      <a:pt x="1" y="167"/>
                      <a:pt x="108" y="256"/>
                    </a:cubicBezTo>
                    <a:lnTo>
                      <a:pt x="2266" y="1560"/>
                    </a:lnTo>
                    <a:lnTo>
                      <a:pt x="2572" y="1743"/>
                    </a:lnTo>
                    <a:cubicBezTo>
                      <a:pt x="2591" y="1750"/>
                      <a:pt x="2609" y="1753"/>
                      <a:pt x="2627" y="1753"/>
                    </a:cubicBezTo>
                    <a:cubicBezTo>
                      <a:pt x="2760" y="1753"/>
                      <a:pt x="2843" y="1568"/>
                      <a:pt x="2735" y="1478"/>
                    </a:cubicBezTo>
                    <a:lnTo>
                      <a:pt x="576" y="195"/>
                    </a:lnTo>
                    <a:lnTo>
                      <a:pt x="271" y="12"/>
                    </a:lnTo>
                    <a:cubicBezTo>
                      <a:pt x="250" y="4"/>
                      <a:pt x="230" y="1"/>
                      <a:pt x="211"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963;p59">
                <a:extLst>
                  <a:ext uri="{FF2B5EF4-FFF2-40B4-BE49-F238E27FC236}">
                    <a16:creationId xmlns:a16="http://schemas.microsoft.com/office/drawing/2014/main" id="{FCFFC61B-0B58-4B7D-A2C6-58AC8C9C80FF}"/>
                  </a:ext>
                </a:extLst>
              </p:cNvPr>
              <p:cNvSpPr/>
              <p:nvPr/>
            </p:nvSpPr>
            <p:spPr>
              <a:xfrm>
                <a:off x="5343225" y="649550"/>
                <a:ext cx="45775" cy="68350"/>
              </a:xfrm>
              <a:custGeom>
                <a:avLst/>
                <a:gdLst/>
                <a:ahLst/>
                <a:cxnLst/>
                <a:rect l="l" t="t" r="r" b="b"/>
                <a:pathLst>
                  <a:path w="1831" h="2734" extrusionOk="0">
                    <a:moveTo>
                      <a:pt x="181" y="1"/>
                    </a:moveTo>
                    <a:cubicBezTo>
                      <a:pt x="85" y="1"/>
                      <a:pt x="1" y="94"/>
                      <a:pt x="43" y="206"/>
                    </a:cubicBezTo>
                    <a:lnTo>
                      <a:pt x="226" y="512"/>
                    </a:lnTo>
                    <a:lnTo>
                      <a:pt x="1529" y="2670"/>
                    </a:lnTo>
                    <a:cubicBezTo>
                      <a:pt x="1561" y="2715"/>
                      <a:pt x="1604" y="2733"/>
                      <a:pt x="1647" y="2733"/>
                    </a:cubicBezTo>
                    <a:cubicBezTo>
                      <a:pt x="1741" y="2733"/>
                      <a:pt x="1830" y="2640"/>
                      <a:pt x="1774" y="2528"/>
                    </a:cubicBezTo>
                    <a:lnTo>
                      <a:pt x="1591" y="2222"/>
                    </a:lnTo>
                    <a:lnTo>
                      <a:pt x="308" y="64"/>
                    </a:lnTo>
                    <a:cubicBezTo>
                      <a:pt x="270" y="19"/>
                      <a:pt x="224" y="1"/>
                      <a:pt x="181"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964;p59">
                <a:extLst>
                  <a:ext uri="{FF2B5EF4-FFF2-40B4-BE49-F238E27FC236}">
                    <a16:creationId xmlns:a16="http://schemas.microsoft.com/office/drawing/2014/main" id="{2D383205-2144-4B29-A9FF-8EE8687101BA}"/>
                  </a:ext>
                </a:extLst>
              </p:cNvPr>
              <p:cNvSpPr/>
              <p:nvPr/>
            </p:nvSpPr>
            <p:spPr>
              <a:xfrm>
                <a:off x="5676375" y="1206050"/>
                <a:ext cx="45775" cy="68250"/>
              </a:xfrm>
              <a:custGeom>
                <a:avLst/>
                <a:gdLst/>
                <a:ahLst/>
                <a:cxnLst/>
                <a:rect l="l" t="t" r="r" b="b"/>
                <a:pathLst>
                  <a:path w="1831" h="2730" extrusionOk="0">
                    <a:moveTo>
                      <a:pt x="184" y="0"/>
                    </a:moveTo>
                    <a:cubicBezTo>
                      <a:pt x="89" y="0"/>
                      <a:pt x="0" y="93"/>
                      <a:pt x="56" y="206"/>
                    </a:cubicBezTo>
                    <a:lnTo>
                      <a:pt x="240" y="511"/>
                    </a:lnTo>
                    <a:lnTo>
                      <a:pt x="1523" y="2670"/>
                    </a:lnTo>
                    <a:cubicBezTo>
                      <a:pt x="1552" y="2712"/>
                      <a:pt x="1593" y="2729"/>
                      <a:pt x="1633" y="2729"/>
                    </a:cubicBezTo>
                    <a:cubicBezTo>
                      <a:pt x="1731" y="2729"/>
                      <a:pt x="1831" y="2628"/>
                      <a:pt x="1787" y="2527"/>
                    </a:cubicBezTo>
                    <a:lnTo>
                      <a:pt x="1604" y="2222"/>
                    </a:lnTo>
                    <a:lnTo>
                      <a:pt x="301" y="63"/>
                    </a:lnTo>
                    <a:cubicBezTo>
                      <a:pt x="269" y="19"/>
                      <a:pt x="226" y="0"/>
                      <a:pt x="184"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965;p59">
                <a:extLst>
                  <a:ext uri="{FF2B5EF4-FFF2-40B4-BE49-F238E27FC236}">
                    <a16:creationId xmlns:a16="http://schemas.microsoft.com/office/drawing/2014/main" id="{F0F2E599-2188-408B-9297-6C3AD82F579B}"/>
                  </a:ext>
                </a:extLst>
              </p:cNvPr>
              <p:cNvSpPr/>
              <p:nvPr/>
            </p:nvSpPr>
            <p:spPr>
              <a:xfrm>
                <a:off x="5218150" y="1106525"/>
                <a:ext cx="71800" cy="44150"/>
              </a:xfrm>
              <a:custGeom>
                <a:avLst/>
                <a:gdLst/>
                <a:ahLst/>
                <a:cxnLst/>
                <a:rect l="l" t="t" r="r" b="b"/>
                <a:pathLst>
                  <a:path w="2872" h="1766" extrusionOk="0">
                    <a:moveTo>
                      <a:pt x="2661" y="1"/>
                    </a:moveTo>
                    <a:cubicBezTo>
                      <a:pt x="2642" y="1"/>
                      <a:pt x="2622" y="4"/>
                      <a:pt x="2602" y="12"/>
                    </a:cubicBezTo>
                    <a:lnTo>
                      <a:pt x="2296" y="195"/>
                    </a:lnTo>
                    <a:lnTo>
                      <a:pt x="138" y="1499"/>
                    </a:lnTo>
                    <a:lnTo>
                      <a:pt x="138" y="1478"/>
                    </a:lnTo>
                    <a:lnTo>
                      <a:pt x="138" y="1478"/>
                    </a:lnTo>
                    <a:cubicBezTo>
                      <a:pt x="0" y="1564"/>
                      <a:pt x="80" y="1766"/>
                      <a:pt x="219" y="1766"/>
                    </a:cubicBezTo>
                    <a:cubicBezTo>
                      <a:pt x="244" y="1766"/>
                      <a:pt x="272" y="1759"/>
                      <a:pt x="301" y="1743"/>
                    </a:cubicBezTo>
                    <a:lnTo>
                      <a:pt x="606" y="1560"/>
                    </a:lnTo>
                    <a:lnTo>
                      <a:pt x="2765" y="277"/>
                    </a:lnTo>
                    <a:cubicBezTo>
                      <a:pt x="2872" y="170"/>
                      <a:pt x="2792" y="1"/>
                      <a:pt x="2661"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966;p59">
                <a:extLst>
                  <a:ext uri="{FF2B5EF4-FFF2-40B4-BE49-F238E27FC236}">
                    <a16:creationId xmlns:a16="http://schemas.microsoft.com/office/drawing/2014/main" id="{0F2BC94B-BF56-4B5E-A407-27A9A9B21644}"/>
                  </a:ext>
                </a:extLst>
              </p:cNvPr>
              <p:cNvSpPr/>
              <p:nvPr/>
            </p:nvSpPr>
            <p:spPr>
              <a:xfrm>
                <a:off x="5774925" y="773550"/>
                <a:ext cx="71525" cy="43850"/>
              </a:xfrm>
              <a:custGeom>
                <a:avLst/>
                <a:gdLst/>
                <a:ahLst/>
                <a:cxnLst/>
                <a:rect l="l" t="t" r="r" b="b"/>
                <a:pathLst>
                  <a:path w="2861" h="1754" extrusionOk="0">
                    <a:moveTo>
                      <a:pt x="2664" y="1"/>
                    </a:moveTo>
                    <a:cubicBezTo>
                      <a:pt x="2647" y="1"/>
                      <a:pt x="2629" y="4"/>
                      <a:pt x="2611" y="12"/>
                    </a:cubicBezTo>
                    <a:lnTo>
                      <a:pt x="2305" y="195"/>
                    </a:lnTo>
                    <a:lnTo>
                      <a:pt x="126" y="1478"/>
                    </a:lnTo>
                    <a:cubicBezTo>
                      <a:pt x="0" y="1568"/>
                      <a:pt x="97" y="1753"/>
                      <a:pt x="233" y="1753"/>
                    </a:cubicBezTo>
                    <a:cubicBezTo>
                      <a:pt x="251" y="1753"/>
                      <a:pt x="270" y="1750"/>
                      <a:pt x="289" y="1743"/>
                    </a:cubicBezTo>
                    <a:lnTo>
                      <a:pt x="595" y="1560"/>
                    </a:lnTo>
                    <a:lnTo>
                      <a:pt x="2753" y="256"/>
                    </a:lnTo>
                    <a:cubicBezTo>
                      <a:pt x="2860" y="167"/>
                      <a:pt x="2780" y="1"/>
                      <a:pt x="2664"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967;p59">
                <a:extLst>
                  <a:ext uri="{FF2B5EF4-FFF2-40B4-BE49-F238E27FC236}">
                    <a16:creationId xmlns:a16="http://schemas.microsoft.com/office/drawing/2014/main" id="{5B342A7B-DAA4-443A-A7A4-A6E84B2E79B7}"/>
                  </a:ext>
                </a:extLst>
              </p:cNvPr>
              <p:cNvSpPr/>
              <p:nvPr/>
            </p:nvSpPr>
            <p:spPr>
              <a:xfrm>
                <a:off x="5517900" y="744050"/>
                <a:ext cx="29550" cy="221625"/>
              </a:xfrm>
              <a:custGeom>
                <a:avLst/>
                <a:gdLst/>
                <a:ahLst/>
                <a:cxnLst/>
                <a:rect l="l" t="t" r="r" b="b"/>
                <a:pathLst>
                  <a:path w="1182" h="8865" extrusionOk="0">
                    <a:moveTo>
                      <a:pt x="591" y="0"/>
                    </a:moveTo>
                    <a:cubicBezTo>
                      <a:pt x="296" y="0"/>
                      <a:pt x="0" y="194"/>
                      <a:pt x="0" y="581"/>
                    </a:cubicBezTo>
                    <a:lnTo>
                      <a:pt x="0" y="8299"/>
                    </a:lnTo>
                    <a:cubicBezTo>
                      <a:pt x="0" y="8676"/>
                      <a:pt x="296" y="8864"/>
                      <a:pt x="591" y="8864"/>
                    </a:cubicBezTo>
                    <a:cubicBezTo>
                      <a:pt x="886" y="8864"/>
                      <a:pt x="1182" y="8676"/>
                      <a:pt x="1182" y="8299"/>
                    </a:cubicBezTo>
                    <a:lnTo>
                      <a:pt x="1182" y="581"/>
                    </a:lnTo>
                    <a:cubicBezTo>
                      <a:pt x="1182" y="194"/>
                      <a:pt x="886" y="0"/>
                      <a:pt x="591"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968;p59">
                <a:extLst>
                  <a:ext uri="{FF2B5EF4-FFF2-40B4-BE49-F238E27FC236}">
                    <a16:creationId xmlns:a16="http://schemas.microsoft.com/office/drawing/2014/main" id="{52039A5A-F608-42AE-9127-E3458A72A942}"/>
                  </a:ext>
                </a:extLst>
              </p:cNvPr>
              <p:cNvSpPr/>
              <p:nvPr/>
            </p:nvSpPr>
            <p:spPr>
              <a:xfrm>
                <a:off x="5530850" y="954975"/>
                <a:ext cx="244550" cy="256550"/>
              </a:xfrm>
              <a:custGeom>
                <a:avLst/>
                <a:gdLst/>
                <a:ahLst/>
                <a:cxnLst/>
                <a:rect l="l" t="t" r="r" b="b"/>
                <a:pathLst>
                  <a:path w="9782" h="10262" extrusionOk="0">
                    <a:moveTo>
                      <a:pt x="445" y="0"/>
                    </a:moveTo>
                    <a:cubicBezTo>
                      <a:pt x="214" y="0"/>
                      <a:pt x="0" y="243"/>
                      <a:pt x="195" y="453"/>
                    </a:cubicBezTo>
                    <a:lnTo>
                      <a:pt x="3189" y="3711"/>
                    </a:lnTo>
                    <a:lnTo>
                      <a:pt x="7995" y="8945"/>
                    </a:lnTo>
                    <a:lnTo>
                      <a:pt x="9095" y="10167"/>
                    </a:lnTo>
                    <a:cubicBezTo>
                      <a:pt x="9156" y="10234"/>
                      <a:pt x="9235" y="10262"/>
                      <a:pt x="9313" y="10262"/>
                    </a:cubicBezTo>
                    <a:cubicBezTo>
                      <a:pt x="9547" y="10262"/>
                      <a:pt x="9782" y="10014"/>
                      <a:pt x="9584" y="9801"/>
                    </a:cubicBezTo>
                    <a:lnTo>
                      <a:pt x="9584" y="9801"/>
                    </a:lnTo>
                    <a:lnTo>
                      <a:pt x="9563" y="9821"/>
                    </a:lnTo>
                    <a:lnTo>
                      <a:pt x="6570" y="6542"/>
                    </a:lnTo>
                    <a:lnTo>
                      <a:pt x="1784" y="1308"/>
                    </a:lnTo>
                    <a:lnTo>
                      <a:pt x="684" y="107"/>
                    </a:lnTo>
                    <a:cubicBezTo>
                      <a:pt x="614" y="31"/>
                      <a:pt x="529" y="0"/>
                      <a:pt x="445" y="0"/>
                    </a:cubicBezTo>
                    <a:close/>
                  </a:path>
                </a:pathLst>
              </a:custGeom>
              <a:solidFill>
                <a:srgbClr val="0280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969;p59">
                <a:extLst>
                  <a:ext uri="{FF2B5EF4-FFF2-40B4-BE49-F238E27FC236}">
                    <a16:creationId xmlns:a16="http://schemas.microsoft.com/office/drawing/2014/main" id="{C2DFB569-5A29-49B3-A0E2-4353DE9A5F4D}"/>
                  </a:ext>
                </a:extLst>
              </p:cNvPr>
              <p:cNvSpPr/>
              <p:nvPr/>
            </p:nvSpPr>
            <p:spPr>
              <a:xfrm>
                <a:off x="5477175" y="917400"/>
                <a:ext cx="96750" cy="82475"/>
              </a:xfrm>
              <a:custGeom>
                <a:avLst/>
                <a:gdLst/>
                <a:ahLst/>
                <a:cxnLst/>
                <a:rect l="l" t="t" r="r" b="b"/>
                <a:pathLst>
                  <a:path w="3870" h="3299" extrusionOk="0">
                    <a:moveTo>
                      <a:pt x="2220" y="1"/>
                    </a:moveTo>
                    <a:cubicBezTo>
                      <a:pt x="754" y="1"/>
                      <a:pt x="0" y="1773"/>
                      <a:pt x="1039" y="2811"/>
                    </a:cubicBezTo>
                    <a:cubicBezTo>
                      <a:pt x="1382" y="3148"/>
                      <a:pt x="1800" y="3298"/>
                      <a:pt x="2208" y="3298"/>
                    </a:cubicBezTo>
                    <a:cubicBezTo>
                      <a:pt x="3060" y="3298"/>
                      <a:pt x="3870" y="2642"/>
                      <a:pt x="3870" y="1650"/>
                    </a:cubicBezTo>
                    <a:cubicBezTo>
                      <a:pt x="3870" y="734"/>
                      <a:pt x="3137" y="1"/>
                      <a:pt x="22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970;p59">
              <a:extLst>
                <a:ext uri="{FF2B5EF4-FFF2-40B4-BE49-F238E27FC236}">
                  <a16:creationId xmlns:a16="http://schemas.microsoft.com/office/drawing/2014/main" id="{A5012EE5-0577-4888-B893-C1A219E382C1}"/>
                </a:ext>
              </a:extLst>
            </p:cNvPr>
            <p:cNvGrpSpPr/>
            <p:nvPr/>
          </p:nvGrpSpPr>
          <p:grpSpPr>
            <a:xfrm>
              <a:off x="5327316" y="2892261"/>
              <a:ext cx="1123711" cy="1186881"/>
              <a:chOff x="1327875" y="238125"/>
              <a:chExt cx="4935050" cy="5212475"/>
            </a:xfrm>
          </p:grpSpPr>
          <p:sp>
            <p:nvSpPr>
              <p:cNvPr id="16" name="Google Shape;1971;p59">
                <a:extLst>
                  <a:ext uri="{FF2B5EF4-FFF2-40B4-BE49-F238E27FC236}">
                    <a16:creationId xmlns:a16="http://schemas.microsoft.com/office/drawing/2014/main" id="{6B529E77-5437-43D5-AEBA-4A48AB62A0D5}"/>
                  </a:ext>
                </a:extLst>
              </p:cNvPr>
              <p:cNvSpPr/>
              <p:nvPr/>
            </p:nvSpPr>
            <p:spPr>
              <a:xfrm>
                <a:off x="3185075" y="725775"/>
                <a:ext cx="2873450" cy="3676500"/>
              </a:xfrm>
              <a:custGeom>
                <a:avLst/>
                <a:gdLst/>
                <a:ahLst/>
                <a:cxnLst/>
                <a:rect l="l" t="t" r="r" b="b"/>
                <a:pathLst>
                  <a:path w="114938" h="147060" extrusionOk="0">
                    <a:moveTo>
                      <a:pt x="68332" y="1"/>
                    </a:moveTo>
                    <a:lnTo>
                      <a:pt x="1" y="120544"/>
                    </a:lnTo>
                    <a:lnTo>
                      <a:pt x="46606" y="147059"/>
                    </a:lnTo>
                    <a:lnTo>
                      <a:pt x="114938" y="26399"/>
                    </a:lnTo>
                    <a:lnTo>
                      <a:pt x="6833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972;p59">
                <a:extLst>
                  <a:ext uri="{FF2B5EF4-FFF2-40B4-BE49-F238E27FC236}">
                    <a16:creationId xmlns:a16="http://schemas.microsoft.com/office/drawing/2014/main" id="{B0713343-36F1-44C1-8B24-F69615CEA727}"/>
                  </a:ext>
                </a:extLst>
              </p:cNvPr>
              <p:cNvSpPr/>
              <p:nvPr/>
            </p:nvSpPr>
            <p:spPr>
              <a:xfrm>
                <a:off x="3447900" y="982750"/>
                <a:ext cx="2350725" cy="3159625"/>
              </a:xfrm>
              <a:custGeom>
                <a:avLst/>
                <a:gdLst/>
                <a:ahLst/>
                <a:cxnLst/>
                <a:rect l="l" t="t" r="r" b="b"/>
                <a:pathLst>
                  <a:path w="94029" h="126385" extrusionOk="0">
                    <a:moveTo>
                      <a:pt x="67047" y="1"/>
                    </a:moveTo>
                    <a:cubicBezTo>
                      <a:pt x="65541" y="2695"/>
                      <a:pt x="62744" y="4207"/>
                      <a:pt x="59861" y="4207"/>
                    </a:cubicBezTo>
                    <a:cubicBezTo>
                      <a:pt x="58495" y="4207"/>
                      <a:pt x="57110" y="3868"/>
                      <a:pt x="55833" y="3154"/>
                    </a:cubicBezTo>
                    <a:lnTo>
                      <a:pt x="0" y="101739"/>
                    </a:lnTo>
                    <a:cubicBezTo>
                      <a:pt x="3855" y="103958"/>
                      <a:pt x="5256" y="108981"/>
                      <a:pt x="3037" y="112835"/>
                    </a:cubicBezTo>
                    <a:lnTo>
                      <a:pt x="26982" y="126385"/>
                    </a:lnTo>
                    <a:cubicBezTo>
                      <a:pt x="28471" y="123721"/>
                      <a:pt x="31168" y="122266"/>
                      <a:pt x="33981" y="122266"/>
                    </a:cubicBezTo>
                    <a:cubicBezTo>
                      <a:pt x="35362" y="122266"/>
                      <a:pt x="36771" y="122617"/>
                      <a:pt x="38079" y="123348"/>
                    </a:cubicBezTo>
                    <a:lnTo>
                      <a:pt x="94029" y="24763"/>
                    </a:lnTo>
                    <a:cubicBezTo>
                      <a:pt x="90057" y="22544"/>
                      <a:pt x="88656" y="17521"/>
                      <a:pt x="90875" y="13550"/>
                    </a:cubicBezTo>
                    <a:lnTo>
                      <a:pt x="67047" y="1"/>
                    </a:ln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973;p59">
                <a:extLst>
                  <a:ext uri="{FF2B5EF4-FFF2-40B4-BE49-F238E27FC236}">
                    <a16:creationId xmlns:a16="http://schemas.microsoft.com/office/drawing/2014/main" id="{BA5C7C0E-D9B1-4AF2-835B-B37799DB7119}"/>
                  </a:ext>
                </a:extLst>
              </p:cNvPr>
              <p:cNvSpPr/>
              <p:nvPr/>
            </p:nvSpPr>
            <p:spPr>
              <a:xfrm>
                <a:off x="4099075" y="2104925"/>
                <a:ext cx="1045450" cy="917575"/>
              </a:xfrm>
              <a:custGeom>
                <a:avLst/>
                <a:gdLst/>
                <a:ahLst/>
                <a:cxnLst/>
                <a:rect l="l" t="t" r="r" b="b"/>
                <a:pathLst>
                  <a:path w="41818" h="36703" extrusionOk="0">
                    <a:moveTo>
                      <a:pt x="20881" y="1"/>
                    </a:moveTo>
                    <a:cubicBezTo>
                      <a:pt x="14485" y="1"/>
                      <a:pt x="8291" y="3330"/>
                      <a:pt x="4907" y="9312"/>
                    </a:cubicBezTo>
                    <a:cubicBezTo>
                      <a:pt x="1" y="18072"/>
                      <a:pt x="3038" y="29285"/>
                      <a:pt x="11915" y="34308"/>
                    </a:cubicBezTo>
                    <a:cubicBezTo>
                      <a:pt x="14750" y="35933"/>
                      <a:pt x="17842" y="36702"/>
                      <a:pt x="20897" y="36702"/>
                    </a:cubicBezTo>
                    <a:cubicBezTo>
                      <a:pt x="27284" y="36702"/>
                      <a:pt x="33514" y="33342"/>
                      <a:pt x="36911" y="27416"/>
                    </a:cubicBezTo>
                    <a:cubicBezTo>
                      <a:pt x="41817" y="18539"/>
                      <a:pt x="38780" y="7326"/>
                      <a:pt x="30020" y="2420"/>
                    </a:cubicBezTo>
                    <a:cubicBezTo>
                      <a:pt x="27124" y="781"/>
                      <a:pt x="23979" y="1"/>
                      <a:pt x="208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74;p59">
                <a:extLst>
                  <a:ext uri="{FF2B5EF4-FFF2-40B4-BE49-F238E27FC236}">
                    <a16:creationId xmlns:a16="http://schemas.microsoft.com/office/drawing/2014/main" id="{3BDD5407-C6ED-4F3B-97BC-DD4C8C320F40}"/>
                  </a:ext>
                </a:extLst>
              </p:cNvPr>
              <p:cNvSpPr/>
              <p:nvPr/>
            </p:nvSpPr>
            <p:spPr>
              <a:xfrm>
                <a:off x="4309325" y="2290975"/>
                <a:ext cx="630775" cy="557775"/>
              </a:xfrm>
              <a:custGeom>
                <a:avLst/>
                <a:gdLst/>
                <a:ahLst/>
                <a:cxnLst/>
                <a:rect l="l" t="t" r="r" b="b"/>
                <a:pathLst>
                  <a:path w="25231" h="22311" extrusionOk="0">
                    <a:moveTo>
                      <a:pt x="6192" y="8761"/>
                    </a:moveTo>
                    <a:lnTo>
                      <a:pt x="9813" y="10747"/>
                    </a:lnTo>
                    <a:cubicBezTo>
                      <a:pt x="9228" y="11214"/>
                      <a:pt x="8761" y="11564"/>
                      <a:pt x="8294" y="11798"/>
                    </a:cubicBezTo>
                    <a:cubicBezTo>
                      <a:pt x="8101" y="11846"/>
                      <a:pt x="7907" y="11875"/>
                      <a:pt x="7722" y="11875"/>
                    </a:cubicBezTo>
                    <a:cubicBezTo>
                      <a:pt x="7460" y="11875"/>
                      <a:pt x="7214" y="11818"/>
                      <a:pt x="7009" y="11681"/>
                    </a:cubicBezTo>
                    <a:cubicBezTo>
                      <a:pt x="6542" y="11448"/>
                      <a:pt x="6308" y="11097"/>
                      <a:pt x="6075" y="10513"/>
                    </a:cubicBezTo>
                    <a:cubicBezTo>
                      <a:pt x="5958" y="10046"/>
                      <a:pt x="5958" y="9462"/>
                      <a:pt x="6192" y="8761"/>
                    </a:cubicBezTo>
                    <a:close/>
                    <a:moveTo>
                      <a:pt x="17592" y="9619"/>
                    </a:moveTo>
                    <a:cubicBezTo>
                      <a:pt x="17832" y="9619"/>
                      <a:pt x="18066" y="9675"/>
                      <a:pt x="18339" y="9812"/>
                    </a:cubicBezTo>
                    <a:cubicBezTo>
                      <a:pt x="18807" y="10046"/>
                      <a:pt x="19040" y="10396"/>
                      <a:pt x="19157" y="10980"/>
                    </a:cubicBezTo>
                    <a:cubicBezTo>
                      <a:pt x="19274" y="11448"/>
                      <a:pt x="19274" y="12032"/>
                      <a:pt x="19040" y="12732"/>
                    </a:cubicBezTo>
                    <a:lnTo>
                      <a:pt x="15536" y="10747"/>
                    </a:lnTo>
                    <a:cubicBezTo>
                      <a:pt x="16120" y="10280"/>
                      <a:pt x="16587" y="9929"/>
                      <a:pt x="17054" y="9696"/>
                    </a:cubicBezTo>
                    <a:cubicBezTo>
                      <a:pt x="17248" y="9647"/>
                      <a:pt x="17421" y="9619"/>
                      <a:pt x="17592" y="9619"/>
                    </a:cubicBezTo>
                    <a:close/>
                    <a:moveTo>
                      <a:pt x="8644" y="1"/>
                    </a:moveTo>
                    <a:cubicBezTo>
                      <a:pt x="7009" y="818"/>
                      <a:pt x="5491" y="2220"/>
                      <a:pt x="4206" y="4206"/>
                    </a:cubicBezTo>
                    <a:lnTo>
                      <a:pt x="1402" y="2687"/>
                    </a:lnTo>
                    <a:lnTo>
                      <a:pt x="1" y="5257"/>
                    </a:lnTo>
                    <a:lnTo>
                      <a:pt x="2804" y="6775"/>
                    </a:lnTo>
                    <a:cubicBezTo>
                      <a:pt x="1987" y="8878"/>
                      <a:pt x="1753" y="10630"/>
                      <a:pt x="2103" y="12265"/>
                    </a:cubicBezTo>
                    <a:cubicBezTo>
                      <a:pt x="2571" y="13901"/>
                      <a:pt x="3505" y="15069"/>
                      <a:pt x="4907" y="15886"/>
                    </a:cubicBezTo>
                    <a:cubicBezTo>
                      <a:pt x="5783" y="16373"/>
                      <a:pt x="6740" y="16616"/>
                      <a:pt x="7575" y="16616"/>
                    </a:cubicBezTo>
                    <a:cubicBezTo>
                      <a:pt x="7742" y="16616"/>
                      <a:pt x="7905" y="16607"/>
                      <a:pt x="8060" y="16587"/>
                    </a:cubicBezTo>
                    <a:cubicBezTo>
                      <a:pt x="9112" y="16353"/>
                      <a:pt x="9929" y="16003"/>
                      <a:pt x="10747" y="15302"/>
                    </a:cubicBezTo>
                    <a:cubicBezTo>
                      <a:pt x="11681" y="14718"/>
                      <a:pt x="12499" y="13901"/>
                      <a:pt x="13433" y="12849"/>
                    </a:cubicBezTo>
                    <a:lnTo>
                      <a:pt x="17755" y="15302"/>
                    </a:lnTo>
                    <a:cubicBezTo>
                      <a:pt x="17171" y="16120"/>
                      <a:pt x="16354" y="16938"/>
                      <a:pt x="15536" y="17522"/>
                    </a:cubicBezTo>
                    <a:cubicBezTo>
                      <a:pt x="14835" y="18222"/>
                      <a:pt x="13901" y="18806"/>
                      <a:pt x="13083" y="19157"/>
                    </a:cubicBezTo>
                    <a:lnTo>
                      <a:pt x="15419" y="22311"/>
                    </a:lnTo>
                    <a:cubicBezTo>
                      <a:pt x="16354" y="21843"/>
                      <a:pt x="17288" y="21259"/>
                      <a:pt x="18339" y="20325"/>
                    </a:cubicBezTo>
                    <a:cubicBezTo>
                      <a:pt x="19391" y="19390"/>
                      <a:pt x="20208" y="18339"/>
                      <a:pt x="21026" y="17171"/>
                    </a:cubicBezTo>
                    <a:lnTo>
                      <a:pt x="23829" y="18690"/>
                    </a:lnTo>
                    <a:lnTo>
                      <a:pt x="25231" y="16120"/>
                    </a:lnTo>
                    <a:lnTo>
                      <a:pt x="22428" y="14601"/>
                    </a:lnTo>
                    <a:cubicBezTo>
                      <a:pt x="23245" y="12499"/>
                      <a:pt x="23479" y="10747"/>
                      <a:pt x="23012" y="9112"/>
                    </a:cubicBezTo>
                    <a:cubicBezTo>
                      <a:pt x="22661" y="7593"/>
                      <a:pt x="21727" y="6425"/>
                      <a:pt x="20325" y="5607"/>
                    </a:cubicBezTo>
                    <a:cubicBezTo>
                      <a:pt x="19449" y="5121"/>
                      <a:pt x="18573" y="4877"/>
                      <a:pt x="17697" y="4877"/>
                    </a:cubicBezTo>
                    <a:cubicBezTo>
                      <a:pt x="17522" y="4877"/>
                      <a:pt x="17346" y="4887"/>
                      <a:pt x="17171" y="4906"/>
                    </a:cubicBezTo>
                    <a:cubicBezTo>
                      <a:pt x="16237" y="5140"/>
                      <a:pt x="15302" y="5491"/>
                      <a:pt x="14485" y="6075"/>
                    </a:cubicBezTo>
                    <a:cubicBezTo>
                      <a:pt x="13667" y="6775"/>
                      <a:pt x="12733" y="7593"/>
                      <a:pt x="11798" y="8644"/>
                    </a:cubicBezTo>
                    <a:lnTo>
                      <a:pt x="7593" y="6191"/>
                    </a:lnTo>
                    <a:cubicBezTo>
                      <a:pt x="8411" y="4906"/>
                      <a:pt x="9579" y="3855"/>
                      <a:pt x="11097" y="3038"/>
                    </a:cubicBezTo>
                    <a:lnTo>
                      <a:pt x="8644" y="1"/>
                    </a:lnTo>
                    <a:close/>
                  </a:path>
                </a:pathLst>
              </a:custGeom>
              <a:solidFill>
                <a:srgbClr val="709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75;p59">
                <a:extLst>
                  <a:ext uri="{FF2B5EF4-FFF2-40B4-BE49-F238E27FC236}">
                    <a16:creationId xmlns:a16="http://schemas.microsoft.com/office/drawing/2014/main" id="{F2C4CA46-C1CE-4865-AACA-CB1394CCD133}"/>
                  </a:ext>
                </a:extLst>
              </p:cNvPr>
              <p:cNvSpPr/>
              <p:nvPr/>
            </p:nvSpPr>
            <p:spPr>
              <a:xfrm>
                <a:off x="3862550" y="3280875"/>
                <a:ext cx="473100" cy="414750"/>
              </a:xfrm>
              <a:custGeom>
                <a:avLst/>
                <a:gdLst/>
                <a:ahLst/>
                <a:cxnLst/>
                <a:rect l="l" t="t" r="r" b="b"/>
                <a:pathLst>
                  <a:path w="18924" h="16590" extrusionOk="0">
                    <a:moveTo>
                      <a:pt x="9494" y="0"/>
                    </a:moveTo>
                    <a:cubicBezTo>
                      <a:pt x="6576" y="0"/>
                      <a:pt x="3726" y="1512"/>
                      <a:pt x="2220" y="4207"/>
                    </a:cubicBezTo>
                    <a:cubicBezTo>
                      <a:pt x="1" y="8178"/>
                      <a:pt x="1402" y="13201"/>
                      <a:pt x="5374" y="15537"/>
                    </a:cubicBezTo>
                    <a:cubicBezTo>
                      <a:pt x="6650" y="16250"/>
                      <a:pt x="8035" y="16590"/>
                      <a:pt x="9401" y="16590"/>
                    </a:cubicBezTo>
                    <a:cubicBezTo>
                      <a:pt x="12284" y="16590"/>
                      <a:pt x="15081" y="15078"/>
                      <a:pt x="16587" y="12383"/>
                    </a:cubicBezTo>
                    <a:cubicBezTo>
                      <a:pt x="18923" y="8412"/>
                      <a:pt x="17521" y="3389"/>
                      <a:pt x="13550" y="1053"/>
                    </a:cubicBezTo>
                    <a:cubicBezTo>
                      <a:pt x="12273" y="340"/>
                      <a:pt x="10876" y="0"/>
                      <a:pt x="9494" y="0"/>
                    </a:cubicBezTo>
                    <a:close/>
                  </a:path>
                </a:pathLst>
              </a:custGeom>
              <a:solidFill>
                <a:srgbClr val="2450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76;p59">
                <a:extLst>
                  <a:ext uri="{FF2B5EF4-FFF2-40B4-BE49-F238E27FC236}">
                    <a16:creationId xmlns:a16="http://schemas.microsoft.com/office/drawing/2014/main" id="{4C9A1D19-1E96-4621-B401-F46AF6848E8B}"/>
                  </a:ext>
                </a:extLst>
              </p:cNvPr>
              <p:cNvSpPr/>
              <p:nvPr/>
            </p:nvSpPr>
            <p:spPr>
              <a:xfrm>
                <a:off x="3956000" y="3365600"/>
                <a:ext cx="286200" cy="251150"/>
              </a:xfrm>
              <a:custGeom>
                <a:avLst/>
                <a:gdLst/>
                <a:ahLst/>
                <a:cxnLst/>
                <a:rect l="l" t="t" r="r" b="b"/>
                <a:pathLst>
                  <a:path w="11448" h="10046" extrusionOk="0">
                    <a:moveTo>
                      <a:pt x="2804" y="3972"/>
                    </a:moveTo>
                    <a:lnTo>
                      <a:pt x="4439" y="4789"/>
                    </a:lnTo>
                    <a:cubicBezTo>
                      <a:pt x="4205" y="5023"/>
                      <a:pt x="3972" y="5257"/>
                      <a:pt x="3738" y="5257"/>
                    </a:cubicBezTo>
                    <a:cubicBezTo>
                      <a:pt x="3680" y="5315"/>
                      <a:pt x="3592" y="5344"/>
                      <a:pt x="3490" y="5344"/>
                    </a:cubicBezTo>
                    <a:cubicBezTo>
                      <a:pt x="3388" y="5344"/>
                      <a:pt x="3271" y="5315"/>
                      <a:pt x="3154" y="5257"/>
                    </a:cubicBezTo>
                    <a:cubicBezTo>
                      <a:pt x="3037" y="5140"/>
                      <a:pt x="2804" y="4906"/>
                      <a:pt x="2804" y="4789"/>
                    </a:cubicBezTo>
                    <a:cubicBezTo>
                      <a:pt x="2687" y="4556"/>
                      <a:pt x="2687" y="4205"/>
                      <a:pt x="2804" y="3972"/>
                    </a:cubicBezTo>
                    <a:close/>
                    <a:moveTo>
                      <a:pt x="8045" y="4351"/>
                    </a:moveTo>
                    <a:cubicBezTo>
                      <a:pt x="8148" y="4351"/>
                      <a:pt x="8235" y="4380"/>
                      <a:pt x="8294" y="4439"/>
                    </a:cubicBezTo>
                    <a:cubicBezTo>
                      <a:pt x="8527" y="4556"/>
                      <a:pt x="8644" y="4672"/>
                      <a:pt x="8644" y="4906"/>
                    </a:cubicBezTo>
                    <a:cubicBezTo>
                      <a:pt x="8761" y="5140"/>
                      <a:pt x="8761" y="5373"/>
                      <a:pt x="8644" y="5724"/>
                    </a:cubicBezTo>
                    <a:lnTo>
                      <a:pt x="7009" y="4789"/>
                    </a:lnTo>
                    <a:cubicBezTo>
                      <a:pt x="7242" y="4556"/>
                      <a:pt x="7476" y="4439"/>
                      <a:pt x="7709" y="4439"/>
                    </a:cubicBezTo>
                    <a:cubicBezTo>
                      <a:pt x="7826" y="4380"/>
                      <a:pt x="7943" y="4351"/>
                      <a:pt x="8045" y="4351"/>
                    </a:cubicBezTo>
                    <a:close/>
                    <a:moveTo>
                      <a:pt x="3972" y="0"/>
                    </a:moveTo>
                    <a:cubicBezTo>
                      <a:pt x="3154" y="351"/>
                      <a:pt x="2570" y="1052"/>
                      <a:pt x="1986" y="1869"/>
                    </a:cubicBezTo>
                    <a:lnTo>
                      <a:pt x="701" y="1168"/>
                    </a:lnTo>
                    <a:lnTo>
                      <a:pt x="0" y="2336"/>
                    </a:lnTo>
                    <a:lnTo>
                      <a:pt x="1285" y="3037"/>
                    </a:lnTo>
                    <a:cubicBezTo>
                      <a:pt x="935" y="3972"/>
                      <a:pt x="818" y="4789"/>
                      <a:pt x="1052" y="5490"/>
                    </a:cubicBezTo>
                    <a:cubicBezTo>
                      <a:pt x="1168" y="6308"/>
                      <a:pt x="1636" y="6775"/>
                      <a:pt x="2220" y="7125"/>
                    </a:cubicBezTo>
                    <a:cubicBezTo>
                      <a:pt x="2658" y="7388"/>
                      <a:pt x="3030" y="7520"/>
                      <a:pt x="3386" y="7520"/>
                    </a:cubicBezTo>
                    <a:cubicBezTo>
                      <a:pt x="3504" y="7520"/>
                      <a:pt x="3621" y="7505"/>
                      <a:pt x="3738" y="7476"/>
                    </a:cubicBezTo>
                    <a:cubicBezTo>
                      <a:pt x="4089" y="7359"/>
                      <a:pt x="4556" y="7242"/>
                      <a:pt x="4906" y="6892"/>
                    </a:cubicBezTo>
                    <a:cubicBezTo>
                      <a:pt x="5257" y="6658"/>
                      <a:pt x="5724" y="6308"/>
                      <a:pt x="6191" y="5841"/>
                    </a:cubicBezTo>
                    <a:lnTo>
                      <a:pt x="8060" y="6892"/>
                    </a:lnTo>
                    <a:cubicBezTo>
                      <a:pt x="7826" y="7242"/>
                      <a:pt x="7476" y="7593"/>
                      <a:pt x="7125" y="7943"/>
                    </a:cubicBezTo>
                    <a:cubicBezTo>
                      <a:pt x="6775" y="8293"/>
                      <a:pt x="6425" y="8410"/>
                      <a:pt x="5957" y="8644"/>
                    </a:cubicBezTo>
                    <a:lnTo>
                      <a:pt x="7009" y="10046"/>
                    </a:lnTo>
                    <a:cubicBezTo>
                      <a:pt x="7476" y="9929"/>
                      <a:pt x="7943" y="9578"/>
                      <a:pt x="8294" y="9228"/>
                    </a:cubicBezTo>
                    <a:cubicBezTo>
                      <a:pt x="8761" y="8761"/>
                      <a:pt x="9228" y="8293"/>
                      <a:pt x="9578" y="7709"/>
                    </a:cubicBezTo>
                    <a:lnTo>
                      <a:pt x="10746" y="8410"/>
                    </a:lnTo>
                    <a:lnTo>
                      <a:pt x="11447" y="7242"/>
                    </a:lnTo>
                    <a:lnTo>
                      <a:pt x="10162" y="6541"/>
                    </a:lnTo>
                    <a:cubicBezTo>
                      <a:pt x="10513" y="5607"/>
                      <a:pt x="10630" y="4789"/>
                      <a:pt x="10396" y="4088"/>
                    </a:cubicBezTo>
                    <a:cubicBezTo>
                      <a:pt x="10279" y="3388"/>
                      <a:pt x="9812" y="2920"/>
                      <a:pt x="9228" y="2570"/>
                    </a:cubicBezTo>
                    <a:cubicBezTo>
                      <a:pt x="8878" y="2307"/>
                      <a:pt x="8527" y="2176"/>
                      <a:pt x="8177" y="2176"/>
                    </a:cubicBezTo>
                    <a:cubicBezTo>
                      <a:pt x="8060" y="2176"/>
                      <a:pt x="7943" y="2190"/>
                      <a:pt x="7826" y="2220"/>
                    </a:cubicBezTo>
                    <a:cubicBezTo>
                      <a:pt x="7359" y="2336"/>
                      <a:pt x="6892" y="2453"/>
                      <a:pt x="6541" y="2804"/>
                    </a:cubicBezTo>
                    <a:cubicBezTo>
                      <a:pt x="6191" y="3037"/>
                      <a:pt x="5841" y="3388"/>
                      <a:pt x="5373" y="3855"/>
                    </a:cubicBezTo>
                    <a:lnTo>
                      <a:pt x="3388" y="2804"/>
                    </a:lnTo>
                    <a:cubicBezTo>
                      <a:pt x="3855" y="2220"/>
                      <a:pt x="4322" y="1752"/>
                      <a:pt x="5023" y="1402"/>
                    </a:cubicBezTo>
                    <a:lnTo>
                      <a:pt x="3972" y="0"/>
                    </a:lnTo>
                    <a:close/>
                  </a:path>
                </a:pathLst>
              </a:custGeom>
              <a:solidFill>
                <a:srgbClr val="709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77;p59">
                <a:extLst>
                  <a:ext uri="{FF2B5EF4-FFF2-40B4-BE49-F238E27FC236}">
                    <a16:creationId xmlns:a16="http://schemas.microsoft.com/office/drawing/2014/main" id="{12197286-F932-423B-A1DE-C15229E71F7A}"/>
                  </a:ext>
                </a:extLst>
              </p:cNvPr>
              <p:cNvSpPr/>
              <p:nvPr/>
            </p:nvSpPr>
            <p:spPr>
              <a:xfrm>
                <a:off x="4910875" y="1431800"/>
                <a:ext cx="473100" cy="414475"/>
              </a:xfrm>
              <a:custGeom>
                <a:avLst/>
                <a:gdLst/>
                <a:ahLst/>
                <a:cxnLst/>
                <a:rect l="l" t="t" r="r" b="b"/>
                <a:pathLst>
                  <a:path w="18924" h="16579" extrusionOk="0">
                    <a:moveTo>
                      <a:pt x="9418" y="0"/>
                    </a:moveTo>
                    <a:cubicBezTo>
                      <a:pt x="6527" y="0"/>
                      <a:pt x="3713" y="1482"/>
                      <a:pt x="2220" y="4232"/>
                    </a:cubicBezTo>
                    <a:cubicBezTo>
                      <a:pt x="1" y="8203"/>
                      <a:pt x="1402" y="13226"/>
                      <a:pt x="5374" y="15445"/>
                    </a:cubicBezTo>
                    <a:cubicBezTo>
                      <a:pt x="6682" y="16215"/>
                      <a:pt x="8105" y="16579"/>
                      <a:pt x="9504" y="16579"/>
                    </a:cubicBezTo>
                    <a:cubicBezTo>
                      <a:pt x="12351" y="16579"/>
                      <a:pt x="15099" y="15071"/>
                      <a:pt x="16587" y="12408"/>
                    </a:cubicBezTo>
                    <a:cubicBezTo>
                      <a:pt x="18923" y="8437"/>
                      <a:pt x="17522" y="3297"/>
                      <a:pt x="13550" y="1078"/>
                    </a:cubicBezTo>
                    <a:cubicBezTo>
                      <a:pt x="12250" y="351"/>
                      <a:pt x="10825" y="0"/>
                      <a:pt x="941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78;p59">
                <a:extLst>
                  <a:ext uri="{FF2B5EF4-FFF2-40B4-BE49-F238E27FC236}">
                    <a16:creationId xmlns:a16="http://schemas.microsoft.com/office/drawing/2014/main" id="{2CE59E68-E30C-424C-9CB9-20C4DAE1B88C}"/>
                  </a:ext>
                </a:extLst>
              </p:cNvPr>
              <p:cNvSpPr/>
              <p:nvPr/>
            </p:nvSpPr>
            <p:spPr>
              <a:xfrm>
                <a:off x="5004325" y="1514225"/>
                <a:ext cx="286200" cy="254075"/>
              </a:xfrm>
              <a:custGeom>
                <a:avLst/>
                <a:gdLst/>
                <a:ahLst/>
                <a:cxnLst/>
                <a:rect l="l" t="t" r="r" b="b"/>
                <a:pathLst>
                  <a:path w="11448" h="10163" extrusionOk="0">
                    <a:moveTo>
                      <a:pt x="2804" y="3972"/>
                    </a:moveTo>
                    <a:lnTo>
                      <a:pt x="4439" y="4906"/>
                    </a:lnTo>
                    <a:cubicBezTo>
                      <a:pt x="4206" y="5140"/>
                      <a:pt x="3972" y="5257"/>
                      <a:pt x="3738" y="5373"/>
                    </a:cubicBezTo>
                    <a:lnTo>
                      <a:pt x="3855" y="5373"/>
                    </a:lnTo>
                    <a:cubicBezTo>
                      <a:pt x="3777" y="5412"/>
                      <a:pt x="3699" y="5425"/>
                      <a:pt x="3622" y="5425"/>
                    </a:cubicBezTo>
                    <a:cubicBezTo>
                      <a:pt x="3466" y="5425"/>
                      <a:pt x="3310" y="5373"/>
                      <a:pt x="3154" y="5373"/>
                    </a:cubicBezTo>
                    <a:cubicBezTo>
                      <a:pt x="3038" y="5257"/>
                      <a:pt x="2921" y="5023"/>
                      <a:pt x="2804" y="4789"/>
                    </a:cubicBezTo>
                    <a:cubicBezTo>
                      <a:pt x="2687" y="4556"/>
                      <a:pt x="2804" y="4322"/>
                      <a:pt x="2804" y="3972"/>
                    </a:cubicBezTo>
                    <a:close/>
                    <a:moveTo>
                      <a:pt x="7710" y="4439"/>
                    </a:moveTo>
                    <a:cubicBezTo>
                      <a:pt x="7943" y="4439"/>
                      <a:pt x="8177" y="4439"/>
                      <a:pt x="8294" y="4556"/>
                    </a:cubicBezTo>
                    <a:cubicBezTo>
                      <a:pt x="8527" y="4672"/>
                      <a:pt x="8644" y="4789"/>
                      <a:pt x="8644" y="5023"/>
                    </a:cubicBezTo>
                    <a:cubicBezTo>
                      <a:pt x="8761" y="5257"/>
                      <a:pt x="8761" y="5490"/>
                      <a:pt x="8644" y="5724"/>
                    </a:cubicBezTo>
                    <a:lnTo>
                      <a:pt x="7009" y="4906"/>
                    </a:lnTo>
                    <a:cubicBezTo>
                      <a:pt x="7243" y="4672"/>
                      <a:pt x="7476" y="4556"/>
                      <a:pt x="7710" y="4439"/>
                    </a:cubicBezTo>
                    <a:close/>
                    <a:moveTo>
                      <a:pt x="3972" y="0"/>
                    </a:moveTo>
                    <a:cubicBezTo>
                      <a:pt x="3154" y="467"/>
                      <a:pt x="2570" y="1051"/>
                      <a:pt x="1870" y="1986"/>
                    </a:cubicBezTo>
                    <a:lnTo>
                      <a:pt x="701" y="1285"/>
                    </a:lnTo>
                    <a:lnTo>
                      <a:pt x="1" y="2453"/>
                    </a:lnTo>
                    <a:lnTo>
                      <a:pt x="1285" y="3154"/>
                    </a:lnTo>
                    <a:cubicBezTo>
                      <a:pt x="935" y="4088"/>
                      <a:pt x="818" y="4906"/>
                      <a:pt x="1052" y="5607"/>
                    </a:cubicBezTo>
                    <a:cubicBezTo>
                      <a:pt x="1169" y="6308"/>
                      <a:pt x="1636" y="6892"/>
                      <a:pt x="2220" y="7242"/>
                    </a:cubicBezTo>
                    <a:cubicBezTo>
                      <a:pt x="2804" y="7476"/>
                      <a:pt x="3271" y="7593"/>
                      <a:pt x="3738" y="7593"/>
                    </a:cubicBezTo>
                    <a:cubicBezTo>
                      <a:pt x="4089" y="7476"/>
                      <a:pt x="4556" y="7242"/>
                      <a:pt x="4906" y="7009"/>
                    </a:cubicBezTo>
                    <a:cubicBezTo>
                      <a:pt x="5257" y="6775"/>
                      <a:pt x="5724" y="6308"/>
                      <a:pt x="6191" y="5841"/>
                    </a:cubicBezTo>
                    <a:lnTo>
                      <a:pt x="8060" y="7009"/>
                    </a:lnTo>
                    <a:cubicBezTo>
                      <a:pt x="7827" y="7359"/>
                      <a:pt x="7476" y="7709"/>
                      <a:pt x="7126" y="8060"/>
                    </a:cubicBezTo>
                    <a:cubicBezTo>
                      <a:pt x="6775" y="8293"/>
                      <a:pt x="6425" y="8527"/>
                      <a:pt x="5958" y="8761"/>
                    </a:cubicBezTo>
                    <a:lnTo>
                      <a:pt x="7009" y="10162"/>
                    </a:lnTo>
                    <a:cubicBezTo>
                      <a:pt x="7476" y="9929"/>
                      <a:pt x="7943" y="9695"/>
                      <a:pt x="8294" y="9228"/>
                    </a:cubicBezTo>
                    <a:cubicBezTo>
                      <a:pt x="8761" y="8877"/>
                      <a:pt x="9228" y="8410"/>
                      <a:pt x="9579" y="7826"/>
                    </a:cubicBezTo>
                    <a:lnTo>
                      <a:pt x="10747" y="8527"/>
                    </a:lnTo>
                    <a:lnTo>
                      <a:pt x="11448" y="7359"/>
                    </a:lnTo>
                    <a:lnTo>
                      <a:pt x="10163" y="6658"/>
                    </a:lnTo>
                    <a:cubicBezTo>
                      <a:pt x="10513" y="5724"/>
                      <a:pt x="10630" y="4906"/>
                      <a:pt x="10396" y="4205"/>
                    </a:cubicBezTo>
                    <a:cubicBezTo>
                      <a:pt x="10280" y="3504"/>
                      <a:pt x="9812" y="2920"/>
                      <a:pt x="9228" y="2570"/>
                    </a:cubicBezTo>
                    <a:cubicBezTo>
                      <a:pt x="8761" y="2336"/>
                      <a:pt x="8177" y="2220"/>
                      <a:pt x="7827" y="2220"/>
                    </a:cubicBezTo>
                    <a:cubicBezTo>
                      <a:pt x="7359" y="2336"/>
                      <a:pt x="6892" y="2570"/>
                      <a:pt x="6542" y="2804"/>
                    </a:cubicBezTo>
                    <a:cubicBezTo>
                      <a:pt x="6191" y="3154"/>
                      <a:pt x="5841" y="3504"/>
                      <a:pt x="5374" y="3972"/>
                    </a:cubicBezTo>
                    <a:lnTo>
                      <a:pt x="3388" y="2804"/>
                    </a:lnTo>
                    <a:cubicBezTo>
                      <a:pt x="3855" y="2336"/>
                      <a:pt x="4322" y="1752"/>
                      <a:pt x="5023" y="1402"/>
                    </a:cubicBezTo>
                    <a:lnTo>
                      <a:pt x="397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79;p59">
                <a:extLst>
                  <a:ext uri="{FF2B5EF4-FFF2-40B4-BE49-F238E27FC236}">
                    <a16:creationId xmlns:a16="http://schemas.microsoft.com/office/drawing/2014/main" id="{1AD3C018-B977-4A24-806C-628D1115797D}"/>
                  </a:ext>
                </a:extLst>
              </p:cNvPr>
              <p:cNvSpPr/>
              <p:nvPr/>
            </p:nvSpPr>
            <p:spPr>
              <a:xfrm>
                <a:off x="2849250" y="331550"/>
                <a:ext cx="1664525" cy="3580125"/>
              </a:xfrm>
              <a:custGeom>
                <a:avLst/>
                <a:gdLst/>
                <a:ahLst/>
                <a:cxnLst/>
                <a:rect l="l" t="t" r="r" b="b"/>
                <a:pathLst>
                  <a:path w="66581" h="143205" extrusionOk="0">
                    <a:moveTo>
                      <a:pt x="13200" y="1"/>
                    </a:moveTo>
                    <a:lnTo>
                      <a:pt x="1" y="138066"/>
                    </a:lnTo>
                    <a:lnTo>
                      <a:pt x="53381" y="143205"/>
                    </a:lnTo>
                    <a:lnTo>
                      <a:pt x="66580" y="5140"/>
                    </a:lnTo>
                    <a:lnTo>
                      <a:pt x="1320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80;p59">
                <a:extLst>
                  <a:ext uri="{FF2B5EF4-FFF2-40B4-BE49-F238E27FC236}">
                    <a16:creationId xmlns:a16="http://schemas.microsoft.com/office/drawing/2014/main" id="{43435B4F-C04D-4DE8-A59F-7FE7FA75422F}"/>
                  </a:ext>
                </a:extLst>
              </p:cNvPr>
              <p:cNvSpPr/>
              <p:nvPr/>
            </p:nvSpPr>
            <p:spPr>
              <a:xfrm>
                <a:off x="3001100" y="474650"/>
                <a:ext cx="1360825" cy="3293950"/>
              </a:xfrm>
              <a:custGeom>
                <a:avLst/>
                <a:gdLst/>
                <a:ahLst/>
                <a:cxnLst/>
                <a:rect l="l" t="t" r="r" b="b"/>
                <a:pathLst>
                  <a:path w="54433" h="131758" extrusionOk="0">
                    <a:moveTo>
                      <a:pt x="19741" y="0"/>
                    </a:moveTo>
                    <a:cubicBezTo>
                      <a:pt x="19304" y="4265"/>
                      <a:pt x="15795" y="7403"/>
                      <a:pt x="11611" y="7403"/>
                    </a:cubicBezTo>
                    <a:cubicBezTo>
                      <a:pt x="11326" y="7403"/>
                      <a:pt x="11038" y="7389"/>
                      <a:pt x="10747" y="7359"/>
                    </a:cubicBezTo>
                    <a:lnTo>
                      <a:pt x="1" y="120194"/>
                    </a:lnTo>
                    <a:cubicBezTo>
                      <a:pt x="4556" y="120661"/>
                      <a:pt x="7827" y="124632"/>
                      <a:pt x="7360" y="129071"/>
                    </a:cubicBezTo>
                    <a:lnTo>
                      <a:pt x="34692" y="131757"/>
                    </a:lnTo>
                    <a:cubicBezTo>
                      <a:pt x="35130" y="127493"/>
                      <a:pt x="38638" y="124354"/>
                      <a:pt x="42822" y="124354"/>
                    </a:cubicBezTo>
                    <a:cubicBezTo>
                      <a:pt x="43107" y="124354"/>
                      <a:pt x="43395" y="124369"/>
                      <a:pt x="43686" y="124399"/>
                    </a:cubicBezTo>
                    <a:lnTo>
                      <a:pt x="54432" y="11564"/>
                    </a:lnTo>
                    <a:cubicBezTo>
                      <a:pt x="49994" y="11097"/>
                      <a:pt x="46606" y="7125"/>
                      <a:pt x="47074" y="2570"/>
                    </a:cubicBezTo>
                    <a:lnTo>
                      <a:pt x="19741" y="0"/>
                    </a:ln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81;p59">
                <a:extLst>
                  <a:ext uri="{FF2B5EF4-FFF2-40B4-BE49-F238E27FC236}">
                    <a16:creationId xmlns:a16="http://schemas.microsoft.com/office/drawing/2014/main" id="{5E916229-1BC4-41E2-9F22-A05E8E7966FE}"/>
                  </a:ext>
                </a:extLst>
              </p:cNvPr>
              <p:cNvSpPr/>
              <p:nvPr/>
            </p:nvSpPr>
            <p:spPr>
              <a:xfrm>
                <a:off x="3199675" y="1663600"/>
                <a:ext cx="963675" cy="916050"/>
              </a:xfrm>
              <a:custGeom>
                <a:avLst/>
                <a:gdLst/>
                <a:ahLst/>
                <a:cxnLst/>
                <a:rect l="l" t="t" r="r" b="b"/>
                <a:pathLst>
                  <a:path w="38547" h="36642" extrusionOk="0">
                    <a:moveTo>
                      <a:pt x="19140" y="1"/>
                    </a:moveTo>
                    <a:cubicBezTo>
                      <a:pt x="9879" y="1"/>
                      <a:pt x="1927" y="7157"/>
                      <a:pt x="1052" y="16569"/>
                    </a:cubicBezTo>
                    <a:cubicBezTo>
                      <a:pt x="1" y="26614"/>
                      <a:pt x="7476" y="35608"/>
                      <a:pt x="17521" y="36543"/>
                    </a:cubicBezTo>
                    <a:cubicBezTo>
                      <a:pt x="18155" y="36609"/>
                      <a:pt x="18784" y="36641"/>
                      <a:pt x="19407" y="36641"/>
                    </a:cubicBezTo>
                    <a:cubicBezTo>
                      <a:pt x="28669" y="36641"/>
                      <a:pt x="36620" y="29485"/>
                      <a:pt x="37495" y="20073"/>
                    </a:cubicBezTo>
                    <a:cubicBezTo>
                      <a:pt x="38547" y="10028"/>
                      <a:pt x="31071" y="1034"/>
                      <a:pt x="21026" y="99"/>
                    </a:cubicBezTo>
                    <a:cubicBezTo>
                      <a:pt x="20392" y="33"/>
                      <a:pt x="19763" y="1"/>
                      <a:pt x="19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82;p59">
                <a:extLst>
                  <a:ext uri="{FF2B5EF4-FFF2-40B4-BE49-F238E27FC236}">
                    <a16:creationId xmlns:a16="http://schemas.microsoft.com/office/drawing/2014/main" id="{FC546DAC-8887-4AD5-B91E-F7842EDAD570}"/>
                  </a:ext>
                </a:extLst>
              </p:cNvPr>
              <p:cNvSpPr/>
              <p:nvPr/>
            </p:nvSpPr>
            <p:spPr>
              <a:xfrm>
                <a:off x="3339850" y="1911350"/>
                <a:ext cx="686250" cy="440975"/>
              </a:xfrm>
              <a:custGeom>
                <a:avLst/>
                <a:gdLst/>
                <a:ahLst/>
                <a:cxnLst/>
                <a:rect l="l" t="t" r="r" b="b"/>
                <a:pathLst>
                  <a:path w="27450" h="17639" extrusionOk="0">
                    <a:moveTo>
                      <a:pt x="18242" y="5097"/>
                    </a:moveTo>
                    <a:cubicBezTo>
                      <a:pt x="18346" y="5097"/>
                      <a:pt x="18456" y="5111"/>
                      <a:pt x="18572" y="5140"/>
                    </a:cubicBezTo>
                    <a:cubicBezTo>
                      <a:pt x="19040" y="5140"/>
                      <a:pt x="19507" y="5374"/>
                      <a:pt x="19740" y="5724"/>
                    </a:cubicBezTo>
                    <a:cubicBezTo>
                      <a:pt x="20091" y="6075"/>
                      <a:pt x="20324" y="6659"/>
                      <a:pt x="20441" y="7360"/>
                    </a:cubicBezTo>
                    <a:lnTo>
                      <a:pt x="16353" y="7009"/>
                    </a:lnTo>
                    <a:cubicBezTo>
                      <a:pt x="16704" y="6308"/>
                      <a:pt x="17054" y="5841"/>
                      <a:pt x="17404" y="5491"/>
                    </a:cubicBezTo>
                    <a:cubicBezTo>
                      <a:pt x="17667" y="5228"/>
                      <a:pt x="17930" y="5097"/>
                      <a:pt x="18242" y="5097"/>
                    </a:cubicBezTo>
                    <a:close/>
                    <a:moveTo>
                      <a:pt x="7009" y="8995"/>
                    </a:moveTo>
                    <a:lnTo>
                      <a:pt x="11097" y="9345"/>
                    </a:lnTo>
                    <a:cubicBezTo>
                      <a:pt x="10863" y="10046"/>
                      <a:pt x="10513" y="10630"/>
                      <a:pt x="10162" y="10864"/>
                    </a:cubicBezTo>
                    <a:cubicBezTo>
                      <a:pt x="9874" y="11152"/>
                      <a:pt x="9586" y="11361"/>
                      <a:pt x="9232" y="11361"/>
                    </a:cubicBezTo>
                    <a:cubicBezTo>
                      <a:pt x="9156" y="11361"/>
                      <a:pt x="9077" y="11352"/>
                      <a:pt x="8994" y="11331"/>
                    </a:cubicBezTo>
                    <a:cubicBezTo>
                      <a:pt x="8410" y="11331"/>
                      <a:pt x="8060" y="11097"/>
                      <a:pt x="7709" y="10747"/>
                    </a:cubicBezTo>
                    <a:cubicBezTo>
                      <a:pt x="7359" y="10280"/>
                      <a:pt x="7125" y="9696"/>
                      <a:pt x="7009" y="8995"/>
                    </a:cubicBezTo>
                    <a:close/>
                    <a:moveTo>
                      <a:pt x="5724" y="1"/>
                    </a:moveTo>
                    <a:cubicBezTo>
                      <a:pt x="4556" y="1519"/>
                      <a:pt x="3855" y="3388"/>
                      <a:pt x="3388" y="5724"/>
                    </a:cubicBezTo>
                    <a:lnTo>
                      <a:pt x="234" y="5374"/>
                    </a:lnTo>
                    <a:lnTo>
                      <a:pt x="0" y="8294"/>
                    </a:lnTo>
                    <a:lnTo>
                      <a:pt x="3154" y="8644"/>
                    </a:lnTo>
                    <a:cubicBezTo>
                      <a:pt x="3271" y="10864"/>
                      <a:pt x="3738" y="12616"/>
                      <a:pt x="4789" y="13901"/>
                    </a:cubicBezTo>
                    <a:cubicBezTo>
                      <a:pt x="5841" y="15186"/>
                      <a:pt x="7125" y="15886"/>
                      <a:pt x="8761" y="16003"/>
                    </a:cubicBezTo>
                    <a:cubicBezTo>
                      <a:pt x="8981" y="16023"/>
                      <a:pt x="9195" y="16033"/>
                      <a:pt x="9401" y="16033"/>
                    </a:cubicBezTo>
                    <a:cubicBezTo>
                      <a:pt x="10399" y="16033"/>
                      <a:pt x="11237" y="15806"/>
                      <a:pt x="11914" y="15419"/>
                    </a:cubicBezTo>
                    <a:cubicBezTo>
                      <a:pt x="12849" y="14835"/>
                      <a:pt x="13433" y="14018"/>
                      <a:pt x="14017" y="13200"/>
                    </a:cubicBezTo>
                    <a:cubicBezTo>
                      <a:pt x="14484" y="12265"/>
                      <a:pt x="14951" y="11097"/>
                      <a:pt x="15419" y="9813"/>
                    </a:cubicBezTo>
                    <a:lnTo>
                      <a:pt x="20208" y="10280"/>
                    </a:lnTo>
                    <a:cubicBezTo>
                      <a:pt x="20091" y="11331"/>
                      <a:pt x="19740" y="12265"/>
                      <a:pt x="19273" y="13200"/>
                    </a:cubicBezTo>
                    <a:cubicBezTo>
                      <a:pt x="18806" y="14134"/>
                      <a:pt x="18222" y="14952"/>
                      <a:pt x="17638" y="15653"/>
                    </a:cubicBezTo>
                    <a:lnTo>
                      <a:pt x="21025" y="17639"/>
                    </a:lnTo>
                    <a:cubicBezTo>
                      <a:pt x="21726" y="16938"/>
                      <a:pt x="22310" y="15886"/>
                      <a:pt x="22894" y="14602"/>
                    </a:cubicBezTo>
                    <a:cubicBezTo>
                      <a:pt x="23478" y="13434"/>
                      <a:pt x="23829" y="12032"/>
                      <a:pt x="24062" y="10630"/>
                    </a:cubicBezTo>
                    <a:lnTo>
                      <a:pt x="27216" y="10981"/>
                    </a:lnTo>
                    <a:lnTo>
                      <a:pt x="27450" y="8060"/>
                    </a:lnTo>
                    <a:lnTo>
                      <a:pt x="24179" y="7710"/>
                    </a:lnTo>
                    <a:cubicBezTo>
                      <a:pt x="24179" y="5491"/>
                      <a:pt x="23595" y="3739"/>
                      <a:pt x="22544" y="2571"/>
                    </a:cubicBezTo>
                    <a:cubicBezTo>
                      <a:pt x="21609" y="1286"/>
                      <a:pt x="20324" y="585"/>
                      <a:pt x="18689" y="351"/>
                    </a:cubicBezTo>
                    <a:cubicBezTo>
                      <a:pt x="18475" y="332"/>
                      <a:pt x="18267" y="322"/>
                      <a:pt x="18066" y="322"/>
                    </a:cubicBezTo>
                    <a:cubicBezTo>
                      <a:pt x="17060" y="322"/>
                      <a:pt x="16217" y="565"/>
                      <a:pt x="15535" y="1052"/>
                    </a:cubicBezTo>
                    <a:cubicBezTo>
                      <a:pt x="14718" y="1636"/>
                      <a:pt x="14017" y="2337"/>
                      <a:pt x="13550" y="3271"/>
                    </a:cubicBezTo>
                    <a:cubicBezTo>
                      <a:pt x="13083" y="4206"/>
                      <a:pt x="12615" y="5257"/>
                      <a:pt x="12148" y="6542"/>
                    </a:cubicBezTo>
                    <a:lnTo>
                      <a:pt x="7242" y="6075"/>
                    </a:lnTo>
                    <a:cubicBezTo>
                      <a:pt x="7593" y="4556"/>
                      <a:pt x="8177" y="3155"/>
                      <a:pt x="9111" y="1870"/>
                    </a:cubicBezTo>
                    <a:lnTo>
                      <a:pt x="572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83;p59">
                <a:extLst>
                  <a:ext uri="{FF2B5EF4-FFF2-40B4-BE49-F238E27FC236}">
                    <a16:creationId xmlns:a16="http://schemas.microsoft.com/office/drawing/2014/main" id="{780F1C6A-F35C-44A1-A8B8-F9B34593E485}"/>
                  </a:ext>
                </a:extLst>
              </p:cNvPr>
              <p:cNvSpPr/>
              <p:nvPr/>
            </p:nvSpPr>
            <p:spPr>
              <a:xfrm>
                <a:off x="3363200" y="2973225"/>
                <a:ext cx="435125" cy="413900"/>
              </a:xfrm>
              <a:custGeom>
                <a:avLst/>
                <a:gdLst/>
                <a:ahLst/>
                <a:cxnLst/>
                <a:rect l="l" t="t" r="r" b="b"/>
                <a:pathLst>
                  <a:path w="17405" h="16556" extrusionOk="0">
                    <a:moveTo>
                      <a:pt x="8623" y="0"/>
                    </a:moveTo>
                    <a:cubicBezTo>
                      <a:pt x="4428" y="0"/>
                      <a:pt x="906" y="3246"/>
                      <a:pt x="468" y="7519"/>
                    </a:cubicBezTo>
                    <a:cubicBezTo>
                      <a:pt x="1" y="12074"/>
                      <a:pt x="3388" y="16046"/>
                      <a:pt x="7944" y="16513"/>
                    </a:cubicBezTo>
                    <a:cubicBezTo>
                      <a:pt x="8226" y="16542"/>
                      <a:pt x="8506" y="16556"/>
                      <a:pt x="8783" y="16556"/>
                    </a:cubicBezTo>
                    <a:cubicBezTo>
                      <a:pt x="12977" y="16556"/>
                      <a:pt x="16499" y="13311"/>
                      <a:pt x="16938" y="9037"/>
                    </a:cubicBezTo>
                    <a:cubicBezTo>
                      <a:pt x="17405" y="4482"/>
                      <a:pt x="14017" y="394"/>
                      <a:pt x="9462" y="43"/>
                    </a:cubicBezTo>
                    <a:cubicBezTo>
                      <a:pt x="9180" y="14"/>
                      <a:pt x="8900" y="0"/>
                      <a:pt x="8623" y="0"/>
                    </a:cubicBezTo>
                    <a:close/>
                  </a:path>
                </a:pathLst>
              </a:custGeom>
              <a:solidFill>
                <a:srgbClr val="2450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84;p59">
                <a:extLst>
                  <a:ext uri="{FF2B5EF4-FFF2-40B4-BE49-F238E27FC236}">
                    <a16:creationId xmlns:a16="http://schemas.microsoft.com/office/drawing/2014/main" id="{030E8934-41BB-431A-958D-9C8FA18E5D7D}"/>
                  </a:ext>
                </a:extLst>
              </p:cNvPr>
              <p:cNvSpPr/>
              <p:nvPr/>
            </p:nvSpPr>
            <p:spPr>
              <a:xfrm>
                <a:off x="3424525" y="3085250"/>
                <a:ext cx="312475" cy="198600"/>
              </a:xfrm>
              <a:custGeom>
                <a:avLst/>
                <a:gdLst/>
                <a:ahLst/>
                <a:cxnLst/>
                <a:rect l="l" t="t" r="r" b="b"/>
                <a:pathLst>
                  <a:path w="12499" h="7944" extrusionOk="0">
                    <a:moveTo>
                      <a:pt x="8325" y="2289"/>
                    </a:moveTo>
                    <a:cubicBezTo>
                      <a:pt x="8391" y="2289"/>
                      <a:pt x="8459" y="2303"/>
                      <a:pt x="8527" y="2337"/>
                    </a:cubicBezTo>
                    <a:cubicBezTo>
                      <a:pt x="8644" y="2337"/>
                      <a:pt x="8878" y="2454"/>
                      <a:pt x="8995" y="2571"/>
                    </a:cubicBezTo>
                    <a:cubicBezTo>
                      <a:pt x="9111" y="2804"/>
                      <a:pt x="9228" y="3038"/>
                      <a:pt x="9345" y="3271"/>
                    </a:cubicBezTo>
                    <a:lnTo>
                      <a:pt x="7476" y="3155"/>
                    </a:lnTo>
                    <a:cubicBezTo>
                      <a:pt x="7593" y="2804"/>
                      <a:pt x="7710" y="2571"/>
                      <a:pt x="7943" y="2454"/>
                    </a:cubicBezTo>
                    <a:cubicBezTo>
                      <a:pt x="8026" y="2371"/>
                      <a:pt x="8167" y="2289"/>
                      <a:pt x="8325" y="2289"/>
                    </a:cubicBezTo>
                    <a:close/>
                    <a:moveTo>
                      <a:pt x="3271" y="4089"/>
                    </a:moveTo>
                    <a:lnTo>
                      <a:pt x="5140" y="4206"/>
                    </a:lnTo>
                    <a:cubicBezTo>
                      <a:pt x="5023" y="4556"/>
                      <a:pt x="4790" y="4790"/>
                      <a:pt x="4673" y="4907"/>
                    </a:cubicBezTo>
                    <a:cubicBezTo>
                      <a:pt x="4556" y="5024"/>
                      <a:pt x="4322" y="5140"/>
                      <a:pt x="4089" y="5140"/>
                    </a:cubicBezTo>
                    <a:cubicBezTo>
                      <a:pt x="3855" y="5140"/>
                      <a:pt x="3738" y="5024"/>
                      <a:pt x="3505" y="4790"/>
                    </a:cubicBezTo>
                    <a:cubicBezTo>
                      <a:pt x="3388" y="4673"/>
                      <a:pt x="3271" y="4440"/>
                      <a:pt x="3271" y="4089"/>
                    </a:cubicBezTo>
                    <a:close/>
                    <a:moveTo>
                      <a:pt x="2687" y="1"/>
                    </a:moveTo>
                    <a:cubicBezTo>
                      <a:pt x="2103" y="585"/>
                      <a:pt x="1753" y="1519"/>
                      <a:pt x="1636" y="2571"/>
                    </a:cubicBezTo>
                    <a:lnTo>
                      <a:pt x="117" y="2454"/>
                    </a:lnTo>
                    <a:lnTo>
                      <a:pt x="1" y="3739"/>
                    </a:lnTo>
                    <a:lnTo>
                      <a:pt x="1519" y="3855"/>
                    </a:lnTo>
                    <a:cubicBezTo>
                      <a:pt x="1519" y="4907"/>
                      <a:pt x="1753" y="5724"/>
                      <a:pt x="2220" y="6308"/>
                    </a:cubicBezTo>
                    <a:cubicBezTo>
                      <a:pt x="2687" y="6776"/>
                      <a:pt x="3271" y="7126"/>
                      <a:pt x="3972" y="7243"/>
                    </a:cubicBezTo>
                    <a:cubicBezTo>
                      <a:pt x="4556" y="7243"/>
                      <a:pt x="5023" y="7126"/>
                      <a:pt x="5491" y="6892"/>
                    </a:cubicBezTo>
                    <a:cubicBezTo>
                      <a:pt x="5841" y="6659"/>
                      <a:pt x="6191" y="6308"/>
                      <a:pt x="6308" y="5958"/>
                    </a:cubicBezTo>
                    <a:cubicBezTo>
                      <a:pt x="6542" y="5491"/>
                      <a:pt x="6775" y="5024"/>
                      <a:pt x="7009" y="4440"/>
                    </a:cubicBezTo>
                    <a:lnTo>
                      <a:pt x="9228" y="4673"/>
                    </a:lnTo>
                    <a:cubicBezTo>
                      <a:pt x="9111" y="5140"/>
                      <a:pt x="8995" y="5491"/>
                      <a:pt x="8761" y="5958"/>
                    </a:cubicBezTo>
                    <a:cubicBezTo>
                      <a:pt x="8527" y="6425"/>
                      <a:pt x="8294" y="6776"/>
                      <a:pt x="8060" y="7126"/>
                    </a:cubicBezTo>
                    <a:lnTo>
                      <a:pt x="9579" y="7944"/>
                    </a:lnTo>
                    <a:cubicBezTo>
                      <a:pt x="9812" y="7593"/>
                      <a:pt x="10163" y="7126"/>
                      <a:pt x="10396" y="6659"/>
                    </a:cubicBezTo>
                    <a:cubicBezTo>
                      <a:pt x="10630" y="6075"/>
                      <a:pt x="10747" y="5491"/>
                      <a:pt x="10864" y="4790"/>
                    </a:cubicBezTo>
                    <a:lnTo>
                      <a:pt x="12382" y="4907"/>
                    </a:lnTo>
                    <a:lnTo>
                      <a:pt x="12499" y="3622"/>
                    </a:lnTo>
                    <a:lnTo>
                      <a:pt x="10980" y="3505"/>
                    </a:lnTo>
                    <a:cubicBezTo>
                      <a:pt x="10980" y="2454"/>
                      <a:pt x="10747" y="1636"/>
                      <a:pt x="10280" y="1169"/>
                    </a:cubicBezTo>
                    <a:cubicBezTo>
                      <a:pt x="9812" y="585"/>
                      <a:pt x="9228" y="234"/>
                      <a:pt x="8527" y="118"/>
                    </a:cubicBezTo>
                    <a:cubicBezTo>
                      <a:pt x="7943" y="118"/>
                      <a:pt x="7476" y="234"/>
                      <a:pt x="7126" y="468"/>
                    </a:cubicBezTo>
                    <a:cubicBezTo>
                      <a:pt x="6659" y="702"/>
                      <a:pt x="6425" y="1052"/>
                      <a:pt x="6191" y="1403"/>
                    </a:cubicBezTo>
                    <a:cubicBezTo>
                      <a:pt x="5958" y="1870"/>
                      <a:pt x="5724" y="2337"/>
                      <a:pt x="5491" y="2921"/>
                    </a:cubicBezTo>
                    <a:lnTo>
                      <a:pt x="3271" y="2687"/>
                    </a:lnTo>
                    <a:cubicBezTo>
                      <a:pt x="3505" y="2103"/>
                      <a:pt x="3738" y="1403"/>
                      <a:pt x="4206" y="819"/>
                    </a:cubicBezTo>
                    <a:lnTo>
                      <a:pt x="2687" y="1"/>
                    </a:lnTo>
                    <a:close/>
                  </a:path>
                </a:pathLst>
              </a:custGeom>
              <a:solidFill>
                <a:srgbClr val="709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85;p59">
                <a:extLst>
                  <a:ext uri="{FF2B5EF4-FFF2-40B4-BE49-F238E27FC236}">
                    <a16:creationId xmlns:a16="http://schemas.microsoft.com/office/drawing/2014/main" id="{542DEA61-4F6B-4FFE-9C93-83C71569FE05}"/>
                  </a:ext>
                </a:extLst>
              </p:cNvPr>
              <p:cNvSpPr/>
              <p:nvPr/>
            </p:nvSpPr>
            <p:spPr>
              <a:xfrm>
                <a:off x="3567625" y="856100"/>
                <a:ext cx="432200" cy="413925"/>
              </a:xfrm>
              <a:custGeom>
                <a:avLst/>
                <a:gdLst/>
                <a:ahLst/>
                <a:cxnLst/>
                <a:rect l="l" t="t" r="r" b="b"/>
                <a:pathLst>
                  <a:path w="17288" h="16557" extrusionOk="0">
                    <a:moveTo>
                      <a:pt x="8621" y="1"/>
                    </a:moveTo>
                    <a:cubicBezTo>
                      <a:pt x="4413" y="1"/>
                      <a:pt x="789" y="3246"/>
                      <a:pt x="351" y="7519"/>
                    </a:cubicBezTo>
                    <a:cubicBezTo>
                      <a:pt x="0" y="12075"/>
                      <a:pt x="3271" y="16163"/>
                      <a:pt x="7826" y="16514"/>
                    </a:cubicBezTo>
                    <a:cubicBezTo>
                      <a:pt x="8108" y="16542"/>
                      <a:pt x="8389" y="16557"/>
                      <a:pt x="8667" y="16557"/>
                    </a:cubicBezTo>
                    <a:cubicBezTo>
                      <a:pt x="12874" y="16557"/>
                      <a:pt x="16499" y="13311"/>
                      <a:pt x="16937" y="9038"/>
                    </a:cubicBezTo>
                    <a:cubicBezTo>
                      <a:pt x="17287" y="4483"/>
                      <a:pt x="14017" y="511"/>
                      <a:pt x="9461" y="44"/>
                    </a:cubicBezTo>
                    <a:cubicBezTo>
                      <a:pt x="9179" y="15"/>
                      <a:pt x="8899" y="1"/>
                      <a:pt x="8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86;p59">
                <a:extLst>
                  <a:ext uri="{FF2B5EF4-FFF2-40B4-BE49-F238E27FC236}">
                    <a16:creationId xmlns:a16="http://schemas.microsoft.com/office/drawing/2014/main" id="{BAEC1C24-9002-4C3B-B545-58F38684201A}"/>
                  </a:ext>
                </a:extLst>
              </p:cNvPr>
              <p:cNvSpPr/>
              <p:nvPr/>
            </p:nvSpPr>
            <p:spPr>
              <a:xfrm>
                <a:off x="3628950" y="968150"/>
                <a:ext cx="309550" cy="198600"/>
              </a:xfrm>
              <a:custGeom>
                <a:avLst/>
                <a:gdLst/>
                <a:ahLst/>
                <a:cxnLst/>
                <a:rect l="l" t="t" r="r" b="b"/>
                <a:pathLst>
                  <a:path w="12382" h="7944" extrusionOk="0">
                    <a:moveTo>
                      <a:pt x="8410" y="2337"/>
                    </a:moveTo>
                    <a:cubicBezTo>
                      <a:pt x="8644" y="2337"/>
                      <a:pt x="8760" y="2453"/>
                      <a:pt x="8994" y="2570"/>
                    </a:cubicBezTo>
                    <a:cubicBezTo>
                      <a:pt x="9111" y="2804"/>
                      <a:pt x="9111" y="3037"/>
                      <a:pt x="9228" y="3388"/>
                    </a:cubicBezTo>
                    <a:lnTo>
                      <a:pt x="7359" y="3154"/>
                    </a:lnTo>
                    <a:cubicBezTo>
                      <a:pt x="7592" y="2804"/>
                      <a:pt x="7709" y="2687"/>
                      <a:pt x="7826" y="2453"/>
                    </a:cubicBezTo>
                    <a:cubicBezTo>
                      <a:pt x="7943" y="2337"/>
                      <a:pt x="8176" y="2337"/>
                      <a:pt x="8410" y="2337"/>
                    </a:cubicBezTo>
                    <a:close/>
                    <a:moveTo>
                      <a:pt x="3154" y="4089"/>
                    </a:moveTo>
                    <a:lnTo>
                      <a:pt x="5023" y="4206"/>
                    </a:lnTo>
                    <a:cubicBezTo>
                      <a:pt x="4906" y="4556"/>
                      <a:pt x="4789" y="4790"/>
                      <a:pt x="4555" y="4906"/>
                    </a:cubicBezTo>
                    <a:cubicBezTo>
                      <a:pt x="4439" y="5140"/>
                      <a:pt x="4322" y="5140"/>
                      <a:pt x="4088" y="5140"/>
                    </a:cubicBezTo>
                    <a:cubicBezTo>
                      <a:pt x="3855" y="5140"/>
                      <a:pt x="3621" y="5023"/>
                      <a:pt x="3504" y="4906"/>
                    </a:cubicBezTo>
                    <a:cubicBezTo>
                      <a:pt x="3271" y="4673"/>
                      <a:pt x="3271" y="4439"/>
                      <a:pt x="3154" y="4089"/>
                    </a:cubicBezTo>
                    <a:close/>
                    <a:moveTo>
                      <a:pt x="2570" y="1"/>
                    </a:moveTo>
                    <a:cubicBezTo>
                      <a:pt x="2103" y="701"/>
                      <a:pt x="1752" y="1519"/>
                      <a:pt x="1519" y="2570"/>
                    </a:cubicBezTo>
                    <a:lnTo>
                      <a:pt x="117" y="2453"/>
                    </a:lnTo>
                    <a:lnTo>
                      <a:pt x="0" y="3738"/>
                    </a:lnTo>
                    <a:lnTo>
                      <a:pt x="1402" y="3855"/>
                    </a:lnTo>
                    <a:cubicBezTo>
                      <a:pt x="1402" y="4906"/>
                      <a:pt x="1635" y="5724"/>
                      <a:pt x="2103" y="6308"/>
                    </a:cubicBezTo>
                    <a:cubicBezTo>
                      <a:pt x="2570" y="6892"/>
                      <a:pt x="3154" y="7126"/>
                      <a:pt x="3971" y="7242"/>
                    </a:cubicBezTo>
                    <a:cubicBezTo>
                      <a:pt x="4439" y="7242"/>
                      <a:pt x="5023" y="7242"/>
                      <a:pt x="5373" y="6892"/>
                    </a:cubicBezTo>
                    <a:cubicBezTo>
                      <a:pt x="5724" y="6658"/>
                      <a:pt x="6074" y="6308"/>
                      <a:pt x="6308" y="5958"/>
                    </a:cubicBezTo>
                    <a:cubicBezTo>
                      <a:pt x="6424" y="5490"/>
                      <a:pt x="6658" y="5023"/>
                      <a:pt x="6892" y="4439"/>
                    </a:cubicBezTo>
                    <a:lnTo>
                      <a:pt x="9111" y="4673"/>
                    </a:lnTo>
                    <a:cubicBezTo>
                      <a:pt x="8994" y="5140"/>
                      <a:pt x="8877" y="5607"/>
                      <a:pt x="8644" y="5958"/>
                    </a:cubicBezTo>
                    <a:cubicBezTo>
                      <a:pt x="8410" y="6425"/>
                      <a:pt x="8176" y="6775"/>
                      <a:pt x="7943" y="7126"/>
                    </a:cubicBezTo>
                    <a:lnTo>
                      <a:pt x="9461" y="7943"/>
                    </a:lnTo>
                    <a:cubicBezTo>
                      <a:pt x="9812" y="7710"/>
                      <a:pt x="10045" y="7242"/>
                      <a:pt x="10279" y="6658"/>
                    </a:cubicBezTo>
                    <a:cubicBezTo>
                      <a:pt x="10513" y="6074"/>
                      <a:pt x="10746" y="5490"/>
                      <a:pt x="10863" y="4790"/>
                    </a:cubicBezTo>
                    <a:lnTo>
                      <a:pt x="12265" y="4906"/>
                    </a:lnTo>
                    <a:lnTo>
                      <a:pt x="12381" y="3621"/>
                    </a:lnTo>
                    <a:lnTo>
                      <a:pt x="10980" y="3505"/>
                    </a:lnTo>
                    <a:cubicBezTo>
                      <a:pt x="10863" y="2453"/>
                      <a:pt x="10629" y="1753"/>
                      <a:pt x="10162" y="1169"/>
                    </a:cubicBezTo>
                    <a:cubicBezTo>
                      <a:pt x="9695" y="585"/>
                      <a:pt x="9111" y="234"/>
                      <a:pt x="8410" y="117"/>
                    </a:cubicBezTo>
                    <a:cubicBezTo>
                      <a:pt x="7826" y="117"/>
                      <a:pt x="7359" y="234"/>
                      <a:pt x="7008" y="468"/>
                    </a:cubicBezTo>
                    <a:cubicBezTo>
                      <a:pt x="6658" y="701"/>
                      <a:pt x="6308" y="1052"/>
                      <a:pt x="6074" y="1402"/>
                    </a:cubicBezTo>
                    <a:cubicBezTo>
                      <a:pt x="5840" y="1869"/>
                      <a:pt x="5607" y="2337"/>
                      <a:pt x="5490" y="2921"/>
                    </a:cubicBezTo>
                    <a:lnTo>
                      <a:pt x="3271" y="2687"/>
                    </a:lnTo>
                    <a:cubicBezTo>
                      <a:pt x="3387" y="2103"/>
                      <a:pt x="3621" y="1402"/>
                      <a:pt x="4088" y="818"/>
                    </a:cubicBezTo>
                    <a:lnTo>
                      <a:pt x="25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87;p59">
                <a:extLst>
                  <a:ext uri="{FF2B5EF4-FFF2-40B4-BE49-F238E27FC236}">
                    <a16:creationId xmlns:a16="http://schemas.microsoft.com/office/drawing/2014/main" id="{5E5D93CF-AE5A-4655-AE06-84C8A96856CA}"/>
                  </a:ext>
                </a:extLst>
              </p:cNvPr>
              <p:cNvSpPr/>
              <p:nvPr/>
            </p:nvSpPr>
            <p:spPr>
              <a:xfrm>
                <a:off x="1339550" y="238125"/>
                <a:ext cx="2523025" cy="3714450"/>
              </a:xfrm>
              <a:custGeom>
                <a:avLst/>
                <a:gdLst/>
                <a:ahLst/>
                <a:cxnLst/>
                <a:rect l="l" t="t" r="r" b="b"/>
                <a:pathLst>
                  <a:path w="100921" h="148578" extrusionOk="0">
                    <a:moveTo>
                      <a:pt x="49876" y="0"/>
                    </a:moveTo>
                    <a:lnTo>
                      <a:pt x="0" y="19740"/>
                    </a:lnTo>
                    <a:lnTo>
                      <a:pt x="51161" y="148577"/>
                    </a:lnTo>
                    <a:lnTo>
                      <a:pt x="100921" y="128837"/>
                    </a:lnTo>
                    <a:lnTo>
                      <a:pt x="4987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88;p59">
                <a:extLst>
                  <a:ext uri="{FF2B5EF4-FFF2-40B4-BE49-F238E27FC236}">
                    <a16:creationId xmlns:a16="http://schemas.microsoft.com/office/drawing/2014/main" id="{A10651C0-8FAE-41C1-BE41-F5D8F26B059A}"/>
                  </a:ext>
                </a:extLst>
              </p:cNvPr>
              <p:cNvSpPr/>
              <p:nvPr/>
            </p:nvSpPr>
            <p:spPr>
              <a:xfrm>
                <a:off x="1570225" y="462975"/>
                <a:ext cx="2061650" cy="3267675"/>
              </a:xfrm>
              <a:custGeom>
                <a:avLst/>
                <a:gdLst/>
                <a:ahLst/>
                <a:cxnLst/>
                <a:rect l="l" t="t" r="r" b="b"/>
                <a:pathLst>
                  <a:path w="82466" h="130707" extrusionOk="0">
                    <a:moveTo>
                      <a:pt x="30137" y="0"/>
                    </a:moveTo>
                    <a:lnTo>
                      <a:pt x="4673" y="10045"/>
                    </a:lnTo>
                    <a:cubicBezTo>
                      <a:pt x="6308" y="14367"/>
                      <a:pt x="4206" y="19039"/>
                      <a:pt x="1" y="20792"/>
                    </a:cubicBezTo>
                    <a:lnTo>
                      <a:pt x="41701" y="126034"/>
                    </a:lnTo>
                    <a:cubicBezTo>
                      <a:pt x="42669" y="125657"/>
                      <a:pt x="43669" y="125479"/>
                      <a:pt x="44655" y="125479"/>
                    </a:cubicBezTo>
                    <a:cubicBezTo>
                      <a:pt x="47951" y="125479"/>
                      <a:pt x="51098" y="127470"/>
                      <a:pt x="52447" y="130706"/>
                    </a:cubicBezTo>
                    <a:lnTo>
                      <a:pt x="77910" y="120544"/>
                    </a:lnTo>
                    <a:cubicBezTo>
                      <a:pt x="76275" y="116339"/>
                      <a:pt x="78261" y="111550"/>
                      <a:pt x="82466" y="109915"/>
                    </a:cubicBezTo>
                    <a:lnTo>
                      <a:pt x="40766" y="4555"/>
                    </a:lnTo>
                    <a:cubicBezTo>
                      <a:pt x="39755" y="4977"/>
                      <a:pt x="38711" y="5175"/>
                      <a:pt x="37684" y="5175"/>
                    </a:cubicBezTo>
                    <a:cubicBezTo>
                      <a:pt x="34441" y="5175"/>
                      <a:pt x="31379" y="3194"/>
                      <a:pt x="30137" y="0"/>
                    </a:cubicBezTo>
                    <a:close/>
                  </a:path>
                </a:pathLst>
              </a:custGeom>
              <a:solidFill>
                <a:srgbClr val="C8F5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89;p59">
                <a:extLst>
                  <a:ext uri="{FF2B5EF4-FFF2-40B4-BE49-F238E27FC236}">
                    <a16:creationId xmlns:a16="http://schemas.microsoft.com/office/drawing/2014/main" id="{2848BAF2-774F-481C-B6D1-9465E4B3998E}"/>
                  </a:ext>
                </a:extLst>
              </p:cNvPr>
              <p:cNvSpPr/>
              <p:nvPr/>
            </p:nvSpPr>
            <p:spPr>
              <a:xfrm>
                <a:off x="2084175" y="1636725"/>
                <a:ext cx="1036675" cy="917600"/>
              </a:xfrm>
              <a:custGeom>
                <a:avLst/>
                <a:gdLst/>
                <a:ahLst/>
                <a:cxnLst/>
                <a:rect l="l" t="t" r="r" b="b"/>
                <a:pathLst>
                  <a:path w="41467" h="36704" extrusionOk="0">
                    <a:moveTo>
                      <a:pt x="20696" y="1"/>
                    </a:moveTo>
                    <a:cubicBezTo>
                      <a:pt x="18469" y="1"/>
                      <a:pt x="16208" y="415"/>
                      <a:pt x="14017" y="1291"/>
                    </a:cubicBezTo>
                    <a:cubicBezTo>
                      <a:pt x="4556" y="5029"/>
                      <a:pt x="1" y="15658"/>
                      <a:pt x="3622" y="25119"/>
                    </a:cubicBezTo>
                    <a:cubicBezTo>
                      <a:pt x="6474" y="32340"/>
                      <a:pt x="13409" y="36704"/>
                      <a:pt x="20688" y="36704"/>
                    </a:cubicBezTo>
                    <a:cubicBezTo>
                      <a:pt x="22946" y="36704"/>
                      <a:pt x="25237" y="36283"/>
                      <a:pt x="27450" y="35398"/>
                    </a:cubicBezTo>
                    <a:cubicBezTo>
                      <a:pt x="36911" y="31661"/>
                      <a:pt x="41467" y="21031"/>
                      <a:pt x="37729" y="11570"/>
                    </a:cubicBezTo>
                    <a:cubicBezTo>
                      <a:pt x="34868" y="4416"/>
                      <a:pt x="27967" y="1"/>
                      <a:pt x="2069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90;p59">
                <a:extLst>
                  <a:ext uri="{FF2B5EF4-FFF2-40B4-BE49-F238E27FC236}">
                    <a16:creationId xmlns:a16="http://schemas.microsoft.com/office/drawing/2014/main" id="{F3763519-716B-4909-BF25-808791DEF861}"/>
                  </a:ext>
                </a:extLst>
              </p:cNvPr>
              <p:cNvSpPr/>
              <p:nvPr/>
            </p:nvSpPr>
            <p:spPr>
              <a:xfrm>
                <a:off x="2268150" y="1851100"/>
                <a:ext cx="662900" cy="481625"/>
              </a:xfrm>
              <a:custGeom>
                <a:avLst/>
                <a:gdLst/>
                <a:ahLst/>
                <a:cxnLst/>
                <a:rect l="l" t="t" r="r" b="b"/>
                <a:pathLst>
                  <a:path w="26516" h="19265" extrusionOk="0">
                    <a:moveTo>
                      <a:pt x="16923" y="4455"/>
                    </a:moveTo>
                    <a:cubicBezTo>
                      <a:pt x="17142" y="4455"/>
                      <a:pt x="17346" y="4513"/>
                      <a:pt x="17521" y="4630"/>
                    </a:cubicBezTo>
                    <a:cubicBezTo>
                      <a:pt x="17989" y="4864"/>
                      <a:pt x="18456" y="5214"/>
                      <a:pt x="18806" y="5798"/>
                    </a:cubicBezTo>
                    <a:lnTo>
                      <a:pt x="15068" y="7317"/>
                    </a:lnTo>
                    <a:cubicBezTo>
                      <a:pt x="15068" y="6616"/>
                      <a:pt x="15185" y="6032"/>
                      <a:pt x="15302" y="5565"/>
                    </a:cubicBezTo>
                    <a:cubicBezTo>
                      <a:pt x="15419" y="5097"/>
                      <a:pt x="15769" y="4747"/>
                      <a:pt x="16237" y="4630"/>
                    </a:cubicBezTo>
                    <a:cubicBezTo>
                      <a:pt x="16470" y="4513"/>
                      <a:pt x="16704" y="4455"/>
                      <a:pt x="16923" y="4455"/>
                    </a:cubicBezTo>
                    <a:close/>
                    <a:moveTo>
                      <a:pt x="11564" y="11872"/>
                    </a:moveTo>
                    <a:cubicBezTo>
                      <a:pt x="11564" y="12573"/>
                      <a:pt x="11564" y="13157"/>
                      <a:pt x="11447" y="13624"/>
                    </a:cubicBezTo>
                    <a:cubicBezTo>
                      <a:pt x="11214" y="14091"/>
                      <a:pt x="10980" y="14325"/>
                      <a:pt x="10513" y="14559"/>
                    </a:cubicBezTo>
                    <a:cubicBezTo>
                      <a:pt x="10279" y="14675"/>
                      <a:pt x="10046" y="14734"/>
                      <a:pt x="9812" y="14734"/>
                    </a:cubicBezTo>
                    <a:cubicBezTo>
                      <a:pt x="9579" y="14734"/>
                      <a:pt x="9345" y="14675"/>
                      <a:pt x="9111" y="14559"/>
                    </a:cubicBezTo>
                    <a:cubicBezTo>
                      <a:pt x="8644" y="14325"/>
                      <a:pt x="8177" y="13975"/>
                      <a:pt x="7710" y="13391"/>
                    </a:cubicBezTo>
                    <a:lnTo>
                      <a:pt x="11564" y="11872"/>
                    </a:lnTo>
                    <a:close/>
                    <a:moveTo>
                      <a:pt x="16254" y="1"/>
                    </a:moveTo>
                    <a:cubicBezTo>
                      <a:pt x="15557" y="1"/>
                      <a:pt x="14859" y="146"/>
                      <a:pt x="14134" y="425"/>
                    </a:cubicBezTo>
                    <a:cubicBezTo>
                      <a:pt x="12966" y="892"/>
                      <a:pt x="12148" y="1476"/>
                      <a:pt x="11681" y="2411"/>
                    </a:cubicBezTo>
                    <a:cubicBezTo>
                      <a:pt x="11097" y="3345"/>
                      <a:pt x="10863" y="4280"/>
                      <a:pt x="10863" y="5331"/>
                    </a:cubicBezTo>
                    <a:cubicBezTo>
                      <a:pt x="10863" y="6265"/>
                      <a:pt x="10863" y="7550"/>
                      <a:pt x="11097" y="8835"/>
                    </a:cubicBezTo>
                    <a:lnTo>
                      <a:pt x="6542" y="10704"/>
                    </a:lnTo>
                    <a:cubicBezTo>
                      <a:pt x="6074" y="9186"/>
                      <a:pt x="6074" y="7667"/>
                      <a:pt x="6308" y="6032"/>
                    </a:cubicBezTo>
                    <a:lnTo>
                      <a:pt x="2453" y="5915"/>
                    </a:lnTo>
                    <a:lnTo>
                      <a:pt x="2453" y="5915"/>
                    </a:lnTo>
                    <a:cubicBezTo>
                      <a:pt x="2103" y="7784"/>
                      <a:pt x="2220" y="9770"/>
                      <a:pt x="2921" y="12106"/>
                    </a:cubicBezTo>
                    <a:lnTo>
                      <a:pt x="0" y="13274"/>
                    </a:lnTo>
                    <a:lnTo>
                      <a:pt x="1052" y="15960"/>
                    </a:lnTo>
                    <a:lnTo>
                      <a:pt x="4089" y="14792"/>
                    </a:lnTo>
                    <a:cubicBezTo>
                      <a:pt x="5140" y="16778"/>
                      <a:pt x="6425" y="18063"/>
                      <a:pt x="7943" y="18764"/>
                    </a:cubicBezTo>
                    <a:cubicBezTo>
                      <a:pt x="8778" y="19085"/>
                      <a:pt x="9577" y="19264"/>
                      <a:pt x="10380" y="19264"/>
                    </a:cubicBezTo>
                    <a:cubicBezTo>
                      <a:pt x="11038" y="19264"/>
                      <a:pt x="11698" y="19144"/>
                      <a:pt x="12382" y="18881"/>
                    </a:cubicBezTo>
                    <a:cubicBezTo>
                      <a:pt x="13667" y="18413"/>
                      <a:pt x="14484" y="17712"/>
                      <a:pt x="14952" y="16778"/>
                    </a:cubicBezTo>
                    <a:cubicBezTo>
                      <a:pt x="15419" y="15960"/>
                      <a:pt x="15769" y="14909"/>
                      <a:pt x="15769" y="13975"/>
                    </a:cubicBezTo>
                    <a:cubicBezTo>
                      <a:pt x="15769" y="12923"/>
                      <a:pt x="15652" y="11639"/>
                      <a:pt x="15536" y="10237"/>
                    </a:cubicBezTo>
                    <a:lnTo>
                      <a:pt x="19974" y="8485"/>
                    </a:lnTo>
                    <a:cubicBezTo>
                      <a:pt x="20325" y="9536"/>
                      <a:pt x="20442" y="10470"/>
                      <a:pt x="20442" y="11522"/>
                    </a:cubicBezTo>
                    <a:cubicBezTo>
                      <a:pt x="20442" y="12573"/>
                      <a:pt x="20442" y="13624"/>
                      <a:pt x="20208" y="14442"/>
                    </a:cubicBezTo>
                    <a:lnTo>
                      <a:pt x="24063" y="14675"/>
                    </a:lnTo>
                    <a:cubicBezTo>
                      <a:pt x="24296" y="13624"/>
                      <a:pt x="24413" y="12456"/>
                      <a:pt x="24296" y="11171"/>
                    </a:cubicBezTo>
                    <a:cubicBezTo>
                      <a:pt x="24296" y="9770"/>
                      <a:pt x="24063" y="8368"/>
                      <a:pt x="23595" y="7083"/>
                    </a:cubicBezTo>
                    <a:lnTo>
                      <a:pt x="26515" y="5915"/>
                    </a:lnTo>
                    <a:lnTo>
                      <a:pt x="25464" y="3228"/>
                    </a:lnTo>
                    <a:lnTo>
                      <a:pt x="22427" y="4397"/>
                    </a:lnTo>
                    <a:cubicBezTo>
                      <a:pt x="21376" y="2411"/>
                      <a:pt x="20091" y="1126"/>
                      <a:pt x="18573" y="542"/>
                    </a:cubicBezTo>
                    <a:cubicBezTo>
                      <a:pt x="17779" y="176"/>
                      <a:pt x="17017" y="1"/>
                      <a:pt x="162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91;p59">
                <a:extLst>
                  <a:ext uri="{FF2B5EF4-FFF2-40B4-BE49-F238E27FC236}">
                    <a16:creationId xmlns:a16="http://schemas.microsoft.com/office/drawing/2014/main" id="{12179AD1-B46D-4E47-B59D-C093ED56B143}"/>
                  </a:ext>
                </a:extLst>
              </p:cNvPr>
              <p:cNvSpPr/>
              <p:nvPr/>
            </p:nvSpPr>
            <p:spPr>
              <a:xfrm>
                <a:off x="2758725" y="2877075"/>
                <a:ext cx="470175" cy="414825"/>
              </a:xfrm>
              <a:custGeom>
                <a:avLst/>
                <a:gdLst/>
                <a:ahLst/>
                <a:cxnLst/>
                <a:rect l="l" t="t" r="r" b="b"/>
                <a:pathLst>
                  <a:path w="18807" h="16593" extrusionOk="0">
                    <a:moveTo>
                      <a:pt x="9443" y="1"/>
                    </a:moveTo>
                    <a:cubicBezTo>
                      <a:pt x="8405" y="1"/>
                      <a:pt x="7343" y="199"/>
                      <a:pt x="6308" y="619"/>
                    </a:cubicBezTo>
                    <a:cubicBezTo>
                      <a:pt x="2103" y="2254"/>
                      <a:pt x="1" y="7043"/>
                      <a:pt x="1636" y="11365"/>
                    </a:cubicBezTo>
                    <a:cubicBezTo>
                      <a:pt x="2985" y="14601"/>
                      <a:pt x="6132" y="16592"/>
                      <a:pt x="9481" y="16592"/>
                    </a:cubicBezTo>
                    <a:cubicBezTo>
                      <a:pt x="10483" y="16592"/>
                      <a:pt x="11504" y="16414"/>
                      <a:pt x="12499" y="16037"/>
                    </a:cubicBezTo>
                    <a:cubicBezTo>
                      <a:pt x="16704" y="14285"/>
                      <a:pt x="18807" y="9496"/>
                      <a:pt x="17055" y="5291"/>
                    </a:cubicBezTo>
                    <a:cubicBezTo>
                      <a:pt x="15811" y="2004"/>
                      <a:pt x="12743" y="1"/>
                      <a:pt x="9443" y="1"/>
                    </a:cubicBezTo>
                    <a:close/>
                  </a:path>
                </a:pathLst>
              </a:custGeom>
              <a:solidFill>
                <a:srgbClr val="2450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92;p59">
                <a:extLst>
                  <a:ext uri="{FF2B5EF4-FFF2-40B4-BE49-F238E27FC236}">
                    <a16:creationId xmlns:a16="http://schemas.microsoft.com/office/drawing/2014/main" id="{4DFE5FAA-D2DE-4F0E-9F27-BD4CB6BA110C}"/>
                  </a:ext>
                </a:extLst>
              </p:cNvPr>
              <p:cNvSpPr/>
              <p:nvPr/>
            </p:nvSpPr>
            <p:spPr>
              <a:xfrm>
                <a:off x="2843425" y="2973150"/>
                <a:ext cx="297875" cy="218000"/>
              </a:xfrm>
              <a:custGeom>
                <a:avLst/>
                <a:gdLst/>
                <a:ahLst/>
                <a:cxnLst/>
                <a:rect l="l" t="t" r="r" b="b"/>
                <a:pathLst>
                  <a:path w="11915" h="8720" extrusionOk="0">
                    <a:moveTo>
                      <a:pt x="7593" y="2061"/>
                    </a:moveTo>
                    <a:cubicBezTo>
                      <a:pt x="7709" y="2061"/>
                      <a:pt x="7826" y="2090"/>
                      <a:pt x="7943" y="2149"/>
                    </a:cubicBezTo>
                    <a:lnTo>
                      <a:pt x="7826" y="2149"/>
                    </a:lnTo>
                    <a:cubicBezTo>
                      <a:pt x="8060" y="2266"/>
                      <a:pt x="8293" y="2382"/>
                      <a:pt x="8410" y="2616"/>
                    </a:cubicBezTo>
                    <a:lnTo>
                      <a:pt x="6775" y="3317"/>
                    </a:lnTo>
                    <a:cubicBezTo>
                      <a:pt x="6775" y="2966"/>
                      <a:pt x="6775" y="2733"/>
                      <a:pt x="6892" y="2499"/>
                    </a:cubicBezTo>
                    <a:cubicBezTo>
                      <a:pt x="7009" y="2382"/>
                      <a:pt x="7125" y="2149"/>
                      <a:pt x="7242" y="2149"/>
                    </a:cubicBezTo>
                    <a:cubicBezTo>
                      <a:pt x="7359" y="2090"/>
                      <a:pt x="7476" y="2061"/>
                      <a:pt x="7593" y="2061"/>
                    </a:cubicBezTo>
                    <a:close/>
                    <a:moveTo>
                      <a:pt x="5140" y="5419"/>
                    </a:moveTo>
                    <a:cubicBezTo>
                      <a:pt x="5257" y="5653"/>
                      <a:pt x="5140" y="6003"/>
                      <a:pt x="5140" y="6120"/>
                    </a:cubicBezTo>
                    <a:cubicBezTo>
                      <a:pt x="5023" y="6354"/>
                      <a:pt x="4906" y="6471"/>
                      <a:pt x="4672" y="6587"/>
                    </a:cubicBezTo>
                    <a:cubicBezTo>
                      <a:pt x="4556" y="6646"/>
                      <a:pt x="4468" y="6675"/>
                      <a:pt x="4380" y="6675"/>
                    </a:cubicBezTo>
                    <a:cubicBezTo>
                      <a:pt x="4293" y="6675"/>
                      <a:pt x="4205" y="6646"/>
                      <a:pt x="4088" y="6587"/>
                    </a:cubicBezTo>
                    <a:cubicBezTo>
                      <a:pt x="3855" y="6471"/>
                      <a:pt x="3621" y="6354"/>
                      <a:pt x="3388" y="6003"/>
                    </a:cubicBezTo>
                    <a:lnTo>
                      <a:pt x="5140" y="5419"/>
                    </a:lnTo>
                    <a:close/>
                    <a:moveTo>
                      <a:pt x="7242" y="0"/>
                    </a:moveTo>
                    <a:cubicBezTo>
                      <a:pt x="6938" y="0"/>
                      <a:pt x="6623" y="58"/>
                      <a:pt x="6308" y="163"/>
                    </a:cubicBezTo>
                    <a:cubicBezTo>
                      <a:pt x="5841" y="397"/>
                      <a:pt x="5373" y="747"/>
                      <a:pt x="5257" y="1097"/>
                    </a:cubicBezTo>
                    <a:cubicBezTo>
                      <a:pt x="5023" y="1448"/>
                      <a:pt x="4906" y="1915"/>
                      <a:pt x="4906" y="2382"/>
                    </a:cubicBezTo>
                    <a:cubicBezTo>
                      <a:pt x="4906" y="2850"/>
                      <a:pt x="4906" y="3317"/>
                      <a:pt x="5023" y="4018"/>
                    </a:cubicBezTo>
                    <a:lnTo>
                      <a:pt x="2920" y="4835"/>
                    </a:lnTo>
                    <a:cubicBezTo>
                      <a:pt x="2804" y="4134"/>
                      <a:pt x="2687" y="3434"/>
                      <a:pt x="2804" y="2733"/>
                    </a:cubicBezTo>
                    <a:lnTo>
                      <a:pt x="1052" y="2733"/>
                    </a:lnTo>
                    <a:cubicBezTo>
                      <a:pt x="935" y="3550"/>
                      <a:pt x="1052" y="4368"/>
                      <a:pt x="1285" y="5419"/>
                    </a:cubicBezTo>
                    <a:lnTo>
                      <a:pt x="0" y="6003"/>
                    </a:lnTo>
                    <a:lnTo>
                      <a:pt x="467" y="7171"/>
                    </a:lnTo>
                    <a:lnTo>
                      <a:pt x="1869" y="6704"/>
                    </a:lnTo>
                    <a:cubicBezTo>
                      <a:pt x="2336" y="7522"/>
                      <a:pt x="2920" y="8106"/>
                      <a:pt x="3504" y="8456"/>
                    </a:cubicBezTo>
                    <a:cubicBezTo>
                      <a:pt x="3855" y="8631"/>
                      <a:pt x="4205" y="8719"/>
                      <a:pt x="4556" y="8719"/>
                    </a:cubicBezTo>
                    <a:cubicBezTo>
                      <a:pt x="4906" y="8719"/>
                      <a:pt x="5257" y="8631"/>
                      <a:pt x="5607" y="8456"/>
                    </a:cubicBezTo>
                    <a:cubicBezTo>
                      <a:pt x="6074" y="8339"/>
                      <a:pt x="6541" y="7989"/>
                      <a:pt x="6775" y="7639"/>
                    </a:cubicBezTo>
                    <a:cubicBezTo>
                      <a:pt x="7009" y="7171"/>
                      <a:pt x="7125" y="6704"/>
                      <a:pt x="7125" y="6237"/>
                    </a:cubicBezTo>
                    <a:cubicBezTo>
                      <a:pt x="7125" y="5770"/>
                      <a:pt x="7125" y="5303"/>
                      <a:pt x="7009" y="4602"/>
                    </a:cubicBezTo>
                    <a:lnTo>
                      <a:pt x="8994" y="3784"/>
                    </a:lnTo>
                    <a:cubicBezTo>
                      <a:pt x="9111" y="4251"/>
                      <a:pt x="9228" y="4718"/>
                      <a:pt x="9228" y="5186"/>
                    </a:cubicBezTo>
                    <a:cubicBezTo>
                      <a:pt x="9228" y="5770"/>
                      <a:pt x="9228" y="6120"/>
                      <a:pt x="9111" y="6587"/>
                    </a:cubicBezTo>
                    <a:lnTo>
                      <a:pt x="10863" y="6587"/>
                    </a:lnTo>
                    <a:cubicBezTo>
                      <a:pt x="10980" y="6237"/>
                      <a:pt x="10980" y="5653"/>
                      <a:pt x="10980" y="5069"/>
                    </a:cubicBezTo>
                    <a:cubicBezTo>
                      <a:pt x="10980" y="4485"/>
                      <a:pt x="10863" y="3784"/>
                      <a:pt x="10630" y="3200"/>
                    </a:cubicBezTo>
                    <a:lnTo>
                      <a:pt x="11914" y="2733"/>
                    </a:lnTo>
                    <a:lnTo>
                      <a:pt x="11447" y="1448"/>
                    </a:lnTo>
                    <a:lnTo>
                      <a:pt x="10046" y="2032"/>
                    </a:lnTo>
                    <a:cubicBezTo>
                      <a:pt x="9578" y="1097"/>
                      <a:pt x="8994" y="513"/>
                      <a:pt x="8410" y="280"/>
                    </a:cubicBezTo>
                    <a:lnTo>
                      <a:pt x="8293" y="280"/>
                    </a:lnTo>
                    <a:cubicBezTo>
                      <a:pt x="7972" y="87"/>
                      <a:pt x="7615" y="0"/>
                      <a:pt x="7242" y="0"/>
                    </a:cubicBezTo>
                    <a:close/>
                  </a:path>
                </a:pathLst>
              </a:custGeom>
              <a:solidFill>
                <a:srgbClr val="709F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93;p59">
                <a:extLst>
                  <a:ext uri="{FF2B5EF4-FFF2-40B4-BE49-F238E27FC236}">
                    <a16:creationId xmlns:a16="http://schemas.microsoft.com/office/drawing/2014/main" id="{F84D7493-5AD1-4D81-AF59-5E6354B51A7E}"/>
                  </a:ext>
                </a:extLst>
              </p:cNvPr>
              <p:cNvSpPr/>
              <p:nvPr/>
            </p:nvSpPr>
            <p:spPr>
              <a:xfrm>
                <a:off x="1976125" y="901350"/>
                <a:ext cx="470175" cy="413975"/>
              </a:xfrm>
              <a:custGeom>
                <a:avLst/>
                <a:gdLst/>
                <a:ahLst/>
                <a:cxnLst/>
                <a:rect l="l" t="t" r="r" b="b"/>
                <a:pathLst>
                  <a:path w="18807" h="16559" extrusionOk="0">
                    <a:moveTo>
                      <a:pt x="9394" y="0"/>
                    </a:moveTo>
                    <a:cubicBezTo>
                      <a:pt x="8371" y="0"/>
                      <a:pt x="7327" y="185"/>
                      <a:pt x="6308" y="570"/>
                    </a:cubicBezTo>
                    <a:cubicBezTo>
                      <a:pt x="2103" y="2205"/>
                      <a:pt x="1" y="7111"/>
                      <a:pt x="1636" y="11316"/>
                    </a:cubicBezTo>
                    <a:cubicBezTo>
                      <a:pt x="2975" y="14619"/>
                      <a:pt x="6089" y="16558"/>
                      <a:pt x="9360" y="16558"/>
                    </a:cubicBezTo>
                    <a:cubicBezTo>
                      <a:pt x="10368" y="16558"/>
                      <a:pt x="11391" y="16374"/>
                      <a:pt x="12382" y="15988"/>
                    </a:cubicBezTo>
                    <a:cubicBezTo>
                      <a:pt x="16704" y="14236"/>
                      <a:pt x="18807" y="9447"/>
                      <a:pt x="17055" y="5242"/>
                    </a:cubicBezTo>
                    <a:cubicBezTo>
                      <a:pt x="15805" y="1939"/>
                      <a:pt x="12712" y="0"/>
                      <a:pt x="9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94;p59">
                <a:extLst>
                  <a:ext uri="{FF2B5EF4-FFF2-40B4-BE49-F238E27FC236}">
                    <a16:creationId xmlns:a16="http://schemas.microsoft.com/office/drawing/2014/main" id="{444A82A5-673B-4439-9DB5-432F2F9DE752}"/>
                  </a:ext>
                </a:extLst>
              </p:cNvPr>
              <p:cNvSpPr/>
              <p:nvPr/>
            </p:nvSpPr>
            <p:spPr>
              <a:xfrm>
                <a:off x="2060825" y="996200"/>
                <a:ext cx="297875" cy="218425"/>
              </a:xfrm>
              <a:custGeom>
                <a:avLst/>
                <a:gdLst/>
                <a:ahLst/>
                <a:cxnLst/>
                <a:rect l="l" t="t" r="r" b="b"/>
                <a:pathLst>
                  <a:path w="11915" h="8737" extrusionOk="0">
                    <a:moveTo>
                      <a:pt x="7593" y="2061"/>
                    </a:moveTo>
                    <a:cubicBezTo>
                      <a:pt x="7709" y="2061"/>
                      <a:pt x="7826" y="2091"/>
                      <a:pt x="7943" y="2149"/>
                    </a:cubicBezTo>
                    <a:cubicBezTo>
                      <a:pt x="8060" y="2266"/>
                      <a:pt x="8293" y="2383"/>
                      <a:pt x="8527" y="2616"/>
                    </a:cubicBezTo>
                    <a:lnTo>
                      <a:pt x="6775" y="3317"/>
                    </a:lnTo>
                    <a:cubicBezTo>
                      <a:pt x="6775" y="2967"/>
                      <a:pt x="6775" y="2733"/>
                      <a:pt x="6892" y="2499"/>
                    </a:cubicBezTo>
                    <a:cubicBezTo>
                      <a:pt x="6892" y="2383"/>
                      <a:pt x="7125" y="2149"/>
                      <a:pt x="7242" y="2149"/>
                    </a:cubicBezTo>
                    <a:cubicBezTo>
                      <a:pt x="7359" y="2091"/>
                      <a:pt x="7476" y="2061"/>
                      <a:pt x="7593" y="2061"/>
                    </a:cubicBezTo>
                    <a:close/>
                    <a:moveTo>
                      <a:pt x="5140" y="5420"/>
                    </a:moveTo>
                    <a:cubicBezTo>
                      <a:pt x="5140" y="5653"/>
                      <a:pt x="5140" y="6004"/>
                      <a:pt x="5140" y="6237"/>
                    </a:cubicBezTo>
                    <a:cubicBezTo>
                      <a:pt x="5023" y="6354"/>
                      <a:pt x="4906" y="6588"/>
                      <a:pt x="4673" y="6588"/>
                    </a:cubicBezTo>
                    <a:cubicBezTo>
                      <a:pt x="4556" y="6646"/>
                      <a:pt x="4439" y="6675"/>
                      <a:pt x="4337" y="6675"/>
                    </a:cubicBezTo>
                    <a:cubicBezTo>
                      <a:pt x="4234" y="6675"/>
                      <a:pt x="4147" y="6646"/>
                      <a:pt x="4088" y="6588"/>
                    </a:cubicBezTo>
                    <a:cubicBezTo>
                      <a:pt x="3855" y="6588"/>
                      <a:pt x="3621" y="6354"/>
                      <a:pt x="3388" y="6120"/>
                    </a:cubicBezTo>
                    <a:lnTo>
                      <a:pt x="5140" y="5420"/>
                    </a:lnTo>
                    <a:close/>
                    <a:moveTo>
                      <a:pt x="7253" y="1"/>
                    </a:moveTo>
                    <a:cubicBezTo>
                      <a:pt x="6938" y="1"/>
                      <a:pt x="6623" y="58"/>
                      <a:pt x="6308" y="163"/>
                    </a:cubicBezTo>
                    <a:cubicBezTo>
                      <a:pt x="5841" y="397"/>
                      <a:pt x="5490" y="747"/>
                      <a:pt x="5257" y="1098"/>
                    </a:cubicBezTo>
                    <a:cubicBezTo>
                      <a:pt x="5023" y="1565"/>
                      <a:pt x="4906" y="1915"/>
                      <a:pt x="4906" y="2383"/>
                    </a:cubicBezTo>
                    <a:cubicBezTo>
                      <a:pt x="4906" y="2850"/>
                      <a:pt x="4906" y="3434"/>
                      <a:pt x="5023" y="4018"/>
                    </a:cubicBezTo>
                    <a:lnTo>
                      <a:pt x="2920" y="4836"/>
                    </a:lnTo>
                    <a:cubicBezTo>
                      <a:pt x="2804" y="4252"/>
                      <a:pt x="2687" y="3434"/>
                      <a:pt x="2804" y="2733"/>
                    </a:cubicBezTo>
                    <a:lnTo>
                      <a:pt x="1052" y="2733"/>
                    </a:lnTo>
                    <a:cubicBezTo>
                      <a:pt x="935" y="3551"/>
                      <a:pt x="1052" y="4485"/>
                      <a:pt x="1285" y="5536"/>
                    </a:cubicBezTo>
                    <a:lnTo>
                      <a:pt x="0" y="6004"/>
                    </a:lnTo>
                    <a:lnTo>
                      <a:pt x="468" y="7289"/>
                    </a:lnTo>
                    <a:lnTo>
                      <a:pt x="1869" y="6705"/>
                    </a:lnTo>
                    <a:cubicBezTo>
                      <a:pt x="2336" y="7639"/>
                      <a:pt x="2920" y="8223"/>
                      <a:pt x="3504" y="8457"/>
                    </a:cubicBezTo>
                    <a:cubicBezTo>
                      <a:pt x="3890" y="8650"/>
                      <a:pt x="4276" y="8736"/>
                      <a:pt x="4662" y="8736"/>
                    </a:cubicBezTo>
                    <a:cubicBezTo>
                      <a:pt x="4977" y="8736"/>
                      <a:pt x="5292" y="8678"/>
                      <a:pt x="5607" y="8573"/>
                    </a:cubicBezTo>
                    <a:cubicBezTo>
                      <a:pt x="6074" y="8340"/>
                      <a:pt x="6541" y="7989"/>
                      <a:pt x="6775" y="7639"/>
                    </a:cubicBezTo>
                    <a:cubicBezTo>
                      <a:pt x="7009" y="7172"/>
                      <a:pt x="7125" y="6821"/>
                      <a:pt x="7125" y="6354"/>
                    </a:cubicBezTo>
                    <a:cubicBezTo>
                      <a:pt x="7125" y="5887"/>
                      <a:pt x="7009" y="5303"/>
                      <a:pt x="7009" y="4719"/>
                    </a:cubicBezTo>
                    <a:lnTo>
                      <a:pt x="8994" y="3901"/>
                    </a:lnTo>
                    <a:cubicBezTo>
                      <a:pt x="9111" y="4368"/>
                      <a:pt x="9228" y="4836"/>
                      <a:pt x="9228" y="5303"/>
                    </a:cubicBezTo>
                    <a:cubicBezTo>
                      <a:pt x="9228" y="5770"/>
                      <a:pt x="9228" y="6237"/>
                      <a:pt x="9111" y="6588"/>
                    </a:cubicBezTo>
                    <a:lnTo>
                      <a:pt x="10863" y="6705"/>
                    </a:lnTo>
                    <a:cubicBezTo>
                      <a:pt x="10980" y="6237"/>
                      <a:pt x="10980" y="5653"/>
                      <a:pt x="10980" y="5069"/>
                    </a:cubicBezTo>
                    <a:cubicBezTo>
                      <a:pt x="10980" y="4485"/>
                      <a:pt x="10863" y="3901"/>
                      <a:pt x="10630" y="3200"/>
                    </a:cubicBezTo>
                    <a:lnTo>
                      <a:pt x="11914" y="2733"/>
                    </a:lnTo>
                    <a:lnTo>
                      <a:pt x="11447" y="1448"/>
                    </a:lnTo>
                    <a:lnTo>
                      <a:pt x="10046" y="2032"/>
                    </a:lnTo>
                    <a:cubicBezTo>
                      <a:pt x="9578" y="1098"/>
                      <a:pt x="8994" y="514"/>
                      <a:pt x="8410" y="280"/>
                    </a:cubicBezTo>
                    <a:cubicBezTo>
                      <a:pt x="8024" y="87"/>
                      <a:pt x="7639" y="1"/>
                      <a:pt x="72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95;p59">
                <a:extLst>
                  <a:ext uri="{FF2B5EF4-FFF2-40B4-BE49-F238E27FC236}">
                    <a16:creationId xmlns:a16="http://schemas.microsoft.com/office/drawing/2014/main" id="{0CF97473-F5D7-473A-B94B-C83EDF7CDBE2}"/>
                  </a:ext>
                </a:extLst>
              </p:cNvPr>
              <p:cNvSpPr/>
              <p:nvPr/>
            </p:nvSpPr>
            <p:spPr>
              <a:xfrm>
                <a:off x="1327875" y="2296825"/>
                <a:ext cx="4692700" cy="3153775"/>
              </a:xfrm>
              <a:custGeom>
                <a:avLst/>
                <a:gdLst/>
                <a:ahLst/>
                <a:cxnLst/>
                <a:rect l="l" t="t" r="r" b="b"/>
                <a:pathLst>
                  <a:path w="187708" h="126151" extrusionOk="0">
                    <a:moveTo>
                      <a:pt x="14718" y="0"/>
                    </a:moveTo>
                    <a:cubicBezTo>
                      <a:pt x="6541" y="0"/>
                      <a:pt x="0" y="6541"/>
                      <a:pt x="0" y="14601"/>
                    </a:cubicBezTo>
                    <a:lnTo>
                      <a:pt x="0" y="111433"/>
                    </a:lnTo>
                    <a:cubicBezTo>
                      <a:pt x="0" y="119610"/>
                      <a:pt x="6541" y="126151"/>
                      <a:pt x="14718" y="126151"/>
                    </a:cubicBezTo>
                    <a:lnTo>
                      <a:pt x="173106" y="126151"/>
                    </a:lnTo>
                    <a:cubicBezTo>
                      <a:pt x="181166" y="126151"/>
                      <a:pt x="187707" y="119610"/>
                      <a:pt x="187707" y="111433"/>
                    </a:cubicBezTo>
                    <a:lnTo>
                      <a:pt x="187707" y="14601"/>
                    </a:lnTo>
                    <a:cubicBezTo>
                      <a:pt x="187707" y="6541"/>
                      <a:pt x="181166" y="0"/>
                      <a:pt x="1731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96;p59">
                <a:extLst>
                  <a:ext uri="{FF2B5EF4-FFF2-40B4-BE49-F238E27FC236}">
                    <a16:creationId xmlns:a16="http://schemas.microsoft.com/office/drawing/2014/main" id="{2E5254A8-F547-48AE-AFA9-61B623F5E8A5}"/>
                  </a:ext>
                </a:extLst>
              </p:cNvPr>
              <p:cNvSpPr/>
              <p:nvPr/>
            </p:nvSpPr>
            <p:spPr>
              <a:xfrm>
                <a:off x="3915125" y="2296825"/>
                <a:ext cx="2105450" cy="3153775"/>
              </a:xfrm>
              <a:custGeom>
                <a:avLst/>
                <a:gdLst/>
                <a:ahLst/>
                <a:cxnLst/>
                <a:rect l="l" t="t" r="r" b="b"/>
                <a:pathLst>
                  <a:path w="84218" h="126151" extrusionOk="0">
                    <a:moveTo>
                      <a:pt x="57352" y="0"/>
                    </a:moveTo>
                    <a:cubicBezTo>
                      <a:pt x="65295" y="12382"/>
                      <a:pt x="69733" y="26165"/>
                      <a:pt x="69733" y="40766"/>
                    </a:cubicBezTo>
                    <a:cubicBezTo>
                      <a:pt x="69733" y="77326"/>
                      <a:pt x="41583" y="109331"/>
                      <a:pt x="0" y="126151"/>
                    </a:cubicBezTo>
                    <a:lnTo>
                      <a:pt x="69500" y="126151"/>
                    </a:lnTo>
                    <a:cubicBezTo>
                      <a:pt x="77676" y="126151"/>
                      <a:pt x="84217" y="119493"/>
                      <a:pt x="84217" y="111433"/>
                    </a:cubicBezTo>
                    <a:lnTo>
                      <a:pt x="84217" y="14601"/>
                    </a:lnTo>
                    <a:cubicBezTo>
                      <a:pt x="84217" y="6541"/>
                      <a:pt x="77676" y="0"/>
                      <a:pt x="69616" y="0"/>
                    </a:cubicBezTo>
                    <a:close/>
                  </a:path>
                </a:pathLst>
              </a:custGeom>
              <a:solidFill>
                <a:srgbClr val="000000">
                  <a:alpha val="7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97;p59">
                <a:extLst>
                  <a:ext uri="{FF2B5EF4-FFF2-40B4-BE49-F238E27FC236}">
                    <a16:creationId xmlns:a16="http://schemas.microsoft.com/office/drawing/2014/main" id="{21D8C8F0-AC98-4D07-873D-5AAC87B46A54}"/>
                  </a:ext>
                </a:extLst>
              </p:cNvPr>
              <p:cNvSpPr/>
              <p:nvPr/>
            </p:nvSpPr>
            <p:spPr>
              <a:xfrm>
                <a:off x="1424225" y="2401950"/>
                <a:ext cx="4502900" cy="2943525"/>
              </a:xfrm>
              <a:custGeom>
                <a:avLst/>
                <a:gdLst/>
                <a:ahLst/>
                <a:cxnLst/>
                <a:rect l="l" t="t" r="r" b="b"/>
                <a:pathLst>
                  <a:path w="180116" h="117741" extrusionOk="0">
                    <a:moveTo>
                      <a:pt x="28618" y="0"/>
                    </a:moveTo>
                    <a:lnTo>
                      <a:pt x="28618" y="1986"/>
                    </a:lnTo>
                    <a:lnTo>
                      <a:pt x="37378" y="1986"/>
                    </a:lnTo>
                    <a:lnTo>
                      <a:pt x="37378" y="0"/>
                    </a:lnTo>
                    <a:close/>
                    <a:moveTo>
                      <a:pt x="46256" y="0"/>
                    </a:moveTo>
                    <a:lnTo>
                      <a:pt x="46256" y="1986"/>
                    </a:lnTo>
                    <a:lnTo>
                      <a:pt x="55016" y="1986"/>
                    </a:lnTo>
                    <a:lnTo>
                      <a:pt x="55016" y="0"/>
                    </a:lnTo>
                    <a:close/>
                    <a:moveTo>
                      <a:pt x="63893" y="0"/>
                    </a:moveTo>
                    <a:lnTo>
                      <a:pt x="63893" y="1986"/>
                    </a:lnTo>
                    <a:lnTo>
                      <a:pt x="72654" y="1986"/>
                    </a:lnTo>
                    <a:lnTo>
                      <a:pt x="72654" y="0"/>
                    </a:lnTo>
                    <a:close/>
                    <a:moveTo>
                      <a:pt x="81531" y="0"/>
                    </a:moveTo>
                    <a:lnTo>
                      <a:pt x="81531" y="1986"/>
                    </a:lnTo>
                    <a:lnTo>
                      <a:pt x="90292" y="1986"/>
                    </a:lnTo>
                    <a:lnTo>
                      <a:pt x="90292" y="0"/>
                    </a:lnTo>
                    <a:close/>
                    <a:moveTo>
                      <a:pt x="99169" y="0"/>
                    </a:moveTo>
                    <a:lnTo>
                      <a:pt x="99169" y="1986"/>
                    </a:lnTo>
                    <a:lnTo>
                      <a:pt x="107929" y="1986"/>
                    </a:lnTo>
                    <a:lnTo>
                      <a:pt x="107929" y="0"/>
                    </a:lnTo>
                    <a:close/>
                    <a:moveTo>
                      <a:pt x="116806" y="0"/>
                    </a:moveTo>
                    <a:lnTo>
                      <a:pt x="116806" y="1986"/>
                    </a:lnTo>
                    <a:lnTo>
                      <a:pt x="125567" y="1986"/>
                    </a:lnTo>
                    <a:lnTo>
                      <a:pt x="125567" y="0"/>
                    </a:lnTo>
                    <a:close/>
                    <a:moveTo>
                      <a:pt x="134444" y="0"/>
                    </a:moveTo>
                    <a:lnTo>
                      <a:pt x="134444" y="1986"/>
                    </a:lnTo>
                    <a:lnTo>
                      <a:pt x="143205" y="1986"/>
                    </a:lnTo>
                    <a:lnTo>
                      <a:pt x="143205" y="0"/>
                    </a:lnTo>
                    <a:close/>
                    <a:moveTo>
                      <a:pt x="152082" y="0"/>
                    </a:moveTo>
                    <a:lnTo>
                      <a:pt x="152082" y="1986"/>
                    </a:lnTo>
                    <a:lnTo>
                      <a:pt x="160842" y="1986"/>
                    </a:lnTo>
                    <a:lnTo>
                      <a:pt x="160842" y="0"/>
                    </a:lnTo>
                    <a:close/>
                    <a:moveTo>
                      <a:pt x="14485" y="0"/>
                    </a:moveTo>
                    <a:cubicBezTo>
                      <a:pt x="13200" y="0"/>
                      <a:pt x="11915" y="234"/>
                      <a:pt x="10747" y="467"/>
                    </a:cubicBezTo>
                    <a:lnTo>
                      <a:pt x="11214" y="2453"/>
                    </a:lnTo>
                    <a:lnTo>
                      <a:pt x="11214" y="2336"/>
                    </a:lnTo>
                    <a:cubicBezTo>
                      <a:pt x="12265" y="2103"/>
                      <a:pt x="13316" y="1986"/>
                      <a:pt x="14485" y="1986"/>
                    </a:cubicBezTo>
                    <a:lnTo>
                      <a:pt x="19741" y="1986"/>
                    </a:lnTo>
                    <a:lnTo>
                      <a:pt x="19741" y="0"/>
                    </a:lnTo>
                    <a:close/>
                    <a:moveTo>
                      <a:pt x="169953" y="701"/>
                    </a:moveTo>
                    <a:lnTo>
                      <a:pt x="169369" y="2570"/>
                    </a:lnTo>
                    <a:cubicBezTo>
                      <a:pt x="171939" y="3388"/>
                      <a:pt x="174275" y="5023"/>
                      <a:pt x="175793" y="7242"/>
                    </a:cubicBezTo>
                    <a:lnTo>
                      <a:pt x="177429" y="6191"/>
                    </a:lnTo>
                    <a:cubicBezTo>
                      <a:pt x="175560" y="3504"/>
                      <a:pt x="172873" y="1636"/>
                      <a:pt x="169953" y="701"/>
                    </a:cubicBezTo>
                    <a:close/>
                    <a:moveTo>
                      <a:pt x="2921" y="5724"/>
                    </a:moveTo>
                    <a:cubicBezTo>
                      <a:pt x="1052" y="8177"/>
                      <a:pt x="1" y="11214"/>
                      <a:pt x="1" y="14484"/>
                    </a:cubicBezTo>
                    <a:lnTo>
                      <a:pt x="1986" y="14484"/>
                    </a:lnTo>
                    <a:cubicBezTo>
                      <a:pt x="1986" y="11681"/>
                      <a:pt x="2804" y="9111"/>
                      <a:pt x="4556" y="6892"/>
                    </a:cubicBezTo>
                    <a:lnTo>
                      <a:pt x="2921" y="5724"/>
                    </a:lnTo>
                    <a:close/>
                    <a:moveTo>
                      <a:pt x="178130" y="14951"/>
                    </a:moveTo>
                    <a:lnTo>
                      <a:pt x="178130" y="23829"/>
                    </a:lnTo>
                    <a:lnTo>
                      <a:pt x="180115" y="23829"/>
                    </a:lnTo>
                    <a:lnTo>
                      <a:pt x="180115" y="14951"/>
                    </a:lnTo>
                    <a:close/>
                    <a:moveTo>
                      <a:pt x="1" y="23245"/>
                    </a:moveTo>
                    <a:lnTo>
                      <a:pt x="1" y="32122"/>
                    </a:lnTo>
                    <a:lnTo>
                      <a:pt x="1986" y="32122"/>
                    </a:lnTo>
                    <a:lnTo>
                      <a:pt x="1986" y="23245"/>
                    </a:lnTo>
                    <a:close/>
                    <a:moveTo>
                      <a:pt x="178130" y="32589"/>
                    </a:moveTo>
                    <a:lnTo>
                      <a:pt x="178130" y="41466"/>
                    </a:lnTo>
                    <a:lnTo>
                      <a:pt x="180115" y="41466"/>
                    </a:lnTo>
                    <a:lnTo>
                      <a:pt x="180115" y="32589"/>
                    </a:lnTo>
                    <a:close/>
                    <a:moveTo>
                      <a:pt x="1" y="40882"/>
                    </a:moveTo>
                    <a:lnTo>
                      <a:pt x="1" y="49760"/>
                    </a:lnTo>
                    <a:lnTo>
                      <a:pt x="1986" y="49760"/>
                    </a:lnTo>
                    <a:lnTo>
                      <a:pt x="1986" y="40882"/>
                    </a:lnTo>
                    <a:close/>
                    <a:moveTo>
                      <a:pt x="178130" y="50227"/>
                    </a:moveTo>
                    <a:lnTo>
                      <a:pt x="178130" y="59104"/>
                    </a:lnTo>
                    <a:lnTo>
                      <a:pt x="180115" y="59104"/>
                    </a:lnTo>
                    <a:lnTo>
                      <a:pt x="180115" y="50227"/>
                    </a:lnTo>
                    <a:close/>
                    <a:moveTo>
                      <a:pt x="1" y="58520"/>
                    </a:moveTo>
                    <a:lnTo>
                      <a:pt x="1" y="67397"/>
                    </a:lnTo>
                    <a:lnTo>
                      <a:pt x="1986" y="67397"/>
                    </a:lnTo>
                    <a:lnTo>
                      <a:pt x="1986" y="58520"/>
                    </a:lnTo>
                    <a:close/>
                    <a:moveTo>
                      <a:pt x="178130" y="67865"/>
                    </a:moveTo>
                    <a:lnTo>
                      <a:pt x="178130" y="76742"/>
                    </a:lnTo>
                    <a:lnTo>
                      <a:pt x="180115" y="76742"/>
                    </a:lnTo>
                    <a:lnTo>
                      <a:pt x="180115" y="67865"/>
                    </a:lnTo>
                    <a:close/>
                    <a:moveTo>
                      <a:pt x="1" y="76158"/>
                    </a:moveTo>
                    <a:lnTo>
                      <a:pt x="1" y="85035"/>
                    </a:lnTo>
                    <a:lnTo>
                      <a:pt x="1986" y="85035"/>
                    </a:lnTo>
                    <a:lnTo>
                      <a:pt x="1986" y="76158"/>
                    </a:lnTo>
                    <a:close/>
                    <a:moveTo>
                      <a:pt x="178130" y="85502"/>
                    </a:moveTo>
                    <a:lnTo>
                      <a:pt x="178130" y="94380"/>
                    </a:lnTo>
                    <a:lnTo>
                      <a:pt x="180115" y="94380"/>
                    </a:lnTo>
                    <a:lnTo>
                      <a:pt x="180115" y="85502"/>
                    </a:lnTo>
                    <a:close/>
                    <a:moveTo>
                      <a:pt x="1" y="93796"/>
                    </a:moveTo>
                    <a:lnTo>
                      <a:pt x="1" y="102673"/>
                    </a:lnTo>
                    <a:lnTo>
                      <a:pt x="1986" y="102673"/>
                    </a:lnTo>
                    <a:lnTo>
                      <a:pt x="1986" y="93796"/>
                    </a:lnTo>
                    <a:close/>
                    <a:moveTo>
                      <a:pt x="180115" y="103140"/>
                    </a:moveTo>
                    <a:lnTo>
                      <a:pt x="178130" y="103257"/>
                    </a:lnTo>
                    <a:cubicBezTo>
                      <a:pt x="178130" y="106060"/>
                      <a:pt x="177195" y="108630"/>
                      <a:pt x="175560" y="110849"/>
                    </a:cubicBezTo>
                    <a:lnTo>
                      <a:pt x="177078" y="112017"/>
                    </a:lnTo>
                    <a:cubicBezTo>
                      <a:pt x="179064" y="109448"/>
                      <a:pt x="180115" y="106411"/>
                      <a:pt x="180115" y="103257"/>
                    </a:cubicBezTo>
                    <a:lnTo>
                      <a:pt x="180115" y="103140"/>
                    </a:lnTo>
                    <a:close/>
                    <a:moveTo>
                      <a:pt x="4206" y="110382"/>
                    </a:moveTo>
                    <a:lnTo>
                      <a:pt x="2687" y="111550"/>
                    </a:lnTo>
                    <a:cubicBezTo>
                      <a:pt x="4439" y="114120"/>
                      <a:pt x="7126" y="116105"/>
                      <a:pt x="10163" y="117040"/>
                    </a:cubicBezTo>
                    <a:lnTo>
                      <a:pt x="10747" y="115171"/>
                    </a:lnTo>
                    <a:cubicBezTo>
                      <a:pt x="8177" y="114353"/>
                      <a:pt x="5841" y="112718"/>
                      <a:pt x="4206" y="110382"/>
                    </a:cubicBezTo>
                    <a:close/>
                    <a:moveTo>
                      <a:pt x="19157" y="115755"/>
                    </a:moveTo>
                    <a:lnTo>
                      <a:pt x="19157" y="117741"/>
                    </a:lnTo>
                    <a:lnTo>
                      <a:pt x="28034" y="117741"/>
                    </a:lnTo>
                    <a:lnTo>
                      <a:pt x="28034" y="115755"/>
                    </a:lnTo>
                    <a:close/>
                    <a:moveTo>
                      <a:pt x="36794" y="115755"/>
                    </a:moveTo>
                    <a:lnTo>
                      <a:pt x="36794" y="117741"/>
                    </a:lnTo>
                    <a:lnTo>
                      <a:pt x="45672" y="117741"/>
                    </a:lnTo>
                    <a:lnTo>
                      <a:pt x="45672" y="115755"/>
                    </a:lnTo>
                    <a:close/>
                    <a:moveTo>
                      <a:pt x="54432" y="115755"/>
                    </a:moveTo>
                    <a:lnTo>
                      <a:pt x="54432" y="117741"/>
                    </a:lnTo>
                    <a:lnTo>
                      <a:pt x="63309" y="117741"/>
                    </a:lnTo>
                    <a:lnTo>
                      <a:pt x="63309" y="115755"/>
                    </a:lnTo>
                    <a:close/>
                    <a:moveTo>
                      <a:pt x="72070" y="115755"/>
                    </a:moveTo>
                    <a:lnTo>
                      <a:pt x="72070" y="117741"/>
                    </a:lnTo>
                    <a:lnTo>
                      <a:pt x="80947" y="117741"/>
                    </a:lnTo>
                    <a:lnTo>
                      <a:pt x="80947" y="115755"/>
                    </a:lnTo>
                    <a:close/>
                    <a:moveTo>
                      <a:pt x="89708" y="115755"/>
                    </a:moveTo>
                    <a:lnTo>
                      <a:pt x="89708" y="117741"/>
                    </a:lnTo>
                    <a:lnTo>
                      <a:pt x="98585" y="117741"/>
                    </a:lnTo>
                    <a:lnTo>
                      <a:pt x="98585" y="115755"/>
                    </a:lnTo>
                    <a:close/>
                    <a:moveTo>
                      <a:pt x="107345" y="115755"/>
                    </a:moveTo>
                    <a:lnTo>
                      <a:pt x="107345" y="117741"/>
                    </a:lnTo>
                    <a:lnTo>
                      <a:pt x="116222" y="117741"/>
                    </a:lnTo>
                    <a:lnTo>
                      <a:pt x="116222" y="115755"/>
                    </a:lnTo>
                    <a:close/>
                    <a:moveTo>
                      <a:pt x="124983" y="115755"/>
                    </a:moveTo>
                    <a:lnTo>
                      <a:pt x="124983" y="117741"/>
                    </a:lnTo>
                    <a:lnTo>
                      <a:pt x="133860" y="117741"/>
                    </a:lnTo>
                    <a:lnTo>
                      <a:pt x="133860" y="115755"/>
                    </a:lnTo>
                    <a:close/>
                    <a:moveTo>
                      <a:pt x="142621" y="115755"/>
                    </a:moveTo>
                    <a:lnTo>
                      <a:pt x="142621" y="117741"/>
                    </a:lnTo>
                    <a:lnTo>
                      <a:pt x="151498" y="117741"/>
                    </a:lnTo>
                    <a:lnTo>
                      <a:pt x="151498" y="115755"/>
                    </a:lnTo>
                    <a:close/>
                    <a:moveTo>
                      <a:pt x="168785" y="115288"/>
                    </a:moveTo>
                    <a:cubicBezTo>
                      <a:pt x="167734" y="115638"/>
                      <a:pt x="166683" y="115755"/>
                      <a:pt x="165631" y="115755"/>
                    </a:cubicBezTo>
                    <a:lnTo>
                      <a:pt x="160258" y="115755"/>
                    </a:lnTo>
                    <a:lnTo>
                      <a:pt x="160258" y="117741"/>
                    </a:lnTo>
                    <a:lnTo>
                      <a:pt x="165631" y="117741"/>
                    </a:lnTo>
                    <a:lnTo>
                      <a:pt x="165631" y="117624"/>
                    </a:lnTo>
                    <a:cubicBezTo>
                      <a:pt x="166916" y="117624"/>
                      <a:pt x="168084" y="117507"/>
                      <a:pt x="169369" y="117157"/>
                    </a:cubicBezTo>
                    <a:lnTo>
                      <a:pt x="168785" y="11528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98;p59">
                <a:extLst>
                  <a:ext uri="{FF2B5EF4-FFF2-40B4-BE49-F238E27FC236}">
                    <a16:creationId xmlns:a16="http://schemas.microsoft.com/office/drawing/2014/main" id="{16780498-E790-41AD-868F-AF2D53CE51ED}"/>
                  </a:ext>
                </a:extLst>
              </p:cNvPr>
              <p:cNvSpPr/>
              <p:nvPr/>
            </p:nvSpPr>
            <p:spPr>
              <a:xfrm>
                <a:off x="1327875" y="2296825"/>
                <a:ext cx="2864675" cy="2791675"/>
              </a:xfrm>
              <a:custGeom>
                <a:avLst/>
                <a:gdLst/>
                <a:ahLst/>
                <a:cxnLst/>
                <a:rect l="l" t="t" r="r" b="b"/>
                <a:pathLst>
                  <a:path w="114587" h="111667" extrusionOk="0">
                    <a:moveTo>
                      <a:pt x="14718" y="0"/>
                    </a:moveTo>
                    <a:cubicBezTo>
                      <a:pt x="6658" y="0"/>
                      <a:pt x="0" y="6541"/>
                      <a:pt x="0" y="14601"/>
                    </a:cubicBezTo>
                    <a:lnTo>
                      <a:pt x="0" y="111433"/>
                    </a:lnTo>
                    <a:lnTo>
                      <a:pt x="0" y="111667"/>
                    </a:lnTo>
                    <a:cubicBezTo>
                      <a:pt x="63776" y="109214"/>
                      <a:pt x="114587" y="61674"/>
                      <a:pt x="114587" y="3388"/>
                    </a:cubicBezTo>
                    <a:cubicBezTo>
                      <a:pt x="114587" y="2220"/>
                      <a:pt x="114587" y="1052"/>
                      <a:pt x="114587" y="0"/>
                    </a:cubicBezTo>
                    <a:close/>
                  </a:path>
                </a:pathLst>
              </a:custGeom>
              <a:solidFill>
                <a:srgbClr val="FFFFFF">
                  <a:alpha val="339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99;p59">
                <a:extLst>
                  <a:ext uri="{FF2B5EF4-FFF2-40B4-BE49-F238E27FC236}">
                    <a16:creationId xmlns:a16="http://schemas.microsoft.com/office/drawing/2014/main" id="{AC98D75A-25EA-4DBA-B986-69FDCA6DE913}"/>
                  </a:ext>
                </a:extLst>
              </p:cNvPr>
              <p:cNvSpPr/>
              <p:nvPr/>
            </p:nvSpPr>
            <p:spPr>
              <a:xfrm>
                <a:off x="3938475" y="3377275"/>
                <a:ext cx="2324450" cy="992875"/>
              </a:xfrm>
              <a:custGeom>
                <a:avLst/>
                <a:gdLst/>
                <a:ahLst/>
                <a:cxnLst/>
                <a:rect l="l" t="t" r="r" b="b"/>
                <a:pathLst>
                  <a:path w="92978" h="39715" extrusionOk="0">
                    <a:moveTo>
                      <a:pt x="17521" y="0"/>
                    </a:moveTo>
                    <a:cubicBezTo>
                      <a:pt x="7826" y="0"/>
                      <a:pt x="0" y="7826"/>
                      <a:pt x="0" y="17521"/>
                    </a:cubicBezTo>
                    <a:lnTo>
                      <a:pt x="0" y="22194"/>
                    </a:lnTo>
                    <a:cubicBezTo>
                      <a:pt x="0" y="31889"/>
                      <a:pt x="7826" y="39715"/>
                      <a:pt x="17521" y="39715"/>
                    </a:cubicBezTo>
                    <a:lnTo>
                      <a:pt x="75457" y="39715"/>
                    </a:lnTo>
                    <a:cubicBezTo>
                      <a:pt x="85152" y="39715"/>
                      <a:pt x="92978" y="31889"/>
                      <a:pt x="92978" y="22194"/>
                    </a:cubicBezTo>
                    <a:lnTo>
                      <a:pt x="92978" y="17521"/>
                    </a:lnTo>
                    <a:cubicBezTo>
                      <a:pt x="92978" y="7826"/>
                      <a:pt x="85152" y="0"/>
                      <a:pt x="75457" y="0"/>
                    </a:cubicBezTo>
                    <a:close/>
                  </a:path>
                </a:pathLst>
              </a:custGeom>
              <a:solidFill>
                <a:srgbClr val="0A45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000;p59">
                <a:extLst>
                  <a:ext uri="{FF2B5EF4-FFF2-40B4-BE49-F238E27FC236}">
                    <a16:creationId xmlns:a16="http://schemas.microsoft.com/office/drawing/2014/main" id="{662E3236-DFD1-4C55-B97E-534D07B9E805}"/>
                  </a:ext>
                </a:extLst>
              </p:cNvPr>
              <p:cNvSpPr/>
              <p:nvPr/>
            </p:nvSpPr>
            <p:spPr>
              <a:xfrm>
                <a:off x="4099075" y="3535250"/>
                <a:ext cx="741750" cy="675075"/>
              </a:xfrm>
              <a:custGeom>
                <a:avLst/>
                <a:gdLst/>
                <a:ahLst/>
                <a:cxnLst/>
                <a:rect l="l" t="t" r="r" b="b"/>
                <a:pathLst>
                  <a:path w="29670" h="27003" extrusionOk="0">
                    <a:moveTo>
                      <a:pt x="14923" y="1"/>
                    </a:moveTo>
                    <a:cubicBezTo>
                      <a:pt x="8714" y="1"/>
                      <a:pt x="3159" y="4156"/>
                      <a:pt x="1753" y="10385"/>
                    </a:cubicBezTo>
                    <a:cubicBezTo>
                      <a:pt x="1" y="17627"/>
                      <a:pt x="4439" y="24985"/>
                      <a:pt x="11681" y="26621"/>
                    </a:cubicBezTo>
                    <a:cubicBezTo>
                      <a:pt x="12749" y="26879"/>
                      <a:pt x="13820" y="27003"/>
                      <a:pt x="14874" y="27003"/>
                    </a:cubicBezTo>
                    <a:cubicBezTo>
                      <a:pt x="20969" y="27003"/>
                      <a:pt x="26523" y="22866"/>
                      <a:pt x="27917" y="16692"/>
                    </a:cubicBezTo>
                    <a:cubicBezTo>
                      <a:pt x="29669" y="9333"/>
                      <a:pt x="25231" y="2092"/>
                      <a:pt x="17989" y="339"/>
                    </a:cubicBezTo>
                    <a:cubicBezTo>
                      <a:pt x="16960" y="111"/>
                      <a:pt x="15932" y="1"/>
                      <a:pt x="14923" y="1"/>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01;p59">
                <a:extLst>
                  <a:ext uri="{FF2B5EF4-FFF2-40B4-BE49-F238E27FC236}">
                    <a16:creationId xmlns:a16="http://schemas.microsoft.com/office/drawing/2014/main" id="{B9E35893-00A1-45CC-9867-4C1006B206C8}"/>
                  </a:ext>
                </a:extLst>
              </p:cNvPr>
              <p:cNvSpPr/>
              <p:nvPr/>
            </p:nvSpPr>
            <p:spPr>
              <a:xfrm>
                <a:off x="4192525" y="3575850"/>
                <a:ext cx="613250" cy="633700"/>
              </a:xfrm>
              <a:custGeom>
                <a:avLst/>
                <a:gdLst/>
                <a:ahLst/>
                <a:cxnLst/>
                <a:rect l="l" t="t" r="r" b="b"/>
                <a:pathLst>
                  <a:path w="24530" h="25348" extrusionOk="0">
                    <a:moveTo>
                      <a:pt x="17405" y="0"/>
                    </a:moveTo>
                    <a:lnTo>
                      <a:pt x="17405" y="0"/>
                    </a:lnTo>
                    <a:cubicBezTo>
                      <a:pt x="19040" y="2220"/>
                      <a:pt x="19858" y="4906"/>
                      <a:pt x="19858" y="7709"/>
                    </a:cubicBezTo>
                    <a:cubicBezTo>
                      <a:pt x="19858" y="15185"/>
                      <a:pt x="13900" y="21259"/>
                      <a:pt x="6425" y="21259"/>
                    </a:cubicBezTo>
                    <a:cubicBezTo>
                      <a:pt x="4089" y="21259"/>
                      <a:pt x="1986" y="20675"/>
                      <a:pt x="1" y="19624"/>
                    </a:cubicBezTo>
                    <a:lnTo>
                      <a:pt x="1" y="19624"/>
                    </a:lnTo>
                    <a:cubicBezTo>
                      <a:pt x="2454" y="23128"/>
                      <a:pt x="6542" y="25347"/>
                      <a:pt x="11097" y="25347"/>
                    </a:cubicBezTo>
                    <a:cubicBezTo>
                      <a:pt x="18573" y="25347"/>
                      <a:pt x="24530" y="19390"/>
                      <a:pt x="24530" y="11915"/>
                    </a:cubicBezTo>
                    <a:cubicBezTo>
                      <a:pt x="24530" y="6775"/>
                      <a:pt x="21726" y="2220"/>
                      <a:pt x="174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002;p59">
              <a:extLst>
                <a:ext uri="{FF2B5EF4-FFF2-40B4-BE49-F238E27FC236}">
                  <a16:creationId xmlns:a16="http://schemas.microsoft.com/office/drawing/2014/main" id="{A690040E-77C5-482D-BC76-18FC4ECCCBCE}"/>
                </a:ext>
              </a:extLst>
            </p:cNvPr>
            <p:cNvGrpSpPr/>
            <p:nvPr/>
          </p:nvGrpSpPr>
          <p:grpSpPr>
            <a:xfrm>
              <a:off x="6699224" y="1217866"/>
              <a:ext cx="1532890" cy="1224504"/>
              <a:chOff x="6441030" y="815970"/>
              <a:chExt cx="2250279" cy="1797305"/>
            </a:xfrm>
          </p:grpSpPr>
          <p:sp>
            <p:nvSpPr>
              <p:cNvPr id="12" name="Google Shape;2003;p59">
                <a:extLst>
                  <a:ext uri="{FF2B5EF4-FFF2-40B4-BE49-F238E27FC236}">
                    <a16:creationId xmlns:a16="http://schemas.microsoft.com/office/drawing/2014/main" id="{DCFBAE50-7E81-41AA-88D1-1815F0E596E3}"/>
                  </a:ext>
                </a:extLst>
              </p:cNvPr>
              <p:cNvSpPr/>
              <p:nvPr/>
            </p:nvSpPr>
            <p:spPr>
              <a:xfrm>
                <a:off x="7185441" y="1108460"/>
                <a:ext cx="1505868" cy="1504816"/>
              </a:xfrm>
              <a:custGeom>
                <a:avLst/>
                <a:gdLst/>
                <a:ahLst/>
                <a:cxnLst/>
                <a:rect l="l" t="t" r="r" b="b"/>
                <a:pathLst>
                  <a:path w="125935" h="125847" extrusionOk="0">
                    <a:moveTo>
                      <a:pt x="63011" y="36994"/>
                    </a:moveTo>
                    <a:cubicBezTo>
                      <a:pt x="77272" y="36994"/>
                      <a:pt x="88941" y="48576"/>
                      <a:pt x="88941" y="62924"/>
                    </a:cubicBezTo>
                    <a:cubicBezTo>
                      <a:pt x="88941" y="77271"/>
                      <a:pt x="77272" y="88854"/>
                      <a:pt x="63011" y="88854"/>
                    </a:cubicBezTo>
                    <a:cubicBezTo>
                      <a:pt x="48663" y="88854"/>
                      <a:pt x="37080" y="77271"/>
                      <a:pt x="37080" y="62924"/>
                    </a:cubicBezTo>
                    <a:cubicBezTo>
                      <a:pt x="37080" y="48576"/>
                      <a:pt x="48663" y="36994"/>
                      <a:pt x="63011" y="36994"/>
                    </a:cubicBezTo>
                    <a:close/>
                    <a:moveTo>
                      <a:pt x="58948" y="0"/>
                    </a:moveTo>
                    <a:cubicBezTo>
                      <a:pt x="58084" y="0"/>
                      <a:pt x="57219" y="692"/>
                      <a:pt x="57047" y="1556"/>
                    </a:cubicBezTo>
                    <a:lnTo>
                      <a:pt x="55664" y="9248"/>
                    </a:lnTo>
                    <a:cubicBezTo>
                      <a:pt x="46156" y="10545"/>
                      <a:pt x="37426" y="14262"/>
                      <a:pt x="30166" y="19880"/>
                    </a:cubicBezTo>
                    <a:lnTo>
                      <a:pt x="23683" y="15385"/>
                    </a:lnTo>
                    <a:cubicBezTo>
                      <a:pt x="23377" y="15156"/>
                      <a:pt x="22986" y="15045"/>
                      <a:pt x="22594" y="15045"/>
                    </a:cubicBezTo>
                    <a:cubicBezTo>
                      <a:pt x="22099" y="15045"/>
                      <a:pt x="21600" y="15221"/>
                      <a:pt x="21263" y="15558"/>
                    </a:cubicBezTo>
                    <a:lnTo>
                      <a:pt x="15645" y="21263"/>
                    </a:lnTo>
                    <a:cubicBezTo>
                      <a:pt x="15040" y="21868"/>
                      <a:pt x="14953" y="22991"/>
                      <a:pt x="15386" y="23683"/>
                    </a:cubicBezTo>
                    <a:lnTo>
                      <a:pt x="19880" y="30165"/>
                    </a:lnTo>
                    <a:cubicBezTo>
                      <a:pt x="14348" y="37426"/>
                      <a:pt x="10545" y="46155"/>
                      <a:pt x="9335" y="55663"/>
                    </a:cubicBezTo>
                    <a:lnTo>
                      <a:pt x="1643" y="57046"/>
                    </a:lnTo>
                    <a:cubicBezTo>
                      <a:pt x="778" y="57219"/>
                      <a:pt x="0" y="58083"/>
                      <a:pt x="0" y="58948"/>
                    </a:cubicBezTo>
                    <a:lnTo>
                      <a:pt x="0" y="66899"/>
                    </a:lnTo>
                    <a:cubicBezTo>
                      <a:pt x="0" y="67764"/>
                      <a:pt x="778" y="68628"/>
                      <a:pt x="1643" y="68801"/>
                    </a:cubicBezTo>
                    <a:lnTo>
                      <a:pt x="9335" y="70184"/>
                    </a:lnTo>
                    <a:cubicBezTo>
                      <a:pt x="10545" y="79692"/>
                      <a:pt x="14348" y="88421"/>
                      <a:pt x="19880" y="95682"/>
                    </a:cubicBezTo>
                    <a:lnTo>
                      <a:pt x="15386" y="102164"/>
                    </a:lnTo>
                    <a:cubicBezTo>
                      <a:pt x="14953" y="102856"/>
                      <a:pt x="15040" y="103979"/>
                      <a:pt x="15645" y="104584"/>
                    </a:cubicBezTo>
                    <a:lnTo>
                      <a:pt x="21263" y="110289"/>
                    </a:lnTo>
                    <a:cubicBezTo>
                      <a:pt x="21600" y="110626"/>
                      <a:pt x="22099" y="110802"/>
                      <a:pt x="22594" y="110802"/>
                    </a:cubicBezTo>
                    <a:cubicBezTo>
                      <a:pt x="22986" y="110802"/>
                      <a:pt x="23377" y="110691"/>
                      <a:pt x="23683" y="110462"/>
                    </a:cubicBezTo>
                    <a:lnTo>
                      <a:pt x="30166" y="105967"/>
                    </a:lnTo>
                    <a:cubicBezTo>
                      <a:pt x="37426" y="111585"/>
                      <a:pt x="46156" y="115302"/>
                      <a:pt x="55664" y="116599"/>
                    </a:cubicBezTo>
                    <a:lnTo>
                      <a:pt x="57047" y="124291"/>
                    </a:lnTo>
                    <a:cubicBezTo>
                      <a:pt x="57219" y="125156"/>
                      <a:pt x="58084" y="125847"/>
                      <a:pt x="58948" y="125847"/>
                    </a:cubicBezTo>
                    <a:lnTo>
                      <a:pt x="66986" y="125847"/>
                    </a:lnTo>
                    <a:cubicBezTo>
                      <a:pt x="67851" y="125847"/>
                      <a:pt x="68715" y="125156"/>
                      <a:pt x="68888" y="124291"/>
                    </a:cubicBezTo>
                    <a:lnTo>
                      <a:pt x="70271" y="116599"/>
                    </a:lnTo>
                    <a:cubicBezTo>
                      <a:pt x="79779" y="115302"/>
                      <a:pt x="88508" y="111585"/>
                      <a:pt x="95769" y="105967"/>
                    </a:cubicBezTo>
                    <a:lnTo>
                      <a:pt x="102251" y="110462"/>
                    </a:lnTo>
                    <a:cubicBezTo>
                      <a:pt x="102557" y="110691"/>
                      <a:pt x="102948" y="110802"/>
                      <a:pt x="103341" y="110802"/>
                    </a:cubicBezTo>
                    <a:cubicBezTo>
                      <a:pt x="103836" y="110802"/>
                      <a:pt x="104334" y="110626"/>
                      <a:pt x="104672" y="110289"/>
                    </a:cubicBezTo>
                    <a:lnTo>
                      <a:pt x="110290" y="104584"/>
                    </a:lnTo>
                    <a:cubicBezTo>
                      <a:pt x="110895" y="103979"/>
                      <a:pt x="111068" y="102856"/>
                      <a:pt x="110549" y="102164"/>
                    </a:cubicBezTo>
                    <a:lnTo>
                      <a:pt x="106055" y="95682"/>
                    </a:lnTo>
                    <a:cubicBezTo>
                      <a:pt x="111586" y="88421"/>
                      <a:pt x="115389" y="79692"/>
                      <a:pt x="116599" y="70184"/>
                    </a:cubicBezTo>
                    <a:lnTo>
                      <a:pt x="124292" y="68801"/>
                    </a:lnTo>
                    <a:cubicBezTo>
                      <a:pt x="125243" y="68628"/>
                      <a:pt x="125934" y="67764"/>
                      <a:pt x="125934" y="66899"/>
                    </a:cubicBezTo>
                    <a:lnTo>
                      <a:pt x="125934" y="58948"/>
                    </a:lnTo>
                    <a:cubicBezTo>
                      <a:pt x="125934" y="58083"/>
                      <a:pt x="125243" y="57219"/>
                      <a:pt x="124292" y="57046"/>
                    </a:cubicBezTo>
                    <a:lnTo>
                      <a:pt x="116599" y="55663"/>
                    </a:lnTo>
                    <a:cubicBezTo>
                      <a:pt x="115389" y="46155"/>
                      <a:pt x="111586" y="37426"/>
                      <a:pt x="106055" y="30165"/>
                    </a:cubicBezTo>
                    <a:lnTo>
                      <a:pt x="110549" y="23683"/>
                    </a:lnTo>
                    <a:cubicBezTo>
                      <a:pt x="111068" y="22991"/>
                      <a:pt x="110895" y="21868"/>
                      <a:pt x="110290" y="21263"/>
                    </a:cubicBezTo>
                    <a:lnTo>
                      <a:pt x="104672" y="15558"/>
                    </a:lnTo>
                    <a:cubicBezTo>
                      <a:pt x="104334" y="15221"/>
                      <a:pt x="103836" y="15045"/>
                      <a:pt x="103341" y="15045"/>
                    </a:cubicBezTo>
                    <a:cubicBezTo>
                      <a:pt x="102948" y="15045"/>
                      <a:pt x="102557" y="15156"/>
                      <a:pt x="102251" y="15385"/>
                    </a:cubicBezTo>
                    <a:lnTo>
                      <a:pt x="95769" y="19880"/>
                    </a:lnTo>
                    <a:cubicBezTo>
                      <a:pt x="88508" y="14262"/>
                      <a:pt x="79779" y="10545"/>
                      <a:pt x="70271" y="9248"/>
                    </a:cubicBezTo>
                    <a:lnTo>
                      <a:pt x="68888" y="1556"/>
                    </a:lnTo>
                    <a:cubicBezTo>
                      <a:pt x="68715" y="692"/>
                      <a:pt x="67851" y="0"/>
                      <a:pt x="66986"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004;p59">
                <a:extLst>
                  <a:ext uri="{FF2B5EF4-FFF2-40B4-BE49-F238E27FC236}">
                    <a16:creationId xmlns:a16="http://schemas.microsoft.com/office/drawing/2014/main" id="{E533109B-7A32-4670-AD4F-88A1FDCC004A}"/>
                  </a:ext>
                </a:extLst>
              </p:cNvPr>
              <p:cNvSpPr/>
              <p:nvPr/>
            </p:nvSpPr>
            <p:spPr>
              <a:xfrm>
                <a:off x="7525476" y="1447455"/>
                <a:ext cx="826837" cy="826825"/>
              </a:xfrm>
              <a:custGeom>
                <a:avLst/>
                <a:gdLst/>
                <a:ahLst/>
                <a:cxnLst/>
                <a:rect l="l" t="t" r="r" b="b"/>
                <a:pathLst>
                  <a:path w="69148" h="69147" extrusionOk="0">
                    <a:moveTo>
                      <a:pt x="34574" y="10459"/>
                    </a:moveTo>
                    <a:cubicBezTo>
                      <a:pt x="47884" y="10459"/>
                      <a:pt x="58689" y="21263"/>
                      <a:pt x="58689" y="34574"/>
                    </a:cubicBezTo>
                    <a:cubicBezTo>
                      <a:pt x="58689" y="47884"/>
                      <a:pt x="47884" y="58688"/>
                      <a:pt x="34574" y="58688"/>
                    </a:cubicBezTo>
                    <a:cubicBezTo>
                      <a:pt x="21263" y="58688"/>
                      <a:pt x="10459" y="47884"/>
                      <a:pt x="10459" y="34574"/>
                    </a:cubicBezTo>
                    <a:cubicBezTo>
                      <a:pt x="10459" y="21263"/>
                      <a:pt x="21263" y="10459"/>
                      <a:pt x="34574" y="10459"/>
                    </a:cubicBezTo>
                    <a:close/>
                    <a:moveTo>
                      <a:pt x="34574" y="0"/>
                    </a:moveTo>
                    <a:cubicBezTo>
                      <a:pt x="15472" y="0"/>
                      <a:pt x="0" y="15472"/>
                      <a:pt x="0" y="34574"/>
                    </a:cubicBezTo>
                    <a:cubicBezTo>
                      <a:pt x="0" y="53675"/>
                      <a:pt x="15472" y="69147"/>
                      <a:pt x="34574" y="69147"/>
                    </a:cubicBezTo>
                    <a:cubicBezTo>
                      <a:pt x="53675" y="69147"/>
                      <a:pt x="69147" y="53675"/>
                      <a:pt x="69147" y="34574"/>
                    </a:cubicBezTo>
                    <a:cubicBezTo>
                      <a:pt x="69147" y="15472"/>
                      <a:pt x="53675" y="0"/>
                      <a:pt x="34574"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005;p59">
                <a:extLst>
                  <a:ext uri="{FF2B5EF4-FFF2-40B4-BE49-F238E27FC236}">
                    <a16:creationId xmlns:a16="http://schemas.microsoft.com/office/drawing/2014/main" id="{66893EBF-BC72-490E-9453-42EA798C81E7}"/>
                  </a:ext>
                </a:extLst>
              </p:cNvPr>
              <p:cNvSpPr/>
              <p:nvPr/>
            </p:nvSpPr>
            <p:spPr>
              <a:xfrm>
                <a:off x="6441030" y="815970"/>
                <a:ext cx="796872" cy="796860"/>
              </a:xfrm>
              <a:custGeom>
                <a:avLst/>
                <a:gdLst/>
                <a:ahLst/>
                <a:cxnLst/>
                <a:rect l="l" t="t" r="r" b="b"/>
                <a:pathLst>
                  <a:path w="66642" h="66641" extrusionOk="0">
                    <a:moveTo>
                      <a:pt x="33364" y="19534"/>
                    </a:moveTo>
                    <a:cubicBezTo>
                      <a:pt x="40884" y="19534"/>
                      <a:pt x="47107" y="25757"/>
                      <a:pt x="47107" y="33277"/>
                    </a:cubicBezTo>
                    <a:cubicBezTo>
                      <a:pt x="47107" y="40883"/>
                      <a:pt x="40884" y="47020"/>
                      <a:pt x="33364" y="47020"/>
                    </a:cubicBezTo>
                    <a:cubicBezTo>
                      <a:pt x="25758" y="47020"/>
                      <a:pt x="19621" y="40883"/>
                      <a:pt x="19621" y="33277"/>
                    </a:cubicBezTo>
                    <a:cubicBezTo>
                      <a:pt x="19621" y="25671"/>
                      <a:pt x="25758" y="19534"/>
                      <a:pt x="33364" y="19534"/>
                    </a:cubicBezTo>
                    <a:close/>
                    <a:moveTo>
                      <a:pt x="31204" y="0"/>
                    </a:moveTo>
                    <a:cubicBezTo>
                      <a:pt x="30771" y="0"/>
                      <a:pt x="30339" y="432"/>
                      <a:pt x="30253" y="864"/>
                    </a:cubicBezTo>
                    <a:lnTo>
                      <a:pt x="29475" y="4927"/>
                    </a:lnTo>
                    <a:cubicBezTo>
                      <a:pt x="24462" y="5618"/>
                      <a:pt x="19794" y="7606"/>
                      <a:pt x="15991" y="10545"/>
                    </a:cubicBezTo>
                    <a:lnTo>
                      <a:pt x="12534" y="8125"/>
                    </a:lnTo>
                    <a:cubicBezTo>
                      <a:pt x="12397" y="8022"/>
                      <a:pt x="12221" y="7974"/>
                      <a:pt x="12041" y="7974"/>
                    </a:cubicBezTo>
                    <a:cubicBezTo>
                      <a:pt x="11765" y="7974"/>
                      <a:pt x="11481" y="8088"/>
                      <a:pt x="11324" y="8298"/>
                    </a:cubicBezTo>
                    <a:lnTo>
                      <a:pt x="8299" y="11236"/>
                    </a:lnTo>
                    <a:cubicBezTo>
                      <a:pt x="7953" y="11582"/>
                      <a:pt x="7953" y="12187"/>
                      <a:pt x="8212" y="12533"/>
                    </a:cubicBezTo>
                    <a:lnTo>
                      <a:pt x="10546" y="15990"/>
                    </a:lnTo>
                    <a:cubicBezTo>
                      <a:pt x="7607" y="19793"/>
                      <a:pt x="5619" y="24461"/>
                      <a:pt x="4928" y="29474"/>
                    </a:cubicBezTo>
                    <a:lnTo>
                      <a:pt x="865" y="30165"/>
                    </a:lnTo>
                    <a:cubicBezTo>
                      <a:pt x="433" y="30252"/>
                      <a:pt x="1" y="30770"/>
                      <a:pt x="1" y="31202"/>
                    </a:cubicBezTo>
                    <a:lnTo>
                      <a:pt x="1" y="35438"/>
                    </a:lnTo>
                    <a:cubicBezTo>
                      <a:pt x="1" y="35870"/>
                      <a:pt x="433" y="36302"/>
                      <a:pt x="865" y="36388"/>
                    </a:cubicBezTo>
                    <a:lnTo>
                      <a:pt x="4928" y="37166"/>
                    </a:lnTo>
                    <a:cubicBezTo>
                      <a:pt x="5619" y="42179"/>
                      <a:pt x="7607" y="46847"/>
                      <a:pt x="10546" y="50650"/>
                    </a:cubicBezTo>
                    <a:lnTo>
                      <a:pt x="8212" y="54107"/>
                    </a:lnTo>
                    <a:cubicBezTo>
                      <a:pt x="7953" y="54453"/>
                      <a:pt x="7953" y="55058"/>
                      <a:pt x="8299" y="55317"/>
                    </a:cubicBezTo>
                    <a:lnTo>
                      <a:pt x="11324" y="58342"/>
                    </a:lnTo>
                    <a:cubicBezTo>
                      <a:pt x="11463" y="58528"/>
                      <a:pt x="11701" y="58614"/>
                      <a:pt x="11945" y="58614"/>
                    </a:cubicBezTo>
                    <a:cubicBezTo>
                      <a:pt x="12157" y="58614"/>
                      <a:pt x="12373" y="58549"/>
                      <a:pt x="12534" y="58429"/>
                    </a:cubicBezTo>
                    <a:lnTo>
                      <a:pt x="15991" y="56095"/>
                    </a:lnTo>
                    <a:cubicBezTo>
                      <a:pt x="19794" y="59034"/>
                      <a:pt x="24462" y="61022"/>
                      <a:pt x="29475" y="61713"/>
                    </a:cubicBezTo>
                    <a:lnTo>
                      <a:pt x="30253" y="65776"/>
                    </a:lnTo>
                    <a:cubicBezTo>
                      <a:pt x="30339" y="66208"/>
                      <a:pt x="30771" y="66640"/>
                      <a:pt x="31204" y="66640"/>
                    </a:cubicBezTo>
                    <a:lnTo>
                      <a:pt x="35439" y="66640"/>
                    </a:lnTo>
                    <a:cubicBezTo>
                      <a:pt x="35957" y="66640"/>
                      <a:pt x="36390" y="66208"/>
                      <a:pt x="36476" y="65776"/>
                    </a:cubicBezTo>
                    <a:lnTo>
                      <a:pt x="37167" y="61713"/>
                    </a:lnTo>
                    <a:cubicBezTo>
                      <a:pt x="42181" y="61022"/>
                      <a:pt x="46848" y="59034"/>
                      <a:pt x="50651" y="56095"/>
                    </a:cubicBezTo>
                    <a:lnTo>
                      <a:pt x="54108" y="58429"/>
                    </a:lnTo>
                    <a:cubicBezTo>
                      <a:pt x="54269" y="58549"/>
                      <a:pt x="54485" y="58614"/>
                      <a:pt x="54706" y="58614"/>
                    </a:cubicBezTo>
                    <a:cubicBezTo>
                      <a:pt x="54960" y="58614"/>
                      <a:pt x="55220" y="58528"/>
                      <a:pt x="55405" y="58342"/>
                    </a:cubicBezTo>
                    <a:lnTo>
                      <a:pt x="58344" y="55317"/>
                    </a:lnTo>
                    <a:cubicBezTo>
                      <a:pt x="58689" y="55058"/>
                      <a:pt x="58776" y="54453"/>
                      <a:pt x="58517" y="54107"/>
                    </a:cubicBezTo>
                    <a:lnTo>
                      <a:pt x="56096" y="50650"/>
                    </a:lnTo>
                    <a:cubicBezTo>
                      <a:pt x="59035" y="46847"/>
                      <a:pt x="61023" y="42179"/>
                      <a:pt x="61715" y="37166"/>
                    </a:cubicBezTo>
                    <a:lnTo>
                      <a:pt x="65777" y="36388"/>
                    </a:lnTo>
                    <a:cubicBezTo>
                      <a:pt x="66296" y="36302"/>
                      <a:pt x="66641" y="35870"/>
                      <a:pt x="66641" y="35438"/>
                    </a:cubicBezTo>
                    <a:lnTo>
                      <a:pt x="66641" y="31202"/>
                    </a:lnTo>
                    <a:cubicBezTo>
                      <a:pt x="66641" y="30770"/>
                      <a:pt x="66296" y="30252"/>
                      <a:pt x="65777" y="30165"/>
                    </a:cubicBezTo>
                    <a:lnTo>
                      <a:pt x="61715" y="29474"/>
                    </a:lnTo>
                    <a:cubicBezTo>
                      <a:pt x="61023" y="24461"/>
                      <a:pt x="59035" y="19793"/>
                      <a:pt x="56096" y="15990"/>
                    </a:cubicBezTo>
                    <a:lnTo>
                      <a:pt x="58517" y="12533"/>
                    </a:lnTo>
                    <a:cubicBezTo>
                      <a:pt x="58776" y="12187"/>
                      <a:pt x="58689" y="11582"/>
                      <a:pt x="58344" y="11236"/>
                    </a:cubicBezTo>
                    <a:lnTo>
                      <a:pt x="55405" y="8298"/>
                    </a:lnTo>
                    <a:cubicBezTo>
                      <a:pt x="55196" y="8088"/>
                      <a:pt x="54891" y="7974"/>
                      <a:pt x="54607" y="7974"/>
                    </a:cubicBezTo>
                    <a:cubicBezTo>
                      <a:pt x="54422" y="7974"/>
                      <a:pt x="54245" y="8022"/>
                      <a:pt x="54108" y="8125"/>
                    </a:cubicBezTo>
                    <a:lnTo>
                      <a:pt x="50651" y="10545"/>
                    </a:lnTo>
                    <a:cubicBezTo>
                      <a:pt x="46848" y="7606"/>
                      <a:pt x="42181" y="5618"/>
                      <a:pt x="37167" y="4927"/>
                    </a:cubicBezTo>
                    <a:lnTo>
                      <a:pt x="36476" y="864"/>
                    </a:lnTo>
                    <a:cubicBezTo>
                      <a:pt x="36390" y="432"/>
                      <a:pt x="35871" y="0"/>
                      <a:pt x="35439"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006;p59">
                <a:extLst>
                  <a:ext uri="{FF2B5EF4-FFF2-40B4-BE49-F238E27FC236}">
                    <a16:creationId xmlns:a16="http://schemas.microsoft.com/office/drawing/2014/main" id="{D12914C9-F18E-4513-87D8-625F0EBA385F}"/>
                  </a:ext>
                </a:extLst>
              </p:cNvPr>
              <p:cNvSpPr/>
              <p:nvPr/>
            </p:nvSpPr>
            <p:spPr>
              <a:xfrm>
                <a:off x="6620871" y="995799"/>
                <a:ext cx="437190" cy="437190"/>
              </a:xfrm>
              <a:custGeom>
                <a:avLst/>
                <a:gdLst/>
                <a:ahLst/>
                <a:cxnLst/>
                <a:rect l="l" t="t" r="r" b="b"/>
                <a:pathLst>
                  <a:path w="36562" h="36562" extrusionOk="0">
                    <a:moveTo>
                      <a:pt x="18324" y="5532"/>
                    </a:moveTo>
                    <a:cubicBezTo>
                      <a:pt x="25325" y="5532"/>
                      <a:pt x="31030" y="11237"/>
                      <a:pt x="31030" y="18238"/>
                    </a:cubicBezTo>
                    <a:cubicBezTo>
                      <a:pt x="31030" y="25325"/>
                      <a:pt x="25325" y="31030"/>
                      <a:pt x="18324" y="31030"/>
                    </a:cubicBezTo>
                    <a:cubicBezTo>
                      <a:pt x="11237" y="31030"/>
                      <a:pt x="5532" y="25325"/>
                      <a:pt x="5532" y="18238"/>
                    </a:cubicBezTo>
                    <a:cubicBezTo>
                      <a:pt x="5532" y="11237"/>
                      <a:pt x="11237" y="5532"/>
                      <a:pt x="18324" y="5532"/>
                    </a:cubicBezTo>
                    <a:close/>
                    <a:moveTo>
                      <a:pt x="18324" y="0"/>
                    </a:moveTo>
                    <a:cubicBezTo>
                      <a:pt x="8212" y="0"/>
                      <a:pt x="0" y="8125"/>
                      <a:pt x="0" y="18238"/>
                    </a:cubicBezTo>
                    <a:cubicBezTo>
                      <a:pt x="0" y="28351"/>
                      <a:pt x="8212" y="36562"/>
                      <a:pt x="18324" y="36562"/>
                    </a:cubicBezTo>
                    <a:cubicBezTo>
                      <a:pt x="28437" y="36562"/>
                      <a:pt x="36562" y="28351"/>
                      <a:pt x="36562" y="18238"/>
                    </a:cubicBezTo>
                    <a:cubicBezTo>
                      <a:pt x="36562" y="8125"/>
                      <a:pt x="28437" y="0"/>
                      <a:pt x="18324" y="0"/>
                    </a:cubicBezTo>
                    <a:close/>
                  </a:path>
                </a:pathLst>
              </a:custGeom>
              <a:solidFill>
                <a:srgbClr val="00D6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2007;p59">
              <a:extLst>
                <a:ext uri="{FF2B5EF4-FFF2-40B4-BE49-F238E27FC236}">
                  <a16:creationId xmlns:a16="http://schemas.microsoft.com/office/drawing/2014/main" id="{B0F5F9D7-8C04-4B9A-B18B-FE2D8065FD0A}"/>
                </a:ext>
              </a:extLst>
            </p:cNvPr>
            <p:cNvSpPr/>
            <p:nvPr/>
          </p:nvSpPr>
          <p:spPr>
            <a:xfrm>
              <a:off x="5193250" y="1281750"/>
              <a:ext cx="399600" cy="399600"/>
            </a:xfrm>
            <a:prstGeom prst="star4">
              <a:avLst>
                <a:gd name="adj" fmla="val 12500"/>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008;p59">
              <a:extLst>
                <a:ext uri="{FF2B5EF4-FFF2-40B4-BE49-F238E27FC236}">
                  <a16:creationId xmlns:a16="http://schemas.microsoft.com/office/drawing/2014/main" id="{CC6592FF-981A-4FB0-937A-B165D3D446AE}"/>
                </a:ext>
              </a:extLst>
            </p:cNvPr>
            <p:cNvSpPr/>
            <p:nvPr/>
          </p:nvSpPr>
          <p:spPr>
            <a:xfrm>
              <a:off x="7923750" y="2742250"/>
              <a:ext cx="399600" cy="399600"/>
            </a:xfrm>
            <a:prstGeom prst="star4">
              <a:avLst>
                <a:gd name="adj" fmla="val 12500"/>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 name="Rectangle 84">
            <a:extLst>
              <a:ext uri="{FF2B5EF4-FFF2-40B4-BE49-F238E27FC236}">
                <a16:creationId xmlns:a16="http://schemas.microsoft.com/office/drawing/2014/main" id="{3373F24D-0733-42A1-802D-B6D0764A68CE}"/>
              </a:ext>
            </a:extLst>
          </p:cNvPr>
          <p:cNvSpPr/>
          <p:nvPr/>
        </p:nvSpPr>
        <p:spPr>
          <a:xfrm>
            <a:off x="838200" y="1697713"/>
            <a:ext cx="5569738" cy="896942"/>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ea typeface="Inter" panose="02000503000000020004" pitchFamily="2" charset="0"/>
              </a:rPr>
              <a:t>MISSION</a:t>
            </a:r>
            <a:endParaRPr lang="en-GB" u="sng" dirty="0">
              <a:solidFill>
                <a:srgbClr val="02807A"/>
              </a:solidFill>
              <a:latin typeface="Inter" panose="02000503000000020004" pitchFamily="2" charset="0"/>
              <a:ea typeface="Inter" panose="02000503000000020004" pitchFamily="2" charset="0"/>
            </a:endParaRPr>
          </a:p>
          <a:p>
            <a:pPr algn="ctr"/>
            <a:r>
              <a:rPr lang="en-GB" dirty="0">
                <a:solidFill>
                  <a:srgbClr val="02807A"/>
                </a:solidFill>
                <a:latin typeface="Inter" panose="02000503000000020004" pitchFamily="2" charset="0"/>
                <a:ea typeface="Inter" panose="02000503000000020004" pitchFamily="2" charset="0"/>
              </a:rPr>
              <a:t>“Unite global geospatial expertise and experts”</a:t>
            </a:r>
            <a:endParaRPr lang="nl-NL" dirty="0">
              <a:solidFill>
                <a:srgbClr val="02807A"/>
              </a:solidFill>
              <a:latin typeface="Inter" panose="02000503000000020004" pitchFamily="2" charset="0"/>
              <a:ea typeface="Inter" panose="02000503000000020004" pitchFamily="2" charset="0"/>
            </a:endParaRPr>
          </a:p>
        </p:txBody>
      </p:sp>
      <p:sp>
        <p:nvSpPr>
          <p:cNvPr id="86" name="Rectangle 85">
            <a:extLst>
              <a:ext uri="{FF2B5EF4-FFF2-40B4-BE49-F238E27FC236}">
                <a16:creationId xmlns:a16="http://schemas.microsoft.com/office/drawing/2014/main" id="{859B6145-5EA4-4BDD-A0CA-EF3470364740}"/>
              </a:ext>
            </a:extLst>
          </p:cNvPr>
          <p:cNvSpPr/>
          <p:nvPr/>
        </p:nvSpPr>
        <p:spPr>
          <a:xfrm>
            <a:off x="826766" y="2708219"/>
            <a:ext cx="5569738" cy="1359704"/>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ea typeface="Inter" panose="02000503000000020004" pitchFamily="2" charset="0"/>
              </a:rPr>
              <a:t>VISION</a:t>
            </a:r>
            <a:endParaRPr lang="en-GB" u="sng" dirty="0">
              <a:solidFill>
                <a:srgbClr val="02807A"/>
              </a:solidFill>
              <a:latin typeface="Inter" panose="02000503000000020004" pitchFamily="2" charset="0"/>
              <a:ea typeface="Inter" panose="02000503000000020004" pitchFamily="2" charset="0"/>
            </a:endParaRPr>
          </a:p>
          <a:p>
            <a:pPr algn="ctr"/>
            <a:r>
              <a:rPr lang="en-GB" dirty="0">
                <a:solidFill>
                  <a:srgbClr val="02807A"/>
                </a:solidFill>
                <a:latin typeface="Inter" panose="02000503000000020004" pitchFamily="2" charset="0"/>
                <a:ea typeface="Inter" panose="02000503000000020004" pitchFamily="2" charset="0"/>
              </a:rPr>
              <a:t>“The premier platform for geospatial expertise, fostering connections and empowering a global community through lifelong learning and development”</a:t>
            </a:r>
            <a:endParaRPr lang="nl-NL" dirty="0">
              <a:solidFill>
                <a:srgbClr val="02807A"/>
              </a:solidFill>
              <a:latin typeface="Inter" panose="02000503000000020004" pitchFamily="2" charset="0"/>
              <a:ea typeface="Inter" panose="02000503000000020004" pitchFamily="2" charset="0"/>
            </a:endParaRPr>
          </a:p>
        </p:txBody>
      </p:sp>
      <p:pic>
        <p:nvPicPr>
          <p:cNvPr id="89" name="Graphic 88">
            <a:extLst>
              <a:ext uri="{FF2B5EF4-FFF2-40B4-BE49-F238E27FC236}">
                <a16:creationId xmlns:a16="http://schemas.microsoft.com/office/drawing/2014/main" id="{C072FB1A-9FFE-4E03-9B7D-94ED63FDA8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616979" y="6308449"/>
            <a:ext cx="540116" cy="469048"/>
          </a:xfrm>
          <a:prstGeom prst="rect">
            <a:avLst/>
          </a:prstGeom>
        </p:spPr>
      </p:pic>
      <p:sp>
        <p:nvSpPr>
          <p:cNvPr id="88" name="Rectangle 87">
            <a:extLst>
              <a:ext uri="{FF2B5EF4-FFF2-40B4-BE49-F238E27FC236}">
                <a16:creationId xmlns:a16="http://schemas.microsoft.com/office/drawing/2014/main" id="{BFE72CEC-44F9-C880-4DE2-1C3DF2063EAC}"/>
              </a:ext>
            </a:extLst>
          </p:cNvPr>
          <p:cNvSpPr/>
          <p:nvPr/>
        </p:nvSpPr>
        <p:spPr>
          <a:xfrm>
            <a:off x="123850" y="4523821"/>
            <a:ext cx="7171524" cy="2155026"/>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02807A"/>
                </a:solidFill>
                <a:latin typeface="Inter" panose="02000503000000020004" pitchFamily="2" charset="0"/>
                <a:ea typeface="Inter" panose="02000503000000020004" pitchFamily="2" charset="0"/>
              </a:rPr>
              <a:t>IMPACT</a:t>
            </a:r>
            <a:endParaRPr lang="en-GB" u="sng" dirty="0">
              <a:solidFill>
                <a:srgbClr val="02807A"/>
              </a:solidFill>
              <a:latin typeface="Inter" panose="02000503000000020004" pitchFamily="2" charset="0"/>
              <a:ea typeface="Inter" panose="02000503000000020004" pitchFamily="2" charset="0"/>
            </a:endParaRPr>
          </a:p>
          <a:p>
            <a:pPr algn="ctr"/>
            <a:r>
              <a:rPr lang="en-GB" dirty="0">
                <a:solidFill>
                  <a:srgbClr val="02807A"/>
                </a:solidFill>
                <a:ea typeface="+mn-lt"/>
                <a:cs typeface="+mn-lt"/>
              </a:rPr>
              <a:t>In line with ITC’s mission, vision, and strategy </a:t>
            </a:r>
            <a:r>
              <a:rPr lang="en-GB" dirty="0" err="1">
                <a:solidFill>
                  <a:srgbClr val="02807A"/>
                </a:solidFill>
                <a:ea typeface="+mn-lt"/>
                <a:cs typeface="+mn-lt"/>
              </a:rPr>
              <a:t>Geoversity</a:t>
            </a:r>
            <a:r>
              <a:rPr lang="en-GB" dirty="0">
                <a:solidFill>
                  <a:srgbClr val="02807A"/>
                </a:solidFill>
                <a:ea typeface="+mn-lt"/>
                <a:cs typeface="+mn-lt"/>
              </a:rPr>
              <a:t> provides and enabling environment for knowledge and experience exchange among people and organizations to increase their collective societal impact. In particular, its aim is to contribute to achieving the UN’s sustainable development goals by mainstreaming the use and uptake of geoinformation science and earth observation in various application domains both locally and globally.</a:t>
            </a:r>
            <a:endParaRPr lang="nl-NL" dirty="0">
              <a:ea typeface="+mn-lt"/>
              <a:cs typeface="+mn-lt"/>
            </a:endParaRPr>
          </a:p>
        </p:txBody>
      </p:sp>
    </p:spTree>
    <p:extLst>
      <p:ext uri="{BB962C8B-B14F-4D97-AF65-F5344CB8AC3E}">
        <p14:creationId xmlns:p14="http://schemas.microsoft.com/office/powerpoint/2010/main" val="227239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A4541"/>
        </a:solidFill>
        <a:effectLst/>
      </p:bgPr>
    </p:bg>
    <p:spTree>
      <p:nvGrpSpPr>
        <p:cNvPr id="1" name=""/>
        <p:cNvGrpSpPr/>
        <p:nvPr/>
      </p:nvGrpSpPr>
      <p:grpSpPr>
        <a:xfrm>
          <a:off x="0" y="0"/>
          <a:ext cx="0" cy="0"/>
          <a:chOff x="0" y="0"/>
          <a:chExt cx="0" cy="0"/>
        </a:xfrm>
      </p:grpSpPr>
      <p:sp>
        <p:nvSpPr>
          <p:cNvPr id="91" name="Oval 90">
            <a:extLst>
              <a:ext uri="{FF2B5EF4-FFF2-40B4-BE49-F238E27FC236}">
                <a16:creationId xmlns:a16="http://schemas.microsoft.com/office/drawing/2014/main" id="{D5C1E6FD-23C4-4A47-B95A-BB073499477D}"/>
              </a:ext>
            </a:extLst>
          </p:cNvPr>
          <p:cNvSpPr/>
          <p:nvPr/>
        </p:nvSpPr>
        <p:spPr>
          <a:xfrm rot="7759655">
            <a:off x="-4421653" y="3640238"/>
            <a:ext cx="10755861" cy="4190036"/>
          </a:xfrm>
          <a:prstGeom prst="ellipse">
            <a:avLst/>
          </a:prstGeom>
          <a:noFill/>
          <a:ln>
            <a:solidFill>
              <a:srgbClr val="BBC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0" name="Oval 89">
            <a:extLst>
              <a:ext uri="{FF2B5EF4-FFF2-40B4-BE49-F238E27FC236}">
                <a16:creationId xmlns:a16="http://schemas.microsoft.com/office/drawing/2014/main" id="{5887DAB8-B52E-4E5A-BEA6-461539D2ED63}"/>
              </a:ext>
            </a:extLst>
          </p:cNvPr>
          <p:cNvSpPr/>
          <p:nvPr/>
        </p:nvSpPr>
        <p:spPr>
          <a:xfrm rot="2085354">
            <a:off x="1447499" y="561423"/>
            <a:ext cx="10755861" cy="4190036"/>
          </a:xfrm>
          <a:prstGeom prst="ellipse">
            <a:avLst/>
          </a:prstGeom>
          <a:noFill/>
          <a:ln>
            <a:solidFill>
              <a:srgbClr val="BBC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FA026638-A970-49F5-8221-D918F0ECB842}"/>
              </a:ext>
            </a:extLst>
          </p:cNvPr>
          <p:cNvSpPr>
            <a:spLocks noGrp="1"/>
          </p:cNvSpPr>
          <p:nvPr>
            <p:ph type="title"/>
          </p:nvPr>
        </p:nvSpPr>
        <p:spPr/>
        <p:txBody>
          <a:bodyPr/>
          <a:lstStyle/>
          <a:p>
            <a:r>
              <a:rPr lang="en-GB" b="1">
                <a:solidFill>
                  <a:schemeClr val="bg1"/>
                </a:solidFill>
                <a:latin typeface="Inter" panose="02000503000000020004" pitchFamily="2" charset="0"/>
                <a:ea typeface="Inter" panose="02000503000000020004" pitchFamily="2" charset="0"/>
              </a:rPr>
              <a:t>STRATEGY &amp; OBJECTIVES (2028)</a:t>
            </a:r>
            <a:endParaRPr lang="nl-NL" b="1">
              <a:solidFill>
                <a:schemeClr val="bg1"/>
              </a:solidFill>
              <a:latin typeface="Inter" panose="02000503000000020004" pitchFamily="2" charset="0"/>
              <a:ea typeface="Inter" panose="02000503000000020004" pitchFamily="2" charset="0"/>
            </a:endParaRPr>
          </a:p>
        </p:txBody>
      </p:sp>
      <p:sp>
        <p:nvSpPr>
          <p:cNvPr id="85" name="Rectangle 84">
            <a:extLst>
              <a:ext uri="{FF2B5EF4-FFF2-40B4-BE49-F238E27FC236}">
                <a16:creationId xmlns:a16="http://schemas.microsoft.com/office/drawing/2014/main" id="{3373F24D-0733-42A1-802D-B6D0764A68CE}"/>
              </a:ext>
            </a:extLst>
          </p:cNvPr>
          <p:cNvSpPr/>
          <p:nvPr/>
        </p:nvSpPr>
        <p:spPr>
          <a:xfrm>
            <a:off x="838199" y="1789728"/>
            <a:ext cx="9243349" cy="1775275"/>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02807A"/>
                </a:solidFill>
                <a:latin typeface="Inter" panose="02000503000000020004" pitchFamily="2" charset="0"/>
                <a:ea typeface="Inter" panose="02000503000000020004" pitchFamily="2" charset="0"/>
              </a:rPr>
              <a:t>STRATEGY:</a:t>
            </a:r>
          </a:p>
          <a:p>
            <a:pPr algn="ctr"/>
            <a:endParaRPr lang="en-GB" sz="1400">
              <a:solidFill>
                <a:srgbClr val="02807A"/>
              </a:solidFill>
              <a:latin typeface="Inter" panose="02000503000000020004" pitchFamily="2" charset="0"/>
              <a:ea typeface="Inter" panose="02000503000000020004" pitchFamily="2" charset="0"/>
            </a:endParaRPr>
          </a:p>
          <a:p>
            <a:pPr algn="ctr"/>
            <a:r>
              <a:rPr lang="en-GB" sz="1400">
                <a:solidFill>
                  <a:srgbClr val="02807A"/>
                </a:solidFill>
                <a:latin typeface="Inter" panose="02000503000000020004" pitchFamily="2" charset="0"/>
                <a:ea typeface="Inter" panose="02000503000000020004" pitchFamily="2" charset="0"/>
              </a:rPr>
              <a:t>“Geoversity is the global geospatial online education &amp; community platform – with a mix of free and paid content in multiple languages, to match market needs with innovative and high-tech geospatial content. Geoversity is market driven, is heavily marketed and targeted with a sustainable business model. Geoversity increases ITC’s visibility and position as an education leader, strengthens partnerships with alumni and industry and contributes to the professionalisation of ITC’s e-education competencies” *</a:t>
            </a:r>
            <a:endParaRPr lang="nl-NL" sz="1400">
              <a:solidFill>
                <a:srgbClr val="02807A"/>
              </a:solidFill>
              <a:latin typeface="Inter" panose="02000503000000020004" pitchFamily="2" charset="0"/>
              <a:ea typeface="Inter" panose="02000503000000020004" pitchFamily="2" charset="0"/>
            </a:endParaRPr>
          </a:p>
        </p:txBody>
      </p:sp>
      <p:sp>
        <p:nvSpPr>
          <p:cNvPr id="86" name="Rectangle 85">
            <a:extLst>
              <a:ext uri="{FF2B5EF4-FFF2-40B4-BE49-F238E27FC236}">
                <a16:creationId xmlns:a16="http://schemas.microsoft.com/office/drawing/2014/main" id="{859B6145-5EA4-4BDD-A0CA-EF3470364740}"/>
              </a:ext>
            </a:extLst>
          </p:cNvPr>
          <p:cNvSpPr/>
          <p:nvPr/>
        </p:nvSpPr>
        <p:spPr>
          <a:xfrm>
            <a:off x="838200" y="3829591"/>
            <a:ext cx="9243348" cy="1905665"/>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ea typeface="Inter" panose="02000503000000020004" pitchFamily="2" charset="0"/>
              </a:rPr>
              <a:t>OBJECTIVES:</a:t>
            </a:r>
          </a:p>
          <a:p>
            <a:pPr algn="ctr"/>
            <a:endParaRPr lang="en-GB" sz="1400" dirty="0">
              <a:solidFill>
                <a:srgbClr val="02807A"/>
              </a:solidFill>
              <a:latin typeface="Inter" panose="02000503000000020004" pitchFamily="2" charset="0"/>
              <a:ea typeface="Inter" panose="02000503000000020004" pitchFamily="2" charset="0"/>
            </a:endParaRPr>
          </a:p>
          <a:p>
            <a:pPr algn="ctr"/>
            <a:r>
              <a:rPr lang="en-GB" sz="1400" dirty="0">
                <a:solidFill>
                  <a:srgbClr val="02807A"/>
                </a:solidFill>
                <a:latin typeface="Inter" panose="02000503000000020004" pitchFamily="2" charset="0"/>
                <a:ea typeface="Inter" panose="02000503000000020004" pitchFamily="2" charset="0"/>
              </a:rPr>
              <a:t>1. Structural increase in (new) </a:t>
            </a:r>
            <a:r>
              <a:rPr lang="en-GB" sz="1400" b="1" dirty="0">
                <a:solidFill>
                  <a:srgbClr val="02807A"/>
                </a:solidFill>
                <a:latin typeface="Inter" panose="02000503000000020004" pitchFamily="2" charset="0"/>
                <a:ea typeface="Inter" panose="02000503000000020004" pitchFamily="2" charset="0"/>
              </a:rPr>
              <a:t>revenues streams</a:t>
            </a:r>
            <a:r>
              <a:rPr lang="en-GB" sz="1400" dirty="0">
                <a:solidFill>
                  <a:srgbClr val="02807A"/>
                </a:solidFill>
                <a:latin typeface="Inter" panose="02000503000000020004" pitchFamily="2" charset="0"/>
                <a:ea typeface="Inter" panose="02000503000000020004" pitchFamily="2" charset="0"/>
              </a:rPr>
              <a:t> </a:t>
            </a:r>
          </a:p>
          <a:p>
            <a:pPr algn="ctr"/>
            <a:r>
              <a:rPr lang="en-GB" sz="1400" dirty="0">
                <a:solidFill>
                  <a:srgbClr val="02807A"/>
                </a:solidFill>
                <a:latin typeface="Inter" panose="02000503000000020004" pitchFamily="2" charset="0"/>
                <a:ea typeface="Inter" panose="02000503000000020004" pitchFamily="2" charset="0"/>
              </a:rPr>
              <a:t>2. Structural strengthening of </a:t>
            </a:r>
            <a:r>
              <a:rPr lang="en-GB" sz="1400" b="1" dirty="0">
                <a:solidFill>
                  <a:srgbClr val="02807A"/>
                </a:solidFill>
                <a:latin typeface="Inter" panose="02000503000000020004" pitchFamily="2" charset="0"/>
                <a:ea typeface="Inter" panose="02000503000000020004" pitchFamily="2" charset="0"/>
              </a:rPr>
              <a:t>ITC's impact </a:t>
            </a:r>
            <a:r>
              <a:rPr lang="en-GB" sz="1400" dirty="0">
                <a:solidFill>
                  <a:srgbClr val="02807A"/>
                </a:solidFill>
                <a:latin typeface="Inter" panose="02000503000000020004" pitchFamily="2" charset="0"/>
                <a:ea typeface="Inter" panose="02000503000000020004" pitchFamily="2" charset="0"/>
              </a:rPr>
              <a:t>​</a:t>
            </a:r>
          </a:p>
          <a:p>
            <a:pPr algn="ctr"/>
            <a:r>
              <a:rPr lang="en-GB" sz="1400" dirty="0">
                <a:solidFill>
                  <a:srgbClr val="02807A"/>
                </a:solidFill>
                <a:latin typeface="Inter" panose="02000503000000020004" pitchFamily="2" charset="0"/>
                <a:ea typeface="Inter" panose="02000503000000020004" pitchFamily="2" charset="0"/>
              </a:rPr>
              <a:t>3. Create leverage for a more </a:t>
            </a:r>
            <a:r>
              <a:rPr lang="en-GB" sz="1400" b="1" dirty="0">
                <a:solidFill>
                  <a:srgbClr val="02807A"/>
                </a:solidFill>
                <a:latin typeface="Inter" panose="02000503000000020004" pitchFamily="2" charset="0"/>
                <a:ea typeface="Inter" panose="02000503000000020004" pitchFamily="2" charset="0"/>
              </a:rPr>
              <a:t>market-oriented ITC</a:t>
            </a:r>
            <a:r>
              <a:rPr lang="en-GB" sz="1400" dirty="0">
                <a:solidFill>
                  <a:srgbClr val="02807A"/>
                </a:solidFill>
                <a:latin typeface="Inter" panose="02000503000000020004" pitchFamily="2" charset="0"/>
                <a:ea typeface="Inter" panose="02000503000000020004" pitchFamily="2" charset="0"/>
              </a:rPr>
              <a:t>​</a:t>
            </a:r>
          </a:p>
          <a:p>
            <a:pPr algn="ctr"/>
            <a:r>
              <a:rPr lang="en-GB" sz="1400" dirty="0">
                <a:solidFill>
                  <a:srgbClr val="02807A"/>
                </a:solidFill>
                <a:latin typeface="Inter" panose="02000503000000020004" pitchFamily="2" charset="0"/>
                <a:ea typeface="Inter" panose="02000503000000020004" pitchFamily="2" charset="0"/>
              </a:rPr>
              <a:t>4. Facilitating outreach and connections to ITC’s alumni and </a:t>
            </a:r>
            <a:r>
              <a:rPr lang="en-GB" sz="1400" b="1" dirty="0">
                <a:solidFill>
                  <a:srgbClr val="02807A"/>
                </a:solidFill>
                <a:latin typeface="Inter" panose="02000503000000020004" pitchFamily="2" charset="0"/>
                <a:ea typeface="Inter" panose="02000503000000020004" pitchFamily="2" charset="0"/>
              </a:rPr>
              <a:t>increasing its global network </a:t>
            </a:r>
            <a:r>
              <a:rPr lang="en-GB" sz="1400" dirty="0">
                <a:solidFill>
                  <a:srgbClr val="02807A"/>
                </a:solidFill>
                <a:latin typeface="Inter" panose="02000503000000020004" pitchFamily="2" charset="0"/>
                <a:ea typeface="Inter" panose="02000503000000020004" pitchFamily="2" charset="0"/>
              </a:rPr>
              <a:t>​</a:t>
            </a:r>
          </a:p>
          <a:p>
            <a:pPr algn="ctr"/>
            <a:r>
              <a:rPr lang="en-GB" sz="1400" dirty="0">
                <a:solidFill>
                  <a:srgbClr val="02807A"/>
                </a:solidFill>
                <a:latin typeface="Inter" panose="02000503000000020004" pitchFamily="2" charset="0"/>
                <a:ea typeface="Inter" panose="02000503000000020004" pitchFamily="2" charset="0"/>
              </a:rPr>
              <a:t>5. Be the </a:t>
            </a:r>
            <a:r>
              <a:rPr lang="en-GB" sz="1400" b="1" dirty="0">
                <a:solidFill>
                  <a:srgbClr val="02807A"/>
                </a:solidFill>
                <a:latin typeface="Inter" panose="02000503000000020004" pitchFamily="2" charset="0"/>
                <a:ea typeface="Inter" panose="02000503000000020004" pitchFamily="2" charset="0"/>
              </a:rPr>
              <a:t>gatekeeper/first mover &amp; setting </a:t>
            </a:r>
            <a:r>
              <a:rPr lang="en-GB" sz="1400" b="1">
                <a:solidFill>
                  <a:srgbClr val="02807A"/>
                </a:solidFill>
                <a:latin typeface="Inter" panose="02000503000000020004" pitchFamily="2" charset="0"/>
                <a:ea typeface="Inter" panose="02000503000000020004" pitchFamily="2" charset="0"/>
              </a:rPr>
              <a:t>the stage</a:t>
            </a:r>
            <a:r>
              <a:rPr lang="en-GB" sz="1400">
                <a:solidFill>
                  <a:srgbClr val="02807A"/>
                </a:solidFill>
                <a:latin typeface="Inter" panose="02000503000000020004" pitchFamily="2" charset="0"/>
                <a:ea typeface="Inter" panose="02000503000000020004" pitchFamily="2" charset="0"/>
              </a:rPr>
              <a:t> </a:t>
            </a:r>
            <a:r>
              <a:rPr lang="en-GB" sz="1400" dirty="0">
                <a:solidFill>
                  <a:srgbClr val="02807A"/>
                </a:solidFill>
                <a:latin typeface="Inter" panose="02000503000000020004" pitchFamily="2" charset="0"/>
                <a:ea typeface="Inter" panose="02000503000000020004" pitchFamily="2" charset="0"/>
              </a:rPr>
              <a:t>for the global geospatial </a:t>
            </a:r>
            <a:r>
              <a:rPr lang="en-GB" sz="1400" b="1" dirty="0">
                <a:solidFill>
                  <a:srgbClr val="02807A"/>
                </a:solidFill>
                <a:latin typeface="Inter" panose="02000503000000020004" pitchFamily="2" charset="0"/>
                <a:ea typeface="Inter" panose="02000503000000020004" pitchFamily="2" charset="0"/>
              </a:rPr>
              <a:t>community</a:t>
            </a:r>
            <a:r>
              <a:rPr lang="en-GB" sz="1400" dirty="0">
                <a:solidFill>
                  <a:srgbClr val="02807A"/>
                </a:solidFill>
                <a:latin typeface="Inter" panose="02000503000000020004" pitchFamily="2" charset="0"/>
                <a:ea typeface="Inter" panose="02000503000000020004" pitchFamily="2" charset="0"/>
              </a:rPr>
              <a:t> </a:t>
            </a:r>
          </a:p>
        </p:txBody>
      </p:sp>
      <p:pic>
        <p:nvPicPr>
          <p:cNvPr id="89" name="Picture 88">
            <a:extLst>
              <a:ext uri="{FF2B5EF4-FFF2-40B4-BE49-F238E27FC236}">
                <a16:creationId xmlns:a16="http://schemas.microsoft.com/office/drawing/2014/main" id="{3CB80012-C16E-43FC-9D1D-EC6403501A1C}"/>
              </a:ext>
            </a:extLst>
          </p:cNvPr>
          <p:cNvPicPr>
            <a:picLocks noChangeAspect="1"/>
          </p:cNvPicPr>
          <p:nvPr/>
        </p:nvPicPr>
        <p:blipFill>
          <a:blip r:embed="rId2"/>
          <a:stretch>
            <a:fillRect/>
          </a:stretch>
        </p:blipFill>
        <p:spPr>
          <a:xfrm>
            <a:off x="10309218" y="108500"/>
            <a:ext cx="1838331" cy="707515"/>
          </a:xfrm>
          <a:prstGeom prst="rect">
            <a:avLst/>
          </a:prstGeom>
        </p:spPr>
      </p:pic>
      <p:sp>
        <p:nvSpPr>
          <p:cNvPr id="93" name="TextBox 92">
            <a:extLst>
              <a:ext uri="{FF2B5EF4-FFF2-40B4-BE49-F238E27FC236}">
                <a16:creationId xmlns:a16="http://schemas.microsoft.com/office/drawing/2014/main" id="{E3831B2B-7782-4E73-AE51-0DF29CC586A6}"/>
              </a:ext>
            </a:extLst>
          </p:cNvPr>
          <p:cNvSpPr txBox="1"/>
          <p:nvPr/>
        </p:nvSpPr>
        <p:spPr>
          <a:xfrm>
            <a:off x="0" y="6596055"/>
            <a:ext cx="3339548" cy="230832"/>
          </a:xfrm>
          <a:prstGeom prst="rect">
            <a:avLst/>
          </a:prstGeom>
          <a:noFill/>
        </p:spPr>
        <p:txBody>
          <a:bodyPr wrap="square" rtlCol="0">
            <a:spAutoFit/>
          </a:bodyPr>
          <a:lstStyle/>
          <a:p>
            <a:r>
              <a:rPr lang="en-GB" sz="900" i="1">
                <a:solidFill>
                  <a:schemeClr val="bg1"/>
                </a:solidFill>
                <a:latin typeface="Inter" panose="02000503000000020004" pitchFamily="2" charset="0"/>
                <a:ea typeface="Inter" panose="02000503000000020004" pitchFamily="2" charset="0"/>
              </a:rPr>
              <a:t>*Reference: “Academy proposal to Ingenuity Phase II</a:t>
            </a:r>
            <a:endParaRPr lang="nl-NL" sz="900" i="1">
              <a:solidFill>
                <a:schemeClr val="bg1"/>
              </a:solidFill>
              <a:latin typeface="Inter" panose="02000503000000020004" pitchFamily="2" charset="0"/>
              <a:ea typeface="Inter" panose="02000503000000020004" pitchFamily="2" charset="0"/>
            </a:endParaRPr>
          </a:p>
        </p:txBody>
      </p:sp>
      <p:pic>
        <p:nvPicPr>
          <p:cNvPr id="94" name="Graphic 93">
            <a:extLst>
              <a:ext uri="{FF2B5EF4-FFF2-40B4-BE49-F238E27FC236}">
                <a16:creationId xmlns:a16="http://schemas.microsoft.com/office/drawing/2014/main" id="{72F6905A-F04F-4DBF-9418-87EC990965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18935" y="5928074"/>
            <a:ext cx="638110" cy="554148"/>
          </a:xfrm>
          <a:prstGeom prst="rect">
            <a:avLst/>
          </a:prstGeom>
        </p:spPr>
      </p:pic>
    </p:spTree>
    <p:extLst>
      <p:ext uri="{BB962C8B-B14F-4D97-AF65-F5344CB8AC3E}">
        <p14:creationId xmlns:p14="http://schemas.microsoft.com/office/powerpoint/2010/main" val="151242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1978DAA-D044-40E8-9BA2-E51D68DE5D92}"/>
              </a:ext>
            </a:extLst>
          </p:cNvPr>
          <p:cNvSpPr/>
          <p:nvPr/>
        </p:nvSpPr>
        <p:spPr>
          <a:xfrm>
            <a:off x="838200" y="1653472"/>
            <a:ext cx="4455041" cy="4391809"/>
          </a:xfrm>
          <a:prstGeom prst="rect">
            <a:avLst/>
          </a:prstGeom>
          <a:solidFill>
            <a:srgbClr val="BBC5FF"/>
          </a:solidFill>
          <a:ln>
            <a:solidFill>
              <a:srgbClr val="1816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6D8596AA-877F-4037-8BCB-0980E2B670EE}"/>
              </a:ext>
            </a:extLst>
          </p:cNvPr>
          <p:cNvSpPr>
            <a:spLocks noGrp="1"/>
          </p:cNvSpPr>
          <p:nvPr>
            <p:ph type="title"/>
          </p:nvPr>
        </p:nvSpPr>
        <p:spPr/>
        <p:txBody>
          <a:bodyPr/>
          <a:lstStyle/>
          <a:p>
            <a:pPr algn="ctr"/>
            <a:r>
              <a:rPr lang="en-GB" b="1">
                <a:latin typeface="Inter" panose="02000503000000020004" pitchFamily="2" charset="0"/>
                <a:ea typeface="Inter" panose="02000503000000020004" pitchFamily="2" charset="0"/>
              </a:rPr>
              <a:t>PROGRAMME BUILDING BLOCKS</a:t>
            </a:r>
            <a:endParaRPr lang="nl-NL" b="1">
              <a:latin typeface="Inter" panose="02000503000000020004" pitchFamily="2" charset="0"/>
              <a:ea typeface="Inter" panose="02000503000000020004" pitchFamily="2" charset="0"/>
            </a:endParaRPr>
          </a:p>
        </p:txBody>
      </p:sp>
      <p:sp>
        <p:nvSpPr>
          <p:cNvPr id="3" name="Rechthoek 9">
            <a:extLst>
              <a:ext uri="{FF2B5EF4-FFF2-40B4-BE49-F238E27FC236}">
                <a16:creationId xmlns:a16="http://schemas.microsoft.com/office/drawing/2014/main" id="{BCD4855B-ECC2-4A4D-B081-63B1A6B810E4}"/>
              </a:ext>
            </a:extLst>
          </p:cNvPr>
          <p:cNvSpPr/>
          <p:nvPr/>
        </p:nvSpPr>
        <p:spPr>
          <a:xfrm>
            <a:off x="979967" y="5564505"/>
            <a:ext cx="4132898" cy="197803"/>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Leadership / People / Culture</a:t>
            </a:r>
          </a:p>
        </p:txBody>
      </p:sp>
      <p:sp>
        <p:nvSpPr>
          <p:cNvPr id="4" name="Rechthoek 24">
            <a:extLst>
              <a:ext uri="{FF2B5EF4-FFF2-40B4-BE49-F238E27FC236}">
                <a16:creationId xmlns:a16="http://schemas.microsoft.com/office/drawing/2014/main" id="{68912079-9F16-476A-AE6A-A24BF1B7917D}"/>
              </a:ext>
            </a:extLst>
          </p:cNvPr>
          <p:cNvSpPr/>
          <p:nvPr/>
        </p:nvSpPr>
        <p:spPr>
          <a:xfrm rot="16200000">
            <a:off x="844395" y="3441065"/>
            <a:ext cx="1837055" cy="280035"/>
          </a:xfrm>
          <a:prstGeom prst="rect">
            <a:avLst/>
          </a:prstGeom>
          <a:solidFill>
            <a:srgbClr val="6059FF"/>
          </a:solidFill>
          <a:ln w="12700" cap="flat" cmpd="sng" algn="ctr">
            <a:solidFill>
              <a:srgbClr val="4472C4">
                <a:shade val="15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Portfolio</a:t>
            </a:r>
          </a:p>
        </p:txBody>
      </p:sp>
      <p:sp>
        <p:nvSpPr>
          <p:cNvPr id="5" name="Rechthoek 51">
            <a:extLst>
              <a:ext uri="{FF2B5EF4-FFF2-40B4-BE49-F238E27FC236}">
                <a16:creationId xmlns:a16="http://schemas.microsoft.com/office/drawing/2014/main" id="{737A410C-D121-4587-B976-6B2A2822D6EF}"/>
              </a:ext>
            </a:extLst>
          </p:cNvPr>
          <p:cNvSpPr/>
          <p:nvPr/>
        </p:nvSpPr>
        <p:spPr>
          <a:xfrm rot="16200000">
            <a:off x="1257780" y="3441065"/>
            <a:ext cx="1837055" cy="280035"/>
          </a:xfrm>
          <a:prstGeom prst="rect">
            <a:avLst/>
          </a:prstGeom>
          <a:solidFill>
            <a:srgbClr val="6059FF"/>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Partnerships</a:t>
            </a:r>
          </a:p>
        </p:txBody>
      </p:sp>
      <p:sp>
        <p:nvSpPr>
          <p:cNvPr id="6" name="Rechthoek 52">
            <a:extLst>
              <a:ext uri="{FF2B5EF4-FFF2-40B4-BE49-F238E27FC236}">
                <a16:creationId xmlns:a16="http://schemas.microsoft.com/office/drawing/2014/main" id="{678EE893-B258-44B0-B494-BB12B0C28922}"/>
              </a:ext>
            </a:extLst>
          </p:cNvPr>
          <p:cNvSpPr/>
          <p:nvPr/>
        </p:nvSpPr>
        <p:spPr>
          <a:xfrm rot="16200000">
            <a:off x="1666402" y="3453448"/>
            <a:ext cx="1837055" cy="270510"/>
          </a:xfrm>
          <a:prstGeom prst="rect">
            <a:avLst/>
          </a:prstGeom>
          <a:solidFill>
            <a:srgbClr val="6059FF"/>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Community</a:t>
            </a:r>
          </a:p>
        </p:txBody>
      </p:sp>
      <p:sp>
        <p:nvSpPr>
          <p:cNvPr id="7" name="Rechthoek 53">
            <a:extLst>
              <a:ext uri="{FF2B5EF4-FFF2-40B4-BE49-F238E27FC236}">
                <a16:creationId xmlns:a16="http://schemas.microsoft.com/office/drawing/2014/main" id="{B6089065-9424-44FE-88FF-D3C359A675E6}"/>
              </a:ext>
            </a:extLst>
          </p:cNvPr>
          <p:cNvSpPr/>
          <p:nvPr/>
        </p:nvSpPr>
        <p:spPr>
          <a:xfrm rot="16200000">
            <a:off x="2541750" y="3441065"/>
            <a:ext cx="1837055" cy="280035"/>
          </a:xfrm>
          <a:prstGeom prst="rect">
            <a:avLst/>
          </a:prstGeom>
          <a:solidFill>
            <a:srgbClr val="6059FF"/>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IT Platform</a:t>
            </a:r>
          </a:p>
        </p:txBody>
      </p:sp>
      <p:sp>
        <p:nvSpPr>
          <p:cNvPr id="8" name="Rechthoek 54">
            <a:extLst>
              <a:ext uri="{FF2B5EF4-FFF2-40B4-BE49-F238E27FC236}">
                <a16:creationId xmlns:a16="http://schemas.microsoft.com/office/drawing/2014/main" id="{67A5A571-DEB5-49AD-960E-511829331EAA}"/>
              </a:ext>
            </a:extLst>
          </p:cNvPr>
          <p:cNvSpPr/>
          <p:nvPr/>
        </p:nvSpPr>
        <p:spPr>
          <a:xfrm rot="16200000">
            <a:off x="2965612" y="3445828"/>
            <a:ext cx="1837055" cy="270510"/>
          </a:xfrm>
          <a:prstGeom prst="rect">
            <a:avLst/>
          </a:prstGeom>
          <a:solidFill>
            <a:srgbClr val="6059FF"/>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Marketing</a:t>
            </a:r>
          </a:p>
        </p:txBody>
      </p:sp>
      <p:sp>
        <p:nvSpPr>
          <p:cNvPr id="9" name="Rechthoek 55">
            <a:extLst>
              <a:ext uri="{FF2B5EF4-FFF2-40B4-BE49-F238E27FC236}">
                <a16:creationId xmlns:a16="http://schemas.microsoft.com/office/drawing/2014/main" id="{7E92778F-1A01-4EDB-BFB2-159AB7DD4F5E}"/>
              </a:ext>
            </a:extLst>
          </p:cNvPr>
          <p:cNvSpPr/>
          <p:nvPr/>
        </p:nvSpPr>
        <p:spPr>
          <a:xfrm rot="16200000">
            <a:off x="3417097" y="3445828"/>
            <a:ext cx="1837055" cy="270510"/>
          </a:xfrm>
          <a:prstGeom prst="rect">
            <a:avLst/>
          </a:prstGeom>
          <a:solidFill>
            <a:srgbClr val="6059FF"/>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Communication</a:t>
            </a:r>
          </a:p>
        </p:txBody>
      </p:sp>
      <p:sp>
        <p:nvSpPr>
          <p:cNvPr id="10" name="Rechthoek 56">
            <a:extLst>
              <a:ext uri="{FF2B5EF4-FFF2-40B4-BE49-F238E27FC236}">
                <a16:creationId xmlns:a16="http://schemas.microsoft.com/office/drawing/2014/main" id="{A254C214-70D2-41EF-B769-E85086541586}"/>
              </a:ext>
            </a:extLst>
          </p:cNvPr>
          <p:cNvSpPr/>
          <p:nvPr/>
        </p:nvSpPr>
        <p:spPr>
          <a:xfrm>
            <a:off x="1626715" y="4575810"/>
            <a:ext cx="2859405" cy="205423"/>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Quality assurance</a:t>
            </a:r>
          </a:p>
        </p:txBody>
      </p:sp>
      <p:sp>
        <p:nvSpPr>
          <p:cNvPr id="11" name="Rechthoek 57">
            <a:extLst>
              <a:ext uri="{FF2B5EF4-FFF2-40B4-BE49-F238E27FC236}">
                <a16:creationId xmlns:a16="http://schemas.microsoft.com/office/drawing/2014/main" id="{7ADAA504-BBBE-40C8-A857-56CE15084818}"/>
              </a:ext>
            </a:extLst>
          </p:cNvPr>
          <p:cNvSpPr/>
          <p:nvPr/>
        </p:nvSpPr>
        <p:spPr>
          <a:xfrm>
            <a:off x="1626715" y="4781233"/>
            <a:ext cx="2859405" cy="205105"/>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Legal</a:t>
            </a:r>
          </a:p>
        </p:txBody>
      </p:sp>
      <p:sp>
        <p:nvSpPr>
          <p:cNvPr id="12" name="Rechthoek 58">
            <a:extLst>
              <a:ext uri="{FF2B5EF4-FFF2-40B4-BE49-F238E27FC236}">
                <a16:creationId xmlns:a16="http://schemas.microsoft.com/office/drawing/2014/main" id="{1358C20A-8D19-410B-A70A-589EEB5E2CA8}"/>
              </a:ext>
            </a:extLst>
          </p:cNvPr>
          <p:cNvSpPr/>
          <p:nvPr/>
        </p:nvSpPr>
        <p:spPr>
          <a:xfrm>
            <a:off x="1626715" y="4978718"/>
            <a:ext cx="2859405" cy="205422"/>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Working under architecture</a:t>
            </a:r>
          </a:p>
        </p:txBody>
      </p:sp>
      <p:sp>
        <p:nvSpPr>
          <p:cNvPr id="13" name="Rechthoek 59">
            <a:extLst>
              <a:ext uri="{FF2B5EF4-FFF2-40B4-BE49-F238E27FC236}">
                <a16:creationId xmlns:a16="http://schemas.microsoft.com/office/drawing/2014/main" id="{4CD51FF6-2711-4460-826B-4E17940597F4}"/>
              </a:ext>
            </a:extLst>
          </p:cNvPr>
          <p:cNvSpPr/>
          <p:nvPr/>
        </p:nvSpPr>
        <p:spPr>
          <a:xfrm>
            <a:off x="979967" y="5754688"/>
            <a:ext cx="4132898" cy="190726"/>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Organisational maturity</a:t>
            </a:r>
          </a:p>
        </p:txBody>
      </p:sp>
      <p:sp>
        <p:nvSpPr>
          <p:cNvPr id="14" name="Gelijkbenige driehoek 61">
            <a:extLst>
              <a:ext uri="{FF2B5EF4-FFF2-40B4-BE49-F238E27FC236}">
                <a16:creationId xmlns:a16="http://schemas.microsoft.com/office/drawing/2014/main" id="{720E20E3-C3EA-1BF3-D678-C095BB4B83C7}"/>
              </a:ext>
            </a:extLst>
          </p:cNvPr>
          <p:cNvSpPr/>
          <p:nvPr/>
        </p:nvSpPr>
        <p:spPr>
          <a:xfrm>
            <a:off x="1329535" y="1690688"/>
            <a:ext cx="3547110" cy="922337"/>
          </a:xfrm>
          <a:prstGeom prst="triangle">
            <a:avLst/>
          </a:prstGeom>
          <a:solidFill>
            <a:srgbClr val="181660"/>
          </a:solidFill>
          <a:ln w="12700" cap="flat" cmpd="sng" algn="ctr">
            <a:solidFill>
              <a:srgbClr val="181660"/>
            </a:solidFill>
            <a:prstDash val="solid"/>
            <a:miter lim="800000"/>
          </a:ln>
          <a:effectLst/>
        </p:spPr>
        <p:txBody>
          <a:bodyPr lIns="91440" tIns="45720" rIns="91440" bIns="4572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a:ln>
                  <a:noFill/>
                </a:ln>
                <a:effectLst/>
                <a:uLnTx/>
                <a:uFillTx/>
                <a:latin typeface="Inter"/>
                <a:ea typeface="Inter" panose="02000503000000020004" pitchFamily="2" charset="0"/>
              </a:rPr>
              <a:t>Mission, Vision &amp; Strategy</a:t>
            </a:r>
            <a:endParaRPr lang="en-GB" sz="1100" b="0" i="0" u="none" strike="noStrike" kern="0" cap="none" spc="0" normalizeH="0" baseline="0" noProof="0">
              <a:ln>
                <a:noFill/>
              </a:ln>
              <a:effectLst/>
              <a:uLnTx/>
              <a:uFillTx/>
              <a:latin typeface="Inter"/>
              <a:ea typeface="Inter" panose="02000503000000020004" pitchFamily="2" charset="0"/>
            </a:endParaRPr>
          </a:p>
        </p:txBody>
      </p:sp>
      <p:sp>
        <p:nvSpPr>
          <p:cNvPr id="15" name="Rechthoek 60">
            <a:extLst>
              <a:ext uri="{FF2B5EF4-FFF2-40B4-BE49-F238E27FC236}">
                <a16:creationId xmlns:a16="http://schemas.microsoft.com/office/drawing/2014/main" id="{CB87D430-91EC-43AE-B365-464B2CDBB821}"/>
              </a:ext>
            </a:extLst>
          </p:cNvPr>
          <p:cNvSpPr/>
          <p:nvPr/>
        </p:nvSpPr>
        <p:spPr>
          <a:xfrm>
            <a:off x="1626715" y="5176520"/>
            <a:ext cx="2859405" cy="205423"/>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Business Development</a:t>
            </a:r>
          </a:p>
        </p:txBody>
      </p:sp>
      <p:sp>
        <p:nvSpPr>
          <p:cNvPr id="16" name="Rechthoek 52">
            <a:extLst>
              <a:ext uri="{FF2B5EF4-FFF2-40B4-BE49-F238E27FC236}">
                <a16:creationId xmlns:a16="http://schemas.microsoft.com/office/drawing/2014/main" id="{75D1D82E-E147-483C-8E31-0CACB526A90D}"/>
              </a:ext>
            </a:extLst>
          </p:cNvPr>
          <p:cNvSpPr/>
          <p:nvPr/>
        </p:nvSpPr>
        <p:spPr>
          <a:xfrm rot="16200000">
            <a:off x="2097885" y="3448685"/>
            <a:ext cx="1837055" cy="280035"/>
          </a:xfrm>
          <a:prstGeom prst="rect">
            <a:avLst/>
          </a:prstGeom>
          <a:solidFill>
            <a:srgbClr val="6059FF"/>
          </a:solidFill>
          <a:ln w="12700" cap="flat" cmpd="sng" algn="ctr">
            <a:solidFill>
              <a:srgbClr val="181660"/>
            </a:solidFill>
            <a:prstDash val="solid"/>
            <a:miter lim="800000"/>
          </a:ln>
          <a:effectLst/>
        </p:spPr>
        <p:txBody>
          <a:bodyPr lIns="91440" tIns="45720" rIns="91440" bIns="4572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a:ln>
                  <a:noFill/>
                </a:ln>
                <a:effectLst/>
                <a:uLnTx/>
                <a:uFillTx/>
                <a:latin typeface="Inter"/>
                <a:ea typeface="Inter" panose="02000503000000020004" pitchFamily="2" charset="0"/>
              </a:rPr>
              <a:t>Processes</a:t>
            </a:r>
            <a:endParaRPr lang="en-GB" sz="1000" b="0" i="0" u="none" strike="noStrike" kern="0" cap="none" spc="0" normalizeH="0" baseline="0" noProof="0">
              <a:ln>
                <a:noFill/>
              </a:ln>
              <a:effectLst/>
              <a:uLnTx/>
              <a:uFillTx/>
              <a:latin typeface="Inter"/>
              <a:ea typeface="Inter" panose="02000503000000020004" pitchFamily="2" charset="0"/>
            </a:endParaRPr>
          </a:p>
        </p:txBody>
      </p:sp>
      <p:sp>
        <p:nvSpPr>
          <p:cNvPr id="17" name="Rechthoek 60">
            <a:extLst>
              <a:ext uri="{FF2B5EF4-FFF2-40B4-BE49-F238E27FC236}">
                <a16:creationId xmlns:a16="http://schemas.microsoft.com/office/drawing/2014/main" id="{3A03940B-3964-4875-8552-A1EA4324F45A}"/>
              </a:ext>
            </a:extLst>
          </p:cNvPr>
          <p:cNvSpPr/>
          <p:nvPr/>
        </p:nvSpPr>
        <p:spPr>
          <a:xfrm>
            <a:off x="1631795" y="5366703"/>
            <a:ext cx="2859405" cy="205422"/>
          </a:xfrm>
          <a:prstGeom prst="rect">
            <a:avLst/>
          </a:prstGeom>
          <a:solidFill>
            <a:srgbClr val="412AD1"/>
          </a:solidFill>
          <a:ln w="12700" cap="flat" cmpd="sng" algn="ctr">
            <a:solidFill>
              <a:srgbClr val="181660"/>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a:ln>
                  <a:noFill/>
                </a:ln>
                <a:solidFill>
                  <a:sysClr val="window" lastClr="FFFFFF"/>
                </a:solidFill>
                <a:effectLst/>
                <a:uLnTx/>
                <a:uFillTx/>
                <a:latin typeface="Inter" panose="02000503000000020004" pitchFamily="2" charset="0"/>
                <a:ea typeface="Inter" panose="02000503000000020004" pitchFamily="2" charset="0"/>
                <a:cs typeface="+mn-cs"/>
              </a:rPr>
              <a:t>Governance</a:t>
            </a:r>
          </a:p>
        </p:txBody>
      </p:sp>
      <p:graphicFrame>
        <p:nvGraphicFramePr>
          <p:cNvPr id="19" name="Diagram 18">
            <a:extLst>
              <a:ext uri="{FF2B5EF4-FFF2-40B4-BE49-F238E27FC236}">
                <a16:creationId xmlns:a16="http://schemas.microsoft.com/office/drawing/2014/main" id="{63041874-12D0-4509-B190-4DF8C6987237}"/>
              </a:ext>
            </a:extLst>
          </p:cNvPr>
          <p:cNvGraphicFramePr/>
          <p:nvPr>
            <p:extLst>
              <p:ext uri="{D42A27DB-BD31-4B8C-83A1-F6EECF244321}">
                <p14:modId xmlns:p14="http://schemas.microsoft.com/office/powerpoint/2010/main" val="1837322289"/>
              </p:ext>
            </p:extLst>
          </p:nvPr>
        </p:nvGraphicFramePr>
        <p:xfrm>
          <a:off x="5751548" y="1653472"/>
          <a:ext cx="5075554" cy="439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Graphic 20">
            <a:extLst>
              <a:ext uri="{FF2B5EF4-FFF2-40B4-BE49-F238E27FC236}">
                <a16:creationId xmlns:a16="http://schemas.microsoft.com/office/drawing/2014/main" id="{86C10F67-98F2-4905-86A2-9DF11BC8F2C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77052" y="6311935"/>
            <a:ext cx="570497" cy="495432"/>
          </a:xfrm>
          <a:prstGeom prst="rect">
            <a:avLst/>
          </a:prstGeom>
        </p:spPr>
      </p:pic>
      <p:sp>
        <p:nvSpPr>
          <p:cNvPr id="22" name="Oval 21">
            <a:extLst>
              <a:ext uri="{FF2B5EF4-FFF2-40B4-BE49-F238E27FC236}">
                <a16:creationId xmlns:a16="http://schemas.microsoft.com/office/drawing/2014/main" id="{686663ED-01C4-2505-06ED-C4898884DF72}"/>
              </a:ext>
            </a:extLst>
          </p:cNvPr>
          <p:cNvSpPr/>
          <p:nvPr/>
        </p:nvSpPr>
        <p:spPr>
          <a:xfrm>
            <a:off x="1986146" y="2469184"/>
            <a:ext cx="449059" cy="2409667"/>
          </a:xfrm>
          <a:prstGeom prst="ellipse">
            <a:avLst/>
          </a:prstGeom>
          <a:noFill/>
          <a:ln w="7302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Oval 22">
            <a:extLst>
              <a:ext uri="{FF2B5EF4-FFF2-40B4-BE49-F238E27FC236}">
                <a16:creationId xmlns:a16="http://schemas.microsoft.com/office/drawing/2014/main" id="{D1A02D41-E698-5E37-EF4D-FA0DF28159CE}"/>
              </a:ext>
            </a:extLst>
          </p:cNvPr>
          <p:cNvSpPr/>
          <p:nvPr/>
        </p:nvSpPr>
        <p:spPr>
          <a:xfrm>
            <a:off x="2391649" y="2455545"/>
            <a:ext cx="449059" cy="2409667"/>
          </a:xfrm>
          <a:prstGeom prst="ellipse">
            <a:avLst/>
          </a:prstGeom>
          <a:noFill/>
          <a:ln w="7302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Oval 23">
            <a:extLst>
              <a:ext uri="{FF2B5EF4-FFF2-40B4-BE49-F238E27FC236}">
                <a16:creationId xmlns:a16="http://schemas.microsoft.com/office/drawing/2014/main" id="{2E27A9BC-6CA9-6830-B16E-C2095D772EC9}"/>
              </a:ext>
            </a:extLst>
          </p:cNvPr>
          <p:cNvSpPr/>
          <p:nvPr/>
        </p:nvSpPr>
        <p:spPr>
          <a:xfrm>
            <a:off x="1542532" y="2466339"/>
            <a:ext cx="449059" cy="2409667"/>
          </a:xfrm>
          <a:prstGeom prst="ellipse">
            <a:avLst/>
          </a:prstGeom>
          <a:noFill/>
          <a:ln w="73025">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905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Oval 90">
            <a:extLst>
              <a:ext uri="{FF2B5EF4-FFF2-40B4-BE49-F238E27FC236}">
                <a16:creationId xmlns:a16="http://schemas.microsoft.com/office/drawing/2014/main" id="{D5C1E6FD-23C4-4A47-B95A-BB073499477D}"/>
              </a:ext>
            </a:extLst>
          </p:cNvPr>
          <p:cNvSpPr/>
          <p:nvPr/>
        </p:nvSpPr>
        <p:spPr>
          <a:xfrm rot="7759655">
            <a:off x="-4421653" y="3640238"/>
            <a:ext cx="10755861" cy="4190036"/>
          </a:xfrm>
          <a:prstGeom prst="ellipse">
            <a:avLst/>
          </a:prstGeom>
          <a:noFill/>
          <a:ln>
            <a:solidFill>
              <a:srgbClr val="BBC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0" name="Oval 89">
            <a:extLst>
              <a:ext uri="{FF2B5EF4-FFF2-40B4-BE49-F238E27FC236}">
                <a16:creationId xmlns:a16="http://schemas.microsoft.com/office/drawing/2014/main" id="{5887DAB8-B52E-4E5A-BEA6-461539D2ED63}"/>
              </a:ext>
            </a:extLst>
          </p:cNvPr>
          <p:cNvSpPr/>
          <p:nvPr/>
        </p:nvSpPr>
        <p:spPr>
          <a:xfrm rot="2085354">
            <a:off x="1447499" y="561423"/>
            <a:ext cx="10755861" cy="4190036"/>
          </a:xfrm>
          <a:prstGeom prst="ellipse">
            <a:avLst/>
          </a:prstGeom>
          <a:noFill/>
          <a:ln>
            <a:solidFill>
              <a:srgbClr val="BBC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FA026638-A970-49F5-8221-D918F0ECB842}"/>
              </a:ext>
            </a:extLst>
          </p:cNvPr>
          <p:cNvSpPr>
            <a:spLocks noGrp="1"/>
          </p:cNvSpPr>
          <p:nvPr>
            <p:ph type="title"/>
          </p:nvPr>
        </p:nvSpPr>
        <p:spPr>
          <a:xfrm>
            <a:off x="0" y="365125"/>
            <a:ext cx="11353800" cy="1268259"/>
          </a:xfrm>
        </p:spPr>
        <p:txBody>
          <a:bodyPr>
            <a:normAutofit fontScale="90000"/>
          </a:bodyPr>
          <a:lstStyle/>
          <a:p>
            <a:r>
              <a:rPr lang="en-GB" b="1" dirty="0">
                <a:solidFill>
                  <a:schemeClr val="bg1"/>
                </a:solidFill>
                <a:latin typeface="Inter" panose="02000503000000020004" pitchFamily="2" charset="0"/>
                <a:ea typeface="Inter" panose="02000503000000020004" pitchFamily="2" charset="0"/>
              </a:rPr>
              <a:t>STRATEG</a:t>
            </a:r>
            <a:r>
              <a:rPr lang="en-GB" b="1" dirty="0">
                <a:solidFill>
                  <a:srgbClr val="02807A"/>
                </a:solidFill>
                <a:latin typeface="Inter" panose="02000503000000020004" pitchFamily="2" charset="0"/>
                <a:ea typeface="Inter" panose="02000503000000020004" pitchFamily="2" charset="0"/>
              </a:rPr>
              <a:t>Dialogue, Questions &amp; Remarks</a:t>
            </a:r>
            <a:br>
              <a:rPr lang="nl-NL" sz="3600" dirty="0">
                <a:solidFill>
                  <a:srgbClr val="02807A"/>
                </a:solidFill>
                <a:latin typeface="Inter" panose="02000503000000020004" pitchFamily="2" charset="0"/>
                <a:ea typeface="Inter" panose="02000503000000020004" pitchFamily="2" charset="0"/>
              </a:rPr>
            </a:br>
            <a:r>
              <a:rPr lang="en-GB" b="1" dirty="0">
                <a:solidFill>
                  <a:schemeClr val="bg1"/>
                </a:solidFill>
                <a:latin typeface="Inter" panose="02000503000000020004" pitchFamily="2" charset="0"/>
                <a:ea typeface="Inter" panose="02000503000000020004" pitchFamily="2" charset="0"/>
              </a:rPr>
              <a:t>BJECTIVES (2028)</a:t>
            </a:r>
            <a:endParaRPr lang="nl-NL" b="1" dirty="0">
              <a:solidFill>
                <a:schemeClr val="bg1"/>
              </a:solidFill>
              <a:latin typeface="Inter" panose="02000503000000020004" pitchFamily="2" charset="0"/>
              <a:ea typeface="Inter" panose="02000503000000020004" pitchFamily="2" charset="0"/>
            </a:endParaRPr>
          </a:p>
        </p:txBody>
      </p:sp>
      <p:sp>
        <p:nvSpPr>
          <p:cNvPr id="86" name="Rectangle 85">
            <a:extLst>
              <a:ext uri="{FF2B5EF4-FFF2-40B4-BE49-F238E27FC236}">
                <a16:creationId xmlns:a16="http://schemas.microsoft.com/office/drawing/2014/main" id="{859B6145-5EA4-4BDD-A0CA-EF3470364740}"/>
              </a:ext>
            </a:extLst>
          </p:cNvPr>
          <p:cNvSpPr/>
          <p:nvPr/>
        </p:nvSpPr>
        <p:spPr>
          <a:xfrm>
            <a:off x="838200" y="1880153"/>
            <a:ext cx="9243348" cy="943744"/>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ea typeface="Inter" panose="02000503000000020004" pitchFamily="2" charset="0"/>
              </a:rPr>
              <a:t>Where do you see opportunities for (further) collaboration?</a:t>
            </a:r>
            <a:endParaRPr lang="en-GB" sz="1400" dirty="0">
              <a:solidFill>
                <a:srgbClr val="02807A"/>
              </a:solidFill>
              <a:latin typeface="Inter" panose="02000503000000020004" pitchFamily="2" charset="0"/>
              <a:ea typeface="Inter" panose="02000503000000020004" pitchFamily="2" charset="0"/>
            </a:endParaRPr>
          </a:p>
        </p:txBody>
      </p:sp>
      <p:sp>
        <p:nvSpPr>
          <p:cNvPr id="93" name="TextBox 92">
            <a:extLst>
              <a:ext uri="{FF2B5EF4-FFF2-40B4-BE49-F238E27FC236}">
                <a16:creationId xmlns:a16="http://schemas.microsoft.com/office/drawing/2014/main" id="{E3831B2B-7782-4E73-AE51-0DF29CC586A6}"/>
              </a:ext>
            </a:extLst>
          </p:cNvPr>
          <p:cNvSpPr txBox="1"/>
          <p:nvPr/>
        </p:nvSpPr>
        <p:spPr>
          <a:xfrm>
            <a:off x="0" y="6596055"/>
            <a:ext cx="3339548" cy="230832"/>
          </a:xfrm>
          <a:prstGeom prst="rect">
            <a:avLst/>
          </a:prstGeom>
          <a:noFill/>
        </p:spPr>
        <p:txBody>
          <a:bodyPr wrap="square" rtlCol="0">
            <a:spAutoFit/>
          </a:bodyPr>
          <a:lstStyle/>
          <a:p>
            <a:r>
              <a:rPr lang="en-GB" sz="900" i="1">
                <a:solidFill>
                  <a:schemeClr val="bg1"/>
                </a:solidFill>
                <a:latin typeface="Inter" panose="02000503000000020004" pitchFamily="2" charset="0"/>
                <a:ea typeface="Inter" panose="02000503000000020004" pitchFamily="2" charset="0"/>
              </a:rPr>
              <a:t>*Reference: “Academy proposal to Ingenuity Phase II</a:t>
            </a:r>
            <a:endParaRPr lang="nl-NL" sz="900" i="1">
              <a:solidFill>
                <a:schemeClr val="bg1"/>
              </a:solidFill>
              <a:latin typeface="Inter" panose="02000503000000020004" pitchFamily="2" charset="0"/>
              <a:ea typeface="Inter" panose="02000503000000020004" pitchFamily="2" charset="0"/>
            </a:endParaRPr>
          </a:p>
        </p:txBody>
      </p:sp>
      <p:pic>
        <p:nvPicPr>
          <p:cNvPr id="94" name="Graphic 93">
            <a:extLst>
              <a:ext uri="{FF2B5EF4-FFF2-40B4-BE49-F238E27FC236}">
                <a16:creationId xmlns:a16="http://schemas.microsoft.com/office/drawing/2014/main" id="{72F6905A-F04F-4DBF-9418-87EC990965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18935" y="5928074"/>
            <a:ext cx="638110" cy="554148"/>
          </a:xfrm>
          <a:prstGeom prst="rect">
            <a:avLst/>
          </a:prstGeom>
        </p:spPr>
      </p:pic>
      <p:sp>
        <p:nvSpPr>
          <p:cNvPr id="3" name="Rectangle 2">
            <a:extLst>
              <a:ext uri="{FF2B5EF4-FFF2-40B4-BE49-F238E27FC236}">
                <a16:creationId xmlns:a16="http://schemas.microsoft.com/office/drawing/2014/main" id="{03842FCB-8FA2-C06E-EC65-1098B89DE37D}"/>
              </a:ext>
            </a:extLst>
          </p:cNvPr>
          <p:cNvSpPr/>
          <p:nvPr/>
        </p:nvSpPr>
        <p:spPr>
          <a:xfrm>
            <a:off x="838199" y="2953072"/>
            <a:ext cx="9243348" cy="943744"/>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rPr>
              <a:t>What specific elements define the Ethiopian market?</a:t>
            </a:r>
          </a:p>
        </p:txBody>
      </p:sp>
      <p:sp>
        <p:nvSpPr>
          <p:cNvPr id="4" name="Rectangle 3">
            <a:extLst>
              <a:ext uri="{FF2B5EF4-FFF2-40B4-BE49-F238E27FC236}">
                <a16:creationId xmlns:a16="http://schemas.microsoft.com/office/drawing/2014/main" id="{F37EFFE3-5999-3EFE-7B29-7C401176BFCA}"/>
              </a:ext>
            </a:extLst>
          </p:cNvPr>
          <p:cNvSpPr/>
          <p:nvPr/>
        </p:nvSpPr>
        <p:spPr>
          <a:xfrm>
            <a:off x="838199" y="4053161"/>
            <a:ext cx="9243348" cy="943744"/>
          </a:xfrm>
          <a:prstGeom prst="rect">
            <a:avLst/>
          </a:prstGeom>
          <a:solidFill>
            <a:srgbClr val="C8F5E1"/>
          </a:solidFill>
          <a:ln>
            <a:solidFill>
              <a:srgbClr val="C8F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2807A"/>
                </a:solidFill>
                <a:latin typeface="Inter" panose="02000503000000020004" pitchFamily="2" charset="0"/>
                <a:ea typeface="Inter" panose="02000503000000020004" pitchFamily="2" charset="0"/>
              </a:rPr>
              <a:t>…………………</a:t>
            </a:r>
            <a:endParaRPr lang="en-GB" sz="1400" dirty="0">
              <a:solidFill>
                <a:srgbClr val="02807A"/>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283654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a9ce980-e9d5-4cea-9898-94cc269b405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A8E92371B6B547A8DF6CE2476EE773" ma:contentTypeVersion="10" ma:contentTypeDescription="Create a new document." ma:contentTypeScope="" ma:versionID="4a73d64dc7079315a6cbd795009acfe4">
  <xsd:schema xmlns:xsd="http://www.w3.org/2001/XMLSchema" xmlns:xs="http://www.w3.org/2001/XMLSchema" xmlns:p="http://schemas.microsoft.com/office/2006/metadata/properties" xmlns:ns2="4a9ce980-e9d5-4cea-9898-94cc269b405e" xmlns:ns3="c610e065-c9f9-4eb9-9c51-3091bc43ddf9" targetNamespace="http://schemas.microsoft.com/office/2006/metadata/properties" ma:root="true" ma:fieldsID="037c7fdbbedd9c1dbf4993bbba1fba3f" ns2:_="" ns3:_="">
    <xsd:import namespace="4a9ce980-e9d5-4cea-9898-94cc269b405e"/>
    <xsd:import namespace="c610e065-c9f9-4eb9-9c51-3091bc43ddf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9ce980-e9d5-4cea-9898-94cc269b4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af58ba8-1e8d-4aec-a6f5-993f6032dc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10e065-c9f9-4eb9-9c51-3091bc43dd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135AF0-C24C-4191-A4A7-3401E2BA3C9F}">
  <ds:schemaRefs>
    <ds:schemaRef ds:uri="http://schemas.microsoft.com/sharepoint/v3/contenttype/forms"/>
  </ds:schemaRefs>
</ds:datastoreItem>
</file>

<file path=customXml/itemProps2.xml><?xml version="1.0" encoding="utf-8"?>
<ds:datastoreItem xmlns:ds="http://schemas.openxmlformats.org/officeDocument/2006/customXml" ds:itemID="{C5C03681-C05C-4575-A0F7-ACF3DF2218A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500579e-1602-4dbc-b4c5-2c625e87b635"/>
    <ds:schemaRef ds:uri="4d0f005d-18bf-4f67-8b33-d42b72ec34d7"/>
    <ds:schemaRef ds:uri="http://www.w3.org/XML/1998/namespace"/>
    <ds:schemaRef ds:uri="4a9ce980-e9d5-4cea-9898-94cc269b405e"/>
  </ds:schemaRefs>
</ds:datastoreItem>
</file>

<file path=customXml/itemProps3.xml><?xml version="1.0" encoding="utf-8"?>
<ds:datastoreItem xmlns:ds="http://schemas.openxmlformats.org/officeDocument/2006/customXml" ds:itemID="{1173E0F5-6F13-4E4E-805A-5AD602E9A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9ce980-e9d5-4cea-9898-94cc269b405e"/>
    <ds:schemaRef ds:uri="c610e065-c9f9-4eb9-9c51-3091bc43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106</TotalTime>
  <Words>495</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Inter</vt:lpstr>
      <vt:lpstr>Office Theme</vt:lpstr>
      <vt:lpstr>Minimum Viable Programme Plan</vt:lpstr>
      <vt:lpstr>EXTERNAL WHY</vt:lpstr>
      <vt:lpstr>MISSION &amp; VISION</vt:lpstr>
      <vt:lpstr>STRATEGY &amp; OBJECTIVES (2028)</vt:lpstr>
      <vt:lpstr>PROGRAMME BUILDING BLOCKS</vt:lpstr>
      <vt:lpstr>STRATEGDialogue, Questions &amp; Remarks BJECTIVES (2028)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Woning, Laurette van der (UT-HR)</dc:creator>
  <cp:lastModifiedBy>Peter Oostrom</cp:lastModifiedBy>
  <cp:revision>8</cp:revision>
  <dcterms:created xsi:type="dcterms:W3CDTF">2023-07-13T06:35:20Z</dcterms:created>
  <dcterms:modified xsi:type="dcterms:W3CDTF">2023-10-05T11:39:24Z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0x010100EBA8E92371B6B547A8DF6CE2476EE773</vt:lpwstr>
  </property>
  <property fmtid="{D5CDD505-2E9C-101B-9397-08002B2CF9AE}" pid="3" name="MediaServiceImageTags">
    <vt:lpwstr/>
  </property>
</Properties>
</file>