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7"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292" r:id="rId46"/>
  </p:sldIdLst>
  <p:sldSz cx="9144000" cy="5143500" type="screen16x9"/>
  <p:notesSz cx="6723063" cy="9853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11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AA42C-D309-47DD-9DB7-57048BF4AA88}" v="349" dt="2021-06-15T14:42:03.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14" autoAdjust="0"/>
  </p:normalViewPr>
  <p:slideViewPr>
    <p:cSldViewPr>
      <p:cViewPr varScale="1">
        <p:scale>
          <a:sx n="136" d="100"/>
          <a:sy n="136" d="100"/>
        </p:scale>
        <p:origin x="144" y="7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7" d="100"/>
          <a:sy n="117" d="100"/>
        </p:scale>
        <p:origin x="-5214" y="-102"/>
      </p:cViewPr>
      <p:guideLst>
        <p:guide orient="horz" pos="3103"/>
        <p:guide pos="211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odi, G.N. (ITC)" userId="01a693a2-cc72-4a14-add2-8002dc1de714" providerId="ADAL" clId="{606AA42C-D309-47DD-9DB7-57048BF4AA88}"/>
    <pc:docChg chg="undo custSel addSld modSld">
      <pc:chgData name="Parodi, G.N. (ITC)" userId="01a693a2-cc72-4a14-add2-8002dc1de714" providerId="ADAL" clId="{606AA42C-D309-47DD-9DB7-57048BF4AA88}" dt="2021-06-15T14:48:17.139" v="626" actId="20577"/>
      <pc:docMkLst>
        <pc:docMk/>
      </pc:docMkLst>
      <pc:sldChg chg="addSp modSp">
        <pc:chgData name="Parodi, G.N. (ITC)" userId="01a693a2-cc72-4a14-add2-8002dc1de714" providerId="ADAL" clId="{606AA42C-D309-47DD-9DB7-57048BF4AA88}" dt="2021-06-15T14:01:12.844" v="379"/>
        <pc:sldMkLst>
          <pc:docMk/>
          <pc:sldMk cId="3021933003" sldId="258"/>
        </pc:sldMkLst>
        <pc:spChg chg="add mod">
          <ac:chgData name="Parodi, G.N. (ITC)" userId="01a693a2-cc72-4a14-add2-8002dc1de714" providerId="ADAL" clId="{606AA42C-D309-47DD-9DB7-57048BF4AA88}" dt="2021-06-15T14:01:12.844" v="379"/>
          <ac:spMkLst>
            <pc:docMk/>
            <pc:sldMk cId="3021933003" sldId="258"/>
            <ac:spMk id="5" creationId="{C9E5B760-CAE4-4990-83CC-D69EFA593761}"/>
          </ac:spMkLst>
        </pc:spChg>
      </pc:sldChg>
      <pc:sldChg chg="addSp modSp">
        <pc:chgData name="Parodi, G.N. (ITC)" userId="01a693a2-cc72-4a14-add2-8002dc1de714" providerId="ADAL" clId="{606AA42C-D309-47DD-9DB7-57048BF4AA88}" dt="2021-06-15T14:06:47.778" v="382"/>
        <pc:sldMkLst>
          <pc:docMk/>
          <pc:sldMk cId="2196337968" sldId="259"/>
        </pc:sldMkLst>
        <pc:spChg chg="add mod">
          <ac:chgData name="Parodi, G.N. (ITC)" userId="01a693a2-cc72-4a14-add2-8002dc1de714" providerId="ADAL" clId="{606AA42C-D309-47DD-9DB7-57048BF4AA88}" dt="2021-06-15T14:06:47.778" v="382"/>
          <ac:spMkLst>
            <pc:docMk/>
            <pc:sldMk cId="2196337968" sldId="259"/>
            <ac:spMk id="65" creationId="{84444BED-F3F7-497B-A8E3-637DC86CDFA8}"/>
          </ac:spMkLst>
        </pc:spChg>
      </pc:sldChg>
      <pc:sldChg chg="addSp modSp mod">
        <pc:chgData name="Parodi, G.N. (ITC)" userId="01a693a2-cc72-4a14-add2-8002dc1de714" providerId="ADAL" clId="{606AA42C-D309-47DD-9DB7-57048BF4AA88}" dt="2021-06-15T14:07:24.558" v="388" actId="20577"/>
        <pc:sldMkLst>
          <pc:docMk/>
          <pc:sldMk cId="2414748194" sldId="260"/>
        </pc:sldMkLst>
        <pc:spChg chg="add mod">
          <ac:chgData name="Parodi, G.N. (ITC)" userId="01a693a2-cc72-4a14-add2-8002dc1de714" providerId="ADAL" clId="{606AA42C-D309-47DD-9DB7-57048BF4AA88}" dt="2021-06-15T14:06:54.208" v="383"/>
          <ac:spMkLst>
            <pc:docMk/>
            <pc:sldMk cId="2414748194" sldId="260"/>
            <ac:spMk id="4" creationId="{B87004E2-3F86-4324-8A44-9A426F255432}"/>
          </ac:spMkLst>
        </pc:spChg>
        <pc:spChg chg="mod">
          <ac:chgData name="Parodi, G.N. (ITC)" userId="01a693a2-cc72-4a14-add2-8002dc1de714" providerId="ADAL" clId="{606AA42C-D309-47DD-9DB7-57048BF4AA88}" dt="2021-06-15T14:07:24.558" v="388" actId="20577"/>
          <ac:spMkLst>
            <pc:docMk/>
            <pc:sldMk cId="2414748194" sldId="260"/>
            <ac:spMk id="183298" creationId="{00000000-0000-0000-0000-000000000000}"/>
          </ac:spMkLst>
        </pc:spChg>
        <pc:spChg chg="mod">
          <ac:chgData name="Parodi, G.N. (ITC)" userId="01a693a2-cc72-4a14-add2-8002dc1de714" providerId="ADAL" clId="{606AA42C-D309-47DD-9DB7-57048BF4AA88}" dt="2021-06-15T14:07:01.279" v="385" actId="20577"/>
          <ac:spMkLst>
            <pc:docMk/>
            <pc:sldMk cId="2414748194" sldId="260"/>
            <ac:spMk id="183299" creationId="{00000000-0000-0000-0000-000000000000}"/>
          </ac:spMkLst>
        </pc:spChg>
      </pc:sldChg>
      <pc:sldChg chg="addSp modSp mod">
        <pc:chgData name="Parodi, G.N. (ITC)" userId="01a693a2-cc72-4a14-add2-8002dc1de714" providerId="ADAL" clId="{606AA42C-D309-47DD-9DB7-57048BF4AA88}" dt="2021-06-15T14:07:45.678" v="399"/>
        <pc:sldMkLst>
          <pc:docMk/>
          <pc:sldMk cId="272488905" sldId="261"/>
        </pc:sldMkLst>
        <pc:spChg chg="add mod">
          <ac:chgData name="Parodi, G.N. (ITC)" userId="01a693a2-cc72-4a14-add2-8002dc1de714" providerId="ADAL" clId="{606AA42C-D309-47DD-9DB7-57048BF4AA88}" dt="2021-06-15T14:07:45.678" v="399"/>
          <ac:spMkLst>
            <pc:docMk/>
            <pc:sldMk cId="272488905" sldId="261"/>
            <ac:spMk id="4" creationId="{4A8B7D67-C287-40A4-8F0A-58E1669555BA}"/>
          </ac:spMkLst>
        </pc:spChg>
        <pc:spChg chg="mod">
          <ac:chgData name="Parodi, G.N. (ITC)" userId="01a693a2-cc72-4a14-add2-8002dc1de714" providerId="ADAL" clId="{606AA42C-D309-47DD-9DB7-57048BF4AA88}" dt="2021-06-15T14:07:35.107" v="398" actId="20577"/>
          <ac:spMkLst>
            <pc:docMk/>
            <pc:sldMk cId="272488905" sldId="261"/>
            <ac:spMk id="185346" creationId="{00000000-0000-0000-0000-000000000000}"/>
          </ac:spMkLst>
        </pc:spChg>
      </pc:sldChg>
      <pc:sldChg chg="addSp modSp mod">
        <pc:chgData name="Parodi, G.N. (ITC)" userId="01a693a2-cc72-4a14-add2-8002dc1de714" providerId="ADAL" clId="{606AA42C-D309-47DD-9DB7-57048BF4AA88}" dt="2021-06-15T14:12:29.878" v="443" actId="1076"/>
        <pc:sldMkLst>
          <pc:docMk/>
          <pc:sldMk cId="1523476487" sldId="262"/>
        </pc:sldMkLst>
        <pc:spChg chg="add mod">
          <ac:chgData name="Parodi, G.N. (ITC)" userId="01a693a2-cc72-4a14-add2-8002dc1de714" providerId="ADAL" clId="{606AA42C-D309-47DD-9DB7-57048BF4AA88}" dt="2021-06-15T14:11:25.054" v="434"/>
          <ac:spMkLst>
            <pc:docMk/>
            <pc:sldMk cId="1523476487" sldId="262"/>
            <ac:spMk id="16" creationId="{E7AD2D52-8945-484A-8906-341A3CE58217}"/>
          </ac:spMkLst>
        </pc:spChg>
        <pc:spChg chg="mod">
          <ac:chgData name="Parodi, G.N. (ITC)" userId="01a693a2-cc72-4a14-add2-8002dc1de714" providerId="ADAL" clId="{606AA42C-D309-47DD-9DB7-57048BF4AA88}" dt="2021-06-15T14:11:36.635" v="438" actId="20577"/>
          <ac:spMkLst>
            <pc:docMk/>
            <pc:sldMk cId="1523476487" sldId="262"/>
            <ac:spMk id="187394" creationId="{00000000-0000-0000-0000-000000000000}"/>
          </ac:spMkLst>
        </pc:spChg>
        <pc:spChg chg="mod">
          <ac:chgData name="Parodi, G.N. (ITC)" userId="01a693a2-cc72-4a14-add2-8002dc1de714" providerId="ADAL" clId="{606AA42C-D309-47DD-9DB7-57048BF4AA88}" dt="2021-06-15T14:11:49.236" v="440" actId="20577"/>
          <ac:spMkLst>
            <pc:docMk/>
            <pc:sldMk cId="1523476487" sldId="262"/>
            <ac:spMk id="187395" creationId="{00000000-0000-0000-0000-000000000000}"/>
          </ac:spMkLst>
        </pc:spChg>
        <pc:spChg chg="mod">
          <ac:chgData name="Parodi, G.N. (ITC)" userId="01a693a2-cc72-4a14-add2-8002dc1de714" providerId="ADAL" clId="{606AA42C-D309-47DD-9DB7-57048BF4AA88}" dt="2021-06-15T14:12:29.878" v="443" actId="1076"/>
          <ac:spMkLst>
            <pc:docMk/>
            <pc:sldMk cId="1523476487" sldId="262"/>
            <ac:spMk id="187406" creationId="{00000000-0000-0000-0000-000000000000}"/>
          </ac:spMkLst>
        </pc:spChg>
        <pc:grpChg chg="mod">
          <ac:chgData name="Parodi, G.N. (ITC)" userId="01a693a2-cc72-4a14-add2-8002dc1de714" providerId="ADAL" clId="{606AA42C-D309-47DD-9DB7-57048BF4AA88}" dt="2021-06-15T14:12:29.878" v="443" actId="1076"/>
          <ac:grpSpMkLst>
            <pc:docMk/>
            <pc:sldMk cId="1523476487" sldId="262"/>
            <ac:grpSpMk id="4" creationId="{00000000-0000-0000-0000-000000000000}"/>
          </ac:grpSpMkLst>
        </pc:grpChg>
        <pc:picChg chg="mod">
          <ac:chgData name="Parodi, G.N. (ITC)" userId="01a693a2-cc72-4a14-add2-8002dc1de714" providerId="ADAL" clId="{606AA42C-D309-47DD-9DB7-57048BF4AA88}" dt="2021-06-15T14:12:29.878" v="443" actId="1076"/>
          <ac:picMkLst>
            <pc:docMk/>
            <pc:sldMk cId="1523476487" sldId="262"/>
            <ac:picMk id="187405" creationId="{00000000-0000-0000-0000-000000000000}"/>
          </ac:picMkLst>
        </pc:picChg>
        <pc:picChg chg="mod">
          <ac:chgData name="Parodi, G.N. (ITC)" userId="01a693a2-cc72-4a14-add2-8002dc1de714" providerId="ADAL" clId="{606AA42C-D309-47DD-9DB7-57048BF4AA88}" dt="2021-06-15T14:11:23.551" v="433" actId="1076"/>
          <ac:picMkLst>
            <pc:docMk/>
            <pc:sldMk cId="1523476487" sldId="262"/>
            <ac:picMk id="187407" creationId="{00000000-0000-0000-0000-000000000000}"/>
          </ac:picMkLst>
        </pc:picChg>
      </pc:sldChg>
      <pc:sldChg chg="addSp modSp">
        <pc:chgData name="Parodi, G.N. (ITC)" userId="01a693a2-cc72-4a14-add2-8002dc1de714" providerId="ADAL" clId="{606AA42C-D309-47DD-9DB7-57048BF4AA88}" dt="2021-06-15T14:13:46.346" v="473"/>
        <pc:sldMkLst>
          <pc:docMk/>
          <pc:sldMk cId="87433704" sldId="263"/>
        </pc:sldMkLst>
        <pc:spChg chg="add mod">
          <ac:chgData name="Parodi, G.N. (ITC)" userId="01a693a2-cc72-4a14-add2-8002dc1de714" providerId="ADAL" clId="{606AA42C-D309-47DD-9DB7-57048BF4AA88}" dt="2021-06-15T14:13:46.346" v="473"/>
          <ac:spMkLst>
            <pc:docMk/>
            <pc:sldMk cId="87433704" sldId="263"/>
            <ac:spMk id="58" creationId="{DF17BDA1-0990-4E09-BD51-34C281822CF7}"/>
          </ac:spMkLst>
        </pc:spChg>
      </pc:sldChg>
      <pc:sldChg chg="addSp modSp">
        <pc:chgData name="Parodi, G.N. (ITC)" userId="01a693a2-cc72-4a14-add2-8002dc1de714" providerId="ADAL" clId="{606AA42C-D309-47DD-9DB7-57048BF4AA88}" dt="2021-06-15T14:13:52.559" v="474"/>
        <pc:sldMkLst>
          <pc:docMk/>
          <pc:sldMk cId="2875525905" sldId="264"/>
        </pc:sldMkLst>
        <pc:spChg chg="add mod">
          <ac:chgData name="Parodi, G.N. (ITC)" userId="01a693a2-cc72-4a14-add2-8002dc1de714" providerId="ADAL" clId="{606AA42C-D309-47DD-9DB7-57048BF4AA88}" dt="2021-06-15T14:13:52.559" v="474"/>
          <ac:spMkLst>
            <pc:docMk/>
            <pc:sldMk cId="2875525905" sldId="264"/>
            <ac:spMk id="17" creationId="{6FF6C93F-FA9C-46C6-B243-2B5280F4FA3F}"/>
          </ac:spMkLst>
        </pc:spChg>
      </pc:sldChg>
      <pc:sldChg chg="addSp modSp">
        <pc:chgData name="Parodi, G.N. (ITC)" userId="01a693a2-cc72-4a14-add2-8002dc1de714" providerId="ADAL" clId="{606AA42C-D309-47DD-9DB7-57048BF4AA88}" dt="2021-06-15T14:13:55.346" v="475"/>
        <pc:sldMkLst>
          <pc:docMk/>
          <pc:sldMk cId="562740464" sldId="265"/>
        </pc:sldMkLst>
        <pc:spChg chg="add mod">
          <ac:chgData name="Parodi, G.N. (ITC)" userId="01a693a2-cc72-4a14-add2-8002dc1de714" providerId="ADAL" clId="{606AA42C-D309-47DD-9DB7-57048BF4AA88}" dt="2021-06-15T14:13:55.346" v="475"/>
          <ac:spMkLst>
            <pc:docMk/>
            <pc:sldMk cId="562740464" sldId="265"/>
            <ac:spMk id="14" creationId="{A5474BF3-F4B9-4C50-B1E2-D081F18BCCEE}"/>
          </ac:spMkLst>
        </pc:spChg>
      </pc:sldChg>
      <pc:sldChg chg="addSp modSp">
        <pc:chgData name="Parodi, G.N. (ITC)" userId="01a693a2-cc72-4a14-add2-8002dc1de714" providerId="ADAL" clId="{606AA42C-D309-47DD-9DB7-57048BF4AA88}" dt="2021-06-15T14:13:58.012" v="476"/>
        <pc:sldMkLst>
          <pc:docMk/>
          <pc:sldMk cId="3277031036" sldId="266"/>
        </pc:sldMkLst>
        <pc:spChg chg="add mod">
          <ac:chgData name="Parodi, G.N. (ITC)" userId="01a693a2-cc72-4a14-add2-8002dc1de714" providerId="ADAL" clId="{606AA42C-D309-47DD-9DB7-57048BF4AA88}" dt="2021-06-15T14:13:58.012" v="476"/>
          <ac:spMkLst>
            <pc:docMk/>
            <pc:sldMk cId="3277031036" sldId="266"/>
            <ac:spMk id="4" creationId="{E282CA0D-AFEE-4E27-96F2-ABC84DA02F24}"/>
          </ac:spMkLst>
        </pc:spChg>
      </pc:sldChg>
      <pc:sldChg chg="addSp modSp">
        <pc:chgData name="Parodi, G.N. (ITC)" userId="01a693a2-cc72-4a14-add2-8002dc1de714" providerId="ADAL" clId="{606AA42C-D309-47DD-9DB7-57048BF4AA88}" dt="2021-06-15T14:14:01.732" v="477"/>
        <pc:sldMkLst>
          <pc:docMk/>
          <pc:sldMk cId="2383336734" sldId="267"/>
        </pc:sldMkLst>
        <pc:spChg chg="add mod">
          <ac:chgData name="Parodi, G.N. (ITC)" userId="01a693a2-cc72-4a14-add2-8002dc1de714" providerId="ADAL" clId="{606AA42C-D309-47DD-9DB7-57048BF4AA88}" dt="2021-06-15T14:14:01.732" v="477"/>
          <ac:spMkLst>
            <pc:docMk/>
            <pc:sldMk cId="2383336734" sldId="267"/>
            <ac:spMk id="9" creationId="{A190175A-9F01-472E-AD26-D98F8A1B3DFD}"/>
          </ac:spMkLst>
        </pc:spChg>
      </pc:sldChg>
      <pc:sldChg chg="addSp modSp">
        <pc:chgData name="Parodi, G.N. (ITC)" userId="01a693a2-cc72-4a14-add2-8002dc1de714" providerId="ADAL" clId="{606AA42C-D309-47DD-9DB7-57048BF4AA88}" dt="2021-06-15T14:14:04.220" v="478"/>
        <pc:sldMkLst>
          <pc:docMk/>
          <pc:sldMk cId="969740533" sldId="268"/>
        </pc:sldMkLst>
        <pc:spChg chg="add mod">
          <ac:chgData name="Parodi, G.N. (ITC)" userId="01a693a2-cc72-4a14-add2-8002dc1de714" providerId="ADAL" clId="{606AA42C-D309-47DD-9DB7-57048BF4AA88}" dt="2021-06-15T14:14:04.220" v="478"/>
          <ac:spMkLst>
            <pc:docMk/>
            <pc:sldMk cId="969740533" sldId="268"/>
            <ac:spMk id="9" creationId="{7DCD4F22-6DDB-45AA-888A-523FA48F4908}"/>
          </ac:spMkLst>
        </pc:spChg>
      </pc:sldChg>
      <pc:sldChg chg="addSp modSp">
        <pc:chgData name="Parodi, G.N. (ITC)" userId="01a693a2-cc72-4a14-add2-8002dc1de714" providerId="ADAL" clId="{606AA42C-D309-47DD-9DB7-57048BF4AA88}" dt="2021-06-15T14:14:05.676" v="479"/>
        <pc:sldMkLst>
          <pc:docMk/>
          <pc:sldMk cId="4010674741" sldId="269"/>
        </pc:sldMkLst>
        <pc:spChg chg="add mod">
          <ac:chgData name="Parodi, G.N. (ITC)" userId="01a693a2-cc72-4a14-add2-8002dc1de714" providerId="ADAL" clId="{606AA42C-D309-47DD-9DB7-57048BF4AA88}" dt="2021-06-15T14:14:05.676" v="479"/>
          <ac:spMkLst>
            <pc:docMk/>
            <pc:sldMk cId="4010674741" sldId="269"/>
            <ac:spMk id="9" creationId="{3E635677-3474-4CD1-A368-FD5C7FD66CE1}"/>
          </ac:spMkLst>
        </pc:spChg>
      </pc:sldChg>
      <pc:sldChg chg="addSp modSp">
        <pc:chgData name="Parodi, G.N. (ITC)" userId="01a693a2-cc72-4a14-add2-8002dc1de714" providerId="ADAL" clId="{606AA42C-D309-47DD-9DB7-57048BF4AA88}" dt="2021-06-15T14:14:08.701" v="480"/>
        <pc:sldMkLst>
          <pc:docMk/>
          <pc:sldMk cId="2213903571" sldId="270"/>
        </pc:sldMkLst>
        <pc:spChg chg="add mod">
          <ac:chgData name="Parodi, G.N. (ITC)" userId="01a693a2-cc72-4a14-add2-8002dc1de714" providerId="ADAL" clId="{606AA42C-D309-47DD-9DB7-57048BF4AA88}" dt="2021-06-15T14:14:08.701" v="480"/>
          <ac:spMkLst>
            <pc:docMk/>
            <pc:sldMk cId="2213903571" sldId="270"/>
            <ac:spMk id="10" creationId="{8E6B32C4-0070-422B-B931-94B4ECF1F044}"/>
          </ac:spMkLst>
        </pc:spChg>
      </pc:sldChg>
      <pc:sldChg chg="addSp modSp mod">
        <pc:chgData name="Parodi, G.N. (ITC)" userId="01a693a2-cc72-4a14-add2-8002dc1de714" providerId="ADAL" clId="{606AA42C-D309-47DD-9DB7-57048BF4AA88}" dt="2021-06-15T14:14:35.178" v="500" actId="20577"/>
        <pc:sldMkLst>
          <pc:docMk/>
          <pc:sldMk cId="136534037" sldId="271"/>
        </pc:sldMkLst>
        <pc:spChg chg="add mod">
          <ac:chgData name="Parodi, G.N. (ITC)" userId="01a693a2-cc72-4a14-add2-8002dc1de714" providerId="ADAL" clId="{606AA42C-D309-47DD-9DB7-57048BF4AA88}" dt="2021-06-15T14:14:35.178" v="500" actId="20577"/>
          <ac:spMkLst>
            <pc:docMk/>
            <pc:sldMk cId="136534037" sldId="271"/>
            <ac:spMk id="20" creationId="{B916D49E-305C-4BC7-90EF-02252D70F9DF}"/>
          </ac:spMkLst>
        </pc:spChg>
        <pc:picChg chg="mod">
          <ac:chgData name="Parodi, G.N. (ITC)" userId="01a693a2-cc72-4a14-add2-8002dc1de714" providerId="ADAL" clId="{606AA42C-D309-47DD-9DB7-57048BF4AA88}" dt="2021-06-15T14:14:15.422" v="481" actId="1076"/>
          <ac:picMkLst>
            <pc:docMk/>
            <pc:sldMk cId="136534037" sldId="271"/>
            <ac:picMk id="19" creationId="{00000000-0000-0000-0000-000000000000}"/>
          </ac:picMkLst>
        </pc:picChg>
      </pc:sldChg>
      <pc:sldChg chg="addSp modSp">
        <pc:chgData name="Parodi, G.N. (ITC)" userId="01a693a2-cc72-4a14-add2-8002dc1de714" providerId="ADAL" clId="{606AA42C-D309-47DD-9DB7-57048BF4AA88}" dt="2021-06-15T14:14:51.604" v="503"/>
        <pc:sldMkLst>
          <pc:docMk/>
          <pc:sldMk cId="2908116677" sldId="272"/>
        </pc:sldMkLst>
        <pc:spChg chg="add mod">
          <ac:chgData name="Parodi, G.N. (ITC)" userId="01a693a2-cc72-4a14-add2-8002dc1de714" providerId="ADAL" clId="{606AA42C-D309-47DD-9DB7-57048BF4AA88}" dt="2021-06-15T14:14:51.604" v="503"/>
          <ac:spMkLst>
            <pc:docMk/>
            <pc:sldMk cId="2908116677" sldId="272"/>
            <ac:spMk id="4" creationId="{DA6E932C-9481-45EF-90E2-01D8C80F62D0}"/>
          </ac:spMkLst>
        </pc:spChg>
      </pc:sldChg>
      <pc:sldChg chg="addSp modSp">
        <pc:chgData name="Parodi, G.N. (ITC)" userId="01a693a2-cc72-4a14-add2-8002dc1de714" providerId="ADAL" clId="{606AA42C-D309-47DD-9DB7-57048BF4AA88}" dt="2021-06-15T14:14:53.755" v="504"/>
        <pc:sldMkLst>
          <pc:docMk/>
          <pc:sldMk cId="4151553047" sldId="273"/>
        </pc:sldMkLst>
        <pc:spChg chg="add mod">
          <ac:chgData name="Parodi, G.N. (ITC)" userId="01a693a2-cc72-4a14-add2-8002dc1de714" providerId="ADAL" clId="{606AA42C-D309-47DD-9DB7-57048BF4AA88}" dt="2021-06-15T14:14:53.755" v="504"/>
          <ac:spMkLst>
            <pc:docMk/>
            <pc:sldMk cId="4151553047" sldId="273"/>
            <ac:spMk id="74" creationId="{1D20E8C9-3502-419A-A980-3FE5692EEE7F}"/>
          </ac:spMkLst>
        </pc:spChg>
      </pc:sldChg>
      <pc:sldChg chg="addSp modSp">
        <pc:chgData name="Parodi, G.N. (ITC)" userId="01a693a2-cc72-4a14-add2-8002dc1de714" providerId="ADAL" clId="{606AA42C-D309-47DD-9DB7-57048BF4AA88}" dt="2021-06-15T14:14:54.914" v="505"/>
        <pc:sldMkLst>
          <pc:docMk/>
          <pc:sldMk cId="1948036601" sldId="274"/>
        </pc:sldMkLst>
        <pc:spChg chg="add mod">
          <ac:chgData name="Parodi, G.N. (ITC)" userId="01a693a2-cc72-4a14-add2-8002dc1de714" providerId="ADAL" clId="{606AA42C-D309-47DD-9DB7-57048BF4AA88}" dt="2021-06-15T14:14:54.914" v="505"/>
          <ac:spMkLst>
            <pc:docMk/>
            <pc:sldMk cId="1948036601" sldId="274"/>
            <ac:spMk id="7" creationId="{E49A4CAB-4232-43CA-8A95-9FF2049FD08C}"/>
          </ac:spMkLst>
        </pc:spChg>
      </pc:sldChg>
      <pc:sldChg chg="addSp modSp">
        <pc:chgData name="Parodi, G.N. (ITC)" userId="01a693a2-cc72-4a14-add2-8002dc1de714" providerId="ADAL" clId="{606AA42C-D309-47DD-9DB7-57048BF4AA88}" dt="2021-06-15T14:14:56.895" v="506"/>
        <pc:sldMkLst>
          <pc:docMk/>
          <pc:sldMk cId="767490796" sldId="275"/>
        </pc:sldMkLst>
        <pc:spChg chg="add mod">
          <ac:chgData name="Parodi, G.N. (ITC)" userId="01a693a2-cc72-4a14-add2-8002dc1de714" providerId="ADAL" clId="{606AA42C-D309-47DD-9DB7-57048BF4AA88}" dt="2021-06-15T14:14:56.895" v="506"/>
          <ac:spMkLst>
            <pc:docMk/>
            <pc:sldMk cId="767490796" sldId="275"/>
            <ac:spMk id="5" creationId="{F8634AAE-DED8-4D3F-9D57-5DAA0FE38100}"/>
          </ac:spMkLst>
        </pc:spChg>
      </pc:sldChg>
      <pc:sldChg chg="addSp modSp">
        <pc:chgData name="Parodi, G.N. (ITC)" userId="01a693a2-cc72-4a14-add2-8002dc1de714" providerId="ADAL" clId="{606AA42C-D309-47DD-9DB7-57048BF4AA88}" dt="2021-06-15T14:14:57.716" v="507"/>
        <pc:sldMkLst>
          <pc:docMk/>
          <pc:sldMk cId="228558579" sldId="276"/>
        </pc:sldMkLst>
        <pc:spChg chg="add mod">
          <ac:chgData name="Parodi, G.N. (ITC)" userId="01a693a2-cc72-4a14-add2-8002dc1de714" providerId="ADAL" clId="{606AA42C-D309-47DD-9DB7-57048BF4AA88}" dt="2021-06-15T14:14:57.716" v="507"/>
          <ac:spMkLst>
            <pc:docMk/>
            <pc:sldMk cId="228558579" sldId="276"/>
            <ac:spMk id="6" creationId="{C45AF58E-CE7A-4AE2-8661-05BABB25C2F1}"/>
          </ac:spMkLst>
        </pc:spChg>
      </pc:sldChg>
      <pc:sldChg chg="addSp modSp">
        <pc:chgData name="Parodi, G.N. (ITC)" userId="01a693a2-cc72-4a14-add2-8002dc1de714" providerId="ADAL" clId="{606AA42C-D309-47DD-9DB7-57048BF4AA88}" dt="2021-06-15T14:14:59.640" v="508"/>
        <pc:sldMkLst>
          <pc:docMk/>
          <pc:sldMk cId="1124359680" sldId="277"/>
        </pc:sldMkLst>
        <pc:spChg chg="add mod">
          <ac:chgData name="Parodi, G.N. (ITC)" userId="01a693a2-cc72-4a14-add2-8002dc1de714" providerId="ADAL" clId="{606AA42C-D309-47DD-9DB7-57048BF4AA88}" dt="2021-06-15T14:14:59.640" v="508"/>
          <ac:spMkLst>
            <pc:docMk/>
            <pc:sldMk cId="1124359680" sldId="277"/>
            <ac:spMk id="13" creationId="{880F78D2-768C-404F-91F7-6230FE1193D0}"/>
          </ac:spMkLst>
        </pc:spChg>
      </pc:sldChg>
      <pc:sldChg chg="addSp modSp">
        <pc:chgData name="Parodi, G.N. (ITC)" userId="01a693a2-cc72-4a14-add2-8002dc1de714" providerId="ADAL" clId="{606AA42C-D309-47DD-9DB7-57048BF4AA88}" dt="2021-06-15T14:15:00.444" v="509"/>
        <pc:sldMkLst>
          <pc:docMk/>
          <pc:sldMk cId="2104368919" sldId="278"/>
        </pc:sldMkLst>
        <pc:spChg chg="add mod">
          <ac:chgData name="Parodi, G.N. (ITC)" userId="01a693a2-cc72-4a14-add2-8002dc1de714" providerId="ADAL" clId="{606AA42C-D309-47DD-9DB7-57048BF4AA88}" dt="2021-06-15T14:15:00.444" v="509"/>
          <ac:spMkLst>
            <pc:docMk/>
            <pc:sldMk cId="2104368919" sldId="278"/>
            <ac:spMk id="5" creationId="{2EA62398-2B11-482F-908F-BA0D7A4B857E}"/>
          </ac:spMkLst>
        </pc:spChg>
      </pc:sldChg>
      <pc:sldChg chg="addSp modSp mod">
        <pc:chgData name="Parodi, G.N. (ITC)" userId="01a693a2-cc72-4a14-add2-8002dc1de714" providerId="ADAL" clId="{606AA42C-D309-47DD-9DB7-57048BF4AA88}" dt="2021-06-15T14:18:20.576" v="522" actId="14100"/>
        <pc:sldMkLst>
          <pc:docMk/>
          <pc:sldMk cId="2360071431" sldId="281"/>
        </pc:sldMkLst>
        <pc:spChg chg="add mod">
          <ac:chgData name="Parodi, G.N. (ITC)" userId="01a693a2-cc72-4a14-add2-8002dc1de714" providerId="ADAL" clId="{606AA42C-D309-47DD-9DB7-57048BF4AA88}" dt="2021-06-15T14:18:20.576" v="522" actId="14100"/>
          <ac:spMkLst>
            <pc:docMk/>
            <pc:sldMk cId="2360071431" sldId="281"/>
            <ac:spMk id="5" creationId="{7C3880DE-2F6C-41F6-907B-5A704C4ADBFC}"/>
          </ac:spMkLst>
        </pc:spChg>
      </pc:sldChg>
      <pc:sldChg chg="addSp modSp">
        <pc:chgData name="Parodi, G.N. (ITC)" userId="01a693a2-cc72-4a14-add2-8002dc1de714" providerId="ADAL" clId="{606AA42C-D309-47DD-9DB7-57048BF4AA88}" dt="2021-06-15T14:41:43.240" v="525"/>
        <pc:sldMkLst>
          <pc:docMk/>
          <pc:sldMk cId="294043099" sldId="282"/>
        </pc:sldMkLst>
        <pc:spChg chg="add mod">
          <ac:chgData name="Parodi, G.N. (ITC)" userId="01a693a2-cc72-4a14-add2-8002dc1de714" providerId="ADAL" clId="{606AA42C-D309-47DD-9DB7-57048BF4AA88}" dt="2021-06-15T14:41:43.240" v="525"/>
          <ac:spMkLst>
            <pc:docMk/>
            <pc:sldMk cId="294043099" sldId="282"/>
            <ac:spMk id="86" creationId="{70E1A073-773D-4B12-971B-FABA3107811B}"/>
          </ac:spMkLst>
        </pc:spChg>
      </pc:sldChg>
      <pc:sldChg chg="addSp modSp">
        <pc:chgData name="Parodi, G.N. (ITC)" userId="01a693a2-cc72-4a14-add2-8002dc1de714" providerId="ADAL" clId="{606AA42C-D309-47DD-9DB7-57048BF4AA88}" dt="2021-06-15T14:41:46.218" v="526"/>
        <pc:sldMkLst>
          <pc:docMk/>
          <pc:sldMk cId="1052990412" sldId="283"/>
        </pc:sldMkLst>
        <pc:spChg chg="add mod">
          <ac:chgData name="Parodi, G.N. (ITC)" userId="01a693a2-cc72-4a14-add2-8002dc1de714" providerId="ADAL" clId="{606AA42C-D309-47DD-9DB7-57048BF4AA88}" dt="2021-06-15T14:41:46.218" v="526"/>
          <ac:spMkLst>
            <pc:docMk/>
            <pc:sldMk cId="1052990412" sldId="283"/>
            <ac:spMk id="7" creationId="{B3411BF1-3E56-4BA9-8856-2F008407270C}"/>
          </ac:spMkLst>
        </pc:spChg>
      </pc:sldChg>
      <pc:sldChg chg="addSp modSp mod">
        <pc:chgData name="Parodi, G.N. (ITC)" userId="01a693a2-cc72-4a14-add2-8002dc1de714" providerId="ADAL" clId="{606AA42C-D309-47DD-9DB7-57048BF4AA88}" dt="2021-06-15T14:48:17.139" v="626" actId="20577"/>
        <pc:sldMkLst>
          <pc:docMk/>
          <pc:sldMk cId="401768644" sldId="284"/>
        </pc:sldMkLst>
        <pc:spChg chg="add mod">
          <ac:chgData name="Parodi, G.N. (ITC)" userId="01a693a2-cc72-4a14-add2-8002dc1de714" providerId="ADAL" clId="{606AA42C-D309-47DD-9DB7-57048BF4AA88}" dt="2021-06-15T14:41:49.072" v="527"/>
          <ac:spMkLst>
            <pc:docMk/>
            <pc:sldMk cId="401768644" sldId="284"/>
            <ac:spMk id="324" creationId="{4AA14EB8-25CA-4FAA-BF89-FC3D4BA2D388}"/>
          </ac:spMkLst>
        </pc:spChg>
        <pc:spChg chg="mod">
          <ac:chgData name="Parodi, G.N. (ITC)" userId="01a693a2-cc72-4a14-add2-8002dc1de714" providerId="ADAL" clId="{606AA42C-D309-47DD-9DB7-57048BF4AA88}" dt="2021-06-15T14:48:17.139" v="626" actId="20577"/>
          <ac:spMkLst>
            <pc:docMk/>
            <pc:sldMk cId="401768644" sldId="284"/>
            <ac:spMk id="231427" creationId="{00000000-0000-0000-0000-000000000000}"/>
          </ac:spMkLst>
        </pc:spChg>
      </pc:sldChg>
      <pc:sldChg chg="addSp modSp">
        <pc:chgData name="Parodi, G.N. (ITC)" userId="01a693a2-cc72-4a14-add2-8002dc1de714" providerId="ADAL" clId="{606AA42C-D309-47DD-9DB7-57048BF4AA88}" dt="2021-06-15T14:41:52.002" v="528"/>
        <pc:sldMkLst>
          <pc:docMk/>
          <pc:sldMk cId="427067246" sldId="285"/>
        </pc:sldMkLst>
        <pc:spChg chg="add mod">
          <ac:chgData name="Parodi, G.N. (ITC)" userId="01a693a2-cc72-4a14-add2-8002dc1de714" providerId="ADAL" clId="{606AA42C-D309-47DD-9DB7-57048BF4AA88}" dt="2021-06-15T14:41:52.002" v="528"/>
          <ac:spMkLst>
            <pc:docMk/>
            <pc:sldMk cId="427067246" sldId="285"/>
            <ac:spMk id="142" creationId="{1528D3AC-391C-4CD4-8620-6AD90C2A27A4}"/>
          </ac:spMkLst>
        </pc:spChg>
      </pc:sldChg>
      <pc:sldChg chg="addSp modSp">
        <pc:chgData name="Parodi, G.N. (ITC)" userId="01a693a2-cc72-4a14-add2-8002dc1de714" providerId="ADAL" clId="{606AA42C-D309-47DD-9DB7-57048BF4AA88}" dt="2021-06-15T14:41:54.608" v="529"/>
        <pc:sldMkLst>
          <pc:docMk/>
          <pc:sldMk cId="1417513135" sldId="286"/>
        </pc:sldMkLst>
        <pc:spChg chg="add mod">
          <ac:chgData name="Parodi, G.N. (ITC)" userId="01a693a2-cc72-4a14-add2-8002dc1de714" providerId="ADAL" clId="{606AA42C-D309-47DD-9DB7-57048BF4AA88}" dt="2021-06-15T14:41:54.608" v="529"/>
          <ac:spMkLst>
            <pc:docMk/>
            <pc:sldMk cId="1417513135" sldId="286"/>
            <ac:spMk id="4" creationId="{D770BCAB-8C47-45A0-8309-4F5F7C2F2D00}"/>
          </ac:spMkLst>
        </pc:spChg>
      </pc:sldChg>
      <pc:sldChg chg="addSp modSp">
        <pc:chgData name="Parodi, G.N. (ITC)" userId="01a693a2-cc72-4a14-add2-8002dc1de714" providerId="ADAL" clId="{606AA42C-D309-47DD-9DB7-57048BF4AA88}" dt="2021-06-15T14:41:35.499" v="523"/>
        <pc:sldMkLst>
          <pc:docMk/>
          <pc:sldMk cId="4253239889" sldId="288"/>
        </pc:sldMkLst>
        <pc:spChg chg="add mod">
          <ac:chgData name="Parodi, G.N. (ITC)" userId="01a693a2-cc72-4a14-add2-8002dc1de714" providerId="ADAL" clId="{606AA42C-D309-47DD-9DB7-57048BF4AA88}" dt="2021-06-15T14:41:35.499" v="523"/>
          <ac:spMkLst>
            <pc:docMk/>
            <pc:sldMk cId="4253239889" sldId="288"/>
            <ac:spMk id="228" creationId="{9BD370F9-2D7F-4C9D-896B-81E6BB752C1E}"/>
          </ac:spMkLst>
        </pc:spChg>
      </pc:sldChg>
      <pc:sldChg chg="addSp modSp">
        <pc:chgData name="Parodi, G.N. (ITC)" userId="01a693a2-cc72-4a14-add2-8002dc1de714" providerId="ADAL" clId="{606AA42C-D309-47DD-9DB7-57048BF4AA88}" dt="2021-06-15T14:41:57.093" v="530"/>
        <pc:sldMkLst>
          <pc:docMk/>
          <pc:sldMk cId="2778371183" sldId="289"/>
        </pc:sldMkLst>
        <pc:spChg chg="add mod">
          <ac:chgData name="Parodi, G.N. (ITC)" userId="01a693a2-cc72-4a14-add2-8002dc1de714" providerId="ADAL" clId="{606AA42C-D309-47DD-9DB7-57048BF4AA88}" dt="2021-06-15T14:41:57.093" v="530"/>
          <ac:spMkLst>
            <pc:docMk/>
            <pc:sldMk cId="2778371183" sldId="289"/>
            <ac:spMk id="6" creationId="{FEA37639-D61D-49C7-A71F-4BF14C21F570}"/>
          </ac:spMkLst>
        </pc:spChg>
      </pc:sldChg>
      <pc:sldChg chg="addSp modSp">
        <pc:chgData name="Parodi, G.N. (ITC)" userId="01a693a2-cc72-4a14-add2-8002dc1de714" providerId="ADAL" clId="{606AA42C-D309-47DD-9DB7-57048BF4AA88}" dt="2021-06-15T14:42:01.476" v="532"/>
        <pc:sldMkLst>
          <pc:docMk/>
          <pc:sldMk cId="1216066397" sldId="290"/>
        </pc:sldMkLst>
        <pc:spChg chg="add mod">
          <ac:chgData name="Parodi, G.N. (ITC)" userId="01a693a2-cc72-4a14-add2-8002dc1de714" providerId="ADAL" clId="{606AA42C-D309-47DD-9DB7-57048BF4AA88}" dt="2021-06-15T14:42:01.476" v="532"/>
          <ac:spMkLst>
            <pc:docMk/>
            <pc:sldMk cId="1216066397" sldId="290"/>
            <ac:spMk id="8" creationId="{7C2EA8F6-804A-4E08-8147-83EF937FD01B}"/>
          </ac:spMkLst>
        </pc:spChg>
      </pc:sldChg>
      <pc:sldChg chg="addSp modSp">
        <pc:chgData name="Parodi, G.N. (ITC)" userId="01a693a2-cc72-4a14-add2-8002dc1de714" providerId="ADAL" clId="{606AA42C-D309-47DD-9DB7-57048BF4AA88}" dt="2021-06-15T13:49:41.612" v="55"/>
        <pc:sldMkLst>
          <pc:docMk/>
          <pc:sldMk cId="1206980732" sldId="293"/>
        </pc:sldMkLst>
        <pc:spChg chg="add mod">
          <ac:chgData name="Parodi, G.N. (ITC)" userId="01a693a2-cc72-4a14-add2-8002dc1de714" providerId="ADAL" clId="{606AA42C-D309-47DD-9DB7-57048BF4AA88}" dt="2021-06-15T13:49:41.612" v="55"/>
          <ac:spMkLst>
            <pc:docMk/>
            <pc:sldMk cId="1206980732" sldId="293"/>
            <ac:spMk id="14" creationId="{585F7B95-E4EB-4171-B99C-C073F2FF2375}"/>
          </ac:spMkLst>
        </pc:spChg>
      </pc:sldChg>
      <pc:sldChg chg="addSp modSp">
        <pc:chgData name="Parodi, G.N. (ITC)" userId="01a693a2-cc72-4a14-add2-8002dc1de714" providerId="ADAL" clId="{606AA42C-D309-47DD-9DB7-57048BF4AA88}" dt="2021-06-15T13:49:22.825" v="54"/>
        <pc:sldMkLst>
          <pc:docMk/>
          <pc:sldMk cId="3770719609" sldId="294"/>
        </pc:sldMkLst>
        <pc:spChg chg="add mod">
          <ac:chgData name="Parodi, G.N. (ITC)" userId="01a693a2-cc72-4a14-add2-8002dc1de714" providerId="ADAL" clId="{606AA42C-D309-47DD-9DB7-57048BF4AA88}" dt="2021-06-15T13:49:22.825" v="54"/>
          <ac:spMkLst>
            <pc:docMk/>
            <pc:sldMk cId="3770719609" sldId="294"/>
            <ac:spMk id="7" creationId="{2B780BC8-4BE4-4551-91C3-FA04BE85EDF4}"/>
          </ac:spMkLst>
        </pc:spChg>
      </pc:sldChg>
      <pc:sldChg chg="addSp modSp mod">
        <pc:chgData name="Parodi, G.N. (ITC)" userId="01a693a2-cc72-4a14-add2-8002dc1de714" providerId="ADAL" clId="{606AA42C-D309-47DD-9DB7-57048BF4AA88}" dt="2021-06-15T14:01:09.606" v="378"/>
        <pc:sldMkLst>
          <pc:docMk/>
          <pc:sldMk cId="2173827976" sldId="295"/>
        </pc:sldMkLst>
        <pc:spChg chg="mod">
          <ac:chgData name="Parodi, G.N. (ITC)" userId="01a693a2-cc72-4a14-add2-8002dc1de714" providerId="ADAL" clId="{606AA42C-D309-47DD-9DB7-57048BF4AA88}" dt="2021-06-15T13:59:33.239" v="375" actId="20577"/>
          <ac:spMkLst>
            <pc:docMk/>
            <pc:sldMk cId="2173827976" sldId="295"/>
            <ac:spMk id="10" creationId="{00000000-0000-0000-0000-000000000000}"/>
          </ac:spMkLst>
        </pc:spChg>
        <pc:spChg chg="add mod">
          <ac:chgData name="Parodi, G.N. (ITC)" userId="01a693a2-cc72-4a14-add2-8002dc1de714" providerId="ADAL" clId="{606AA42C-D309-47DD-9DB7-57048BF4AA88}" dt="2021-06-15T14:01:09.606" v="378"/>
          <ac:spMkLst>
            <pc:docMk/>
            <pc:sldMk cId="2173827976" sldId="295"/>
            <ac:spMk id="11" creationId="{38AF5F3C-C395-4761-8BE2-F29FAAA24B96}"/>
          </ac:spMkLst>
        </pc:spChg>
      </pc:sldChg>
      <pc:sldChg chg="addSp modSp mod">
        <pc:chgData name="Parodi, G.N. (ITC)" userId="01a693a2-cc72-4a14-add2-8002dc1de714" providerId="ADAL" clId="{606AA42C-D309-47DD-9DB7-57048BF4AA88}" dt="2021-06-15T14:08:07.647" v="417" actId="20577"/>
        <pc:sldMkLst>
          <pc:docMk/>
          <pc:sldMk cId="3072123358" sldId="297"/>
        </pc:sldMkLst>
        <pc:spChg chg="mod">
          <ac:chgData name="Parodi, G.N. (ITC)" userId="01a693a2-cc72-4a14-add2-8002dc1de714" providerId="ADAL" clId="{606AA42C-D309-47DD-9DB7-57048BF4AA88}" dt="2021-06-15T14:08:07.647" v="417" actId="20577"/>
          <ac:spMkLst>
            <pc:docMk/>
            <pc:sldMk cId="3072123358" sldId="297"/>
            <ac:spMk id="8" creationId="{00000000-0000-0000-0000-000000000000}"/>
          </ac:spMkLst>
        </pc:spChg>
        <pc:spChg chg="add mod">
          <ac:chgData name="Parodi, G.N. (ITC)" userId="01a693a2-cc72-4a14-add2-8002dc1de714" providerId="ADAL" clId="{606AA42C-D309-47DD-9DB7-57048BF4AA88}" dt="2021-06-15T14:07:53.860" v="400"/>
          <ac:spMkLst>
            <pc:docMk/>
            <pc:sldMk cId="3072123358" sldId="297"/>
            <ac:spMk id="11" creationId="{8351EC74-841A-4B02-B4C5-260FE6869D18}"/>
          </ac:spMkLst>
        </pc:spChg>
      </pc:sldChg>
      <pc:sldChg chg="addSp modSp">
        <pc:chgData name="Parodi, G.N. (ITC)" userId="01a693a2-cc72-4a14-add2-8002dc1de714" providerId="ADAL" clId="{606AA42C-D309-47DD-9DB7-57048BF4AA88}" dt="2021-06-15T14:08:18.173" v="418"/>
        <pc:sldMkLst>
          <pc:docMk/>
          <pc:sldMk cId="2036413266" sldId="298"/>
        </pc:sldMkLst>
        <pc:spChg chg="add mod">
          <ac:chgData name="Parodi, G.N. (ITC)" userId="01a693a2-cc72-4a14-add2-8002dc1de714" providerId="ADAL" clId="{606AA42C-D309-47DD-9DB7-57048BF4AA88}" dt="2021-06-15T14:08:18.173" v="418"/>
          <ac:spMkLst>
            <pc:docMk/>
            <pc:sldMk cId="2036413266" sldId="298"/>
            <ac:spMk id="30" creationId="{BB310710-C6B0-437F-930C-DC5C3E889251}"/>
          </ac:spMkLst>
        </pc:spChg>
      </pc:sldChg>
      <pc:sldChg chg="addSp modSp">
        <pc:chgData name="Parodi, G.N. (ITC)" userId="01a693a2-cc72-4a14-add2-8002dc1de714" providerId="ADAL" clId="{606AA42C-D309-47DD-9DB7-57048BF4AA88}" dt="2021-06-15T14:09:25.548" v="424"/>
        <pc:sldMkLst>
          <pc:docMk/>
          <pc:sldMk cId="2680058805" sldId="299"/>
        </pc:sldMkLst>
        <pc:spChg chg="add mod">
          <ac:chgData name="Parodi, G.N. (ITC)" userId="01a693a2-cc72-4a14-add2-8002dc1de714" providerId="ADAL" clId="{606AA42C-D309-47DD-9DB7-57048BF4AA88}" dt="2021-06-15T14:09:25.548" v="424"/>
          <ac:spMkLst>
            <pc:docMk/>
            <pc:sldMk cId="2680058805" sldId="299"/>
            <ac:spMk id="19" creationId="{42D98C09-6B6E-4965-A85C-CCFBB1DD3575}"/>
          </ac:spMkLst>
        </pc:spChg>
      </pc:sldChg>
      <pc:sldChg chg="addSp modSp">
        <pc:chgData name="Parodi, G.N. (ITC)" userId="01a693a2-cc72-4a14-add2-8002dc1de714" providerId="ADAL" clId="{606AA42C-D309-47DD-9DB7-57048BF4AA88}" dt="2021-06-15T14:09:28.739" v="425"/>
        <pc:sldMkLst>
          <pc:docMk/>
          <pc:sldMk cId="4204107126" sldId="300"/>
        </pc:sldMkLst>
        <pc:spChg chg="add mod">
          <ac:chgData name="Parodi, G.N. (ITC)" userId="01a693a2-cc72-4a14-add2-8002dc1de714" providerId="ADAL" clId="{606AA42C-D309-47DD-9DB7-57048BF4AA88}" dt="2021-06-15T14:09:28.739" v="425"/>
          <ac:spMkLst>
            <pc:docMk/>
            <pc:sldMk cId="4204107126" sldId="300"/>
            <ac:spMk id="79" creationId="{D112C2BA-CD03-479A-AB82-145AC612F288}"/>
          </ac:spMkLst>
        </pc:spChg>
      </pc:sldChg>
      <pc:sldChg chg="addSp modSp">
        <pc:chgData name="Parodi, G.N. (ITC)" userId="01a693a2-cc72-4a14-add2-8002dc1de714" providerId="ADAL" clId="{606AA42C-D309-47DD-9DB7-57048BF4AA88}" dt="2021-06-15T14:09:32.178" v="426"/>
        <pc:sldMkLst>
          <pc:docMk/>
          <pc:sldMk cId="4019628731" sldId="301"/>
        </pc:sldMkLst>
        <pc:spChg chg="add mod">
          <ac:chgData name="Parodi, G.N. (ITC)" userId="01a693a2-cc72-4a14-add2-8002dc1de714" providerId="ADAL" clId="{606AA42C-D309-47DD-9DB7-57048BF4AA88}" dt="2021-06-15T14:09:32.178" v="426"/>
          <ac:spMkLst>
            <pc:docMk/>
            <pc:sldMk cId="4019628731" sldId="301"/>
            <ac:spMk id="4" creationId="{D5DBA3E9-EE7F-4A24-A62D-AB39DD6AE46C}"/>
          </ac:spMkLst>
        </pc:spChg>
      </pc:sldChg>
      <pc:sldChg chg="addSp modSp">
        <pc:chgData name="Parodi, G.N. (ITC)" userId="01a693a2-cc72-4a14-add2-8002dc1de714" providerId="ADAL" clId="{606AA42C-D309-47DD-9DB7-57048BF4AA88}" dt="2021-06-15T14:41:39.785" v="524"/>
        <pc:sldMkLst>
          <pc:docMk/>
          <pc:sldMk cId="2900454536" sldId="302"/>
        </pc:sldMkLst>
        <pc:spChg chg="add mod">
          <ac:chgData name="Parodi, G.N. (ITC)" userId="01a693a2-cc72-4a14-add2-8002dc1de714" providerId="ADAL" clId="{606AA42C-D309-47DD-9DB7-57048BF4AA88}" dt="2021-06-15T14:41:39.785" v="524"/>
          <ac:spMkLst>
            <pc:docMk/>
            <pc:sldMk cId="2900454536" sldId="302"/>
            <ac:spMk id="6" creationId="{4917D0A7-1D6C-4A5C-9A36-31E461535586}"/>
          </ac:spMkLst>
        </pc:spChg>
      </pc:sldChg>
      <pc:sldChg chg="addSp modSp">
        <pc:chgData name="Parodi, G.N. (ITC)" userId="01a693a2-cc72-4a14-add2-8002dc1de714" providerId="ADAL" clId="{606AA42C-D309-47DD-9DB7-57048BF4AA88}" dt="2021-06-15T13:52:50.374" v="183" actId="5793"/>
        <pc:sldMkLst>
          <pc:docMk/>
          <pc:sldMk cId="3422654468" sldId="303"/>
        </pc:sldMkLst>
        <pc:spChg chg="mod">
          <ac:chgData name="Parodi, G.N. (ITC)" userId="01a693a2-cc72-4a14-add2-8002dc1de714" providerId="ADAL" clId="{606AA42C-D309-47DD-9DB7-57048BF4AA88}" dt="2021-06-15T13:52:50.374" v="183" actId="5793"/>
          <ac:spMkLst>
            <pc:docMk/>
            <pc:sldMk cId="3422654468" sldId="303"/>
            <ac:spMk id="6" creationId="{00000000-0000-0000-0000-000000000000}"/>
          </ac:spMkLst>
        </pc:spChg>
        <pc:spChg chg="add mod">
          <ac:chgData name="Parodi, G.N. (ITC)" userId="01a693a2-cc72-4a14-add2-8002dc1de714" providerId="ADAL" clId="{606AA42C-D309-47DD-9DB7-57048BF4AA88}" dt="2021-06-15T13:49:45.410" v="56"/>
          <ac:spMkLst>
            <pc:docMk/>
            <pc:sldMk cId="3422654468" sldId="303"/>
            <ac:spMk id="9" creationId="{2B9E856B-0AC2-4288-BAA6-131C707BB27D}"/>
          </ac:spMkLst>
        </pc:spChg>
      </pc:sldChg>
      <pc:sldChg chg="addSp modSp mod">
        <pc:chgData name="Parodi, G.N. (ITC)" userId="01a693a2-cc72-4a14-add2-8002dc1de714" providerId="ADAL" clId="{606AA42C-D309-47DD-9DB7-57048BF4AA88}" dt="2021-06-15T14:01:05.225" v="376"/>
        <pc:sldMkLst>
          <pc:docMk/>
          <pc:sldMk cId="3789388557" sldId="304"/>
        </pc:sldMkLst>
        <pc:spChg chg="add mod">
          <ac:chgData name="Parodi, G.N. (ITC)" userId="01a693a2-cc72-4a14-add2-8002dc1de714" providerId="ADAL" clId="{606AA42C-D309-47DD-9DB7-57048BF4AA88}" dt="2021-06-15T14:01:05.225" v="376"/>
          <ac:spMkLst>
            <pc:docMk/>
            <pc:sldMk cId="3789388557" sldId="304"/>
            <ac:spMk id="4" creationId="{E17E1B46-A1AE-4252-A484-803A547F0C2D}"/>
          </ac:spMkLst>
        </pc:spChg>
        <pc:spChg chg="mod">
          <ac:chgData name="Parodi, G.N. (ITC)" userId="01a693a2-cc72-4a14-add2-8002dc1de714" providerId="ADAL" clId="{606AA42C-D309-47DD-9DB7-57048BF4AA88}" dt="2021-06-15T13:53:53.638" v="187" actId="20577"/>
          <ac:spMkLst>
            <pc:docMk/>
            <pc:sldMk cId="3789388557" sldId="304"/>
            <ac:spMk id="177154" creationId="{00000000-0000-0000-0000-000000000000}"/>
          </ac:spMkLst>
        </pc:spChg>
      </pc:sldChg>
      <pc:sldChg chg="addSp modSp mod">
        <pc:chgData name="Parodi, G.N. (ITC)" userId="01a693a2-cc72-4a14-add2-8002dc1de714" providerId="ADAL" clId="{606AA42C-D309-47DD-9DB7-57048BF4AA88}" dt="2021-06-15T14:01:06.978" v="377"/>
        <pc:sldMkLst>
          <pc:docMk/>
          <pc:sldMk cId="762338977" sldId="305"/>
        </pc:sldMkLst>
        <pc:spChg chg="mod">
          <ac:chgData name="Parodi, G.N. (ITC)" userId="01a693a2-cc72-4a14-add2-8002dc1de714" providerId="ADAL" clId="{606AA42C-D309-47DD-9DB7-57048BF4AA88}" dt="2021-06-15T13:58:46.335" v="350" actId="14100"/>
          <ac:spMkLst>
            <pc:docMk/>
            <pc:sldMk cId="762338977" sldId="305"/>
            <ac:spMk id="5" creationId="{00000000-0000-0000-0000-000000000000}"/>
          </ac:spMkLst>
        </pc:spChg>
        <pc:spChg chg="add mod">
          <ac:chgData name="Parodi, G.N. (ITC)" userId="01a693a2-cc72-4a14-add2-8002dc1de714" providerId="ADAL" clId="{606AA42C-D309-47DD-9DB7-57048BF4AA88}" dt="2021-06-15T14:01:06.978" v="377"/>
          <ac:spMkLst>
            <pc:docMk/>
            <pc:sldMk cId="762338977" sldId="305"/>
            <ac:spMk id="12" creationId="{2DBAA0A8-7FE6-4577-8075-2B76AA977A1F}"/>
          </ac:spMkLst>
        </pc:spChg>
      </pc:sldChg>
      <pc:sldChg chg="addSp modSp mod">
        <pc:chgData name="Parodi, G.N. (ITC)" userId="01a693a2-cc72-4a14-add2-8002dc1de714" providerId="ADAL" clId="{606AA42C-D309-47DD-9DB7-57048BF4AA88}" dt="2021-06-15T14:11:17.380" v="432"/>
        <pc:sldMkLst>
          <pc:docMk/>
          <pc:sldMk cId="3879637918" sldId="306"/>
        </pc:sldMkLst>
        <pc:spChg chg="mod">
          <ac:chgData name="Parodi, G.N. (ITC)" userId="01a693a2-cc72-4a14-add2-8002dc1de714" providerId="ADAL" clId="{606AA42C-D309-47DD-9DB7-57048BF4AA88}" dt="2021-06-15T14:10:19.362" v="431" actId="5793"/>
          <ac:spMkLst>
            <pc:docMk/>
            <pc:sldMk cId="3879637918" sldId="306"/>
            <ac:spMk id="4" creationId="{00000000-0000-0000-0000-000000000000}"/>
          </ac:spMkLst>
        </pc:spChg>
        <pc:spChg chg="add mod">
          <ac:chgData name="Parodi, G.N. (ITC)" userId="01a693a2-cc72-4a14-add2-8002dc1de714" providerId="ADAL" clId="{606AA42C-D309-47DD-9DB7-57048BF4AA88}" dt="2021-06-15T14:11:17.380" v="432"/>
          <ac:spMkLst>
            <pc:docMk/>
            <pc:sldMk cId="3879637918" sldId="306"/>
            <ac:spMk id="15" creationId="{9506F442-F152-4515-AC20-42A6C343AAD1}"/>
          </ac:spMkLst>
        </pc:spChg>
      </pc:sldChg>
      <pc:sldChg chg="addSp delSp modSp mod">
        <pc:chgData name="Parodi, G.N. (ITC)" userId="01a693a2-cc72-4a14-add2-8002dc1de714" providerId="ADAL" clId="{606AA42C-D309-47DD-9DB7-57048BF4AA88}" dt="2021-06-15T14:13:23.550" v="464" actId="20577"/>
        <pc:sldMkLst>
          <pc:docMk/>
          <pc:sldMk cId="4050148285" sldId="307"/>
        </pc:sldMkLst>
        <pc:spChg chg="mod">
          <ac:chgData name="Parodi, G.N. (ITC)" userId="01a693a2-cc72-4a14-add2-8002dc1de714" providerId="ADAL" clId="{606AA42C-D309-47DD-9DB7-57048BF4AA88}" dt="2021-06-15T14:13:23.550" v="464" actId="20577"/>
          <ac:spMkLst>
            <pc:docMk/>
            <pc:sldMk cId="4050148285" sldId="307"/>
            <ac:spMk id="2" creationId="{00000000-0000-0000-0000-000000000000}"/>
          </ac:spMkLst>
        </pc:spChg>
        <pc:spChg chg="add del mod">
          <ac:chgData name="Parodi, G.N. (ITC)" userId="01a693a2-cc72-4a14-add2-8002dc1de714" providerId="ADAL" clId="{606AA42C-D309-47DD-9DB7-57048BF4AA88}" dt="2021-06-15T14:13:05.721" v="455"/>
          <ac:spMkLst>
            <pc:docMk/>
            <pc:sldMk cId="4050148285" sldId="307"/>
            <ac:spMk id="8" creationId="{32DEDD97-CCF5-4EE6-ABDA-D78373D9E0DE}"/>
          </ac:spMkLst>
        </pc:spChg>
        <pc:spChg chg="add mod">
          <ac:chgData name="Parodi, G.N. (ITC)" userId="01a693a2-cc72-4a14-add2-8002dc1de714" providerId="ADAL" clId="{606AA42C-D309-47DD-9DB7-57048BF4AA88}" dt="2021-06-15T14:13:16.827" v="456"/>
          <ac:spMkLst>
            <pc:docMk/>
            <pc:sldMk cId="4050148285" sldId="307"/>
            <ac:spMk id="9" creationId="{87DF89AB-CBDF-425A-930C-7CE60902B587}"/>
          </ac:spMkLst>
        </pc:spChg>
      </pc:sldChg>
      <pc:sldChg chg="addSp modSp mod">
        <pc:chgData name="Parodi, G.N. (ITC)" userId="01a693a2-cc72-4a14-add2-8002dc1de714" providerId="ADAL" clId="{606AA42C-D309-47DD-9DB7-57048BF4AA88}" dt="2021-06-15T14:13:32.974" v="472" actId="20577"/>
        <pc:sldMkLst>
          <pc:docMk/>
          <pc:sldMk cId="1188364487" sldId="308"/>
        </pc:sldMkLst>
        <pc:spChg chg="mod">
          <ac:chgData name="Parodi, G.N. (ITC)" userId="01a693a2-cc72-4a14-add2-8002dc1de714" providerId="ADAL" clId="{606AA42C-D309-47DD-9DB7-57048BF4AA88}" dt="2021-06-15T14:13:32.974" v="472" actId="20577"/>
          <ac:spMkLst>
            <pc:docMk/>
            <pc:sldMk cId="1188364487" sldId="308"/>
            <ac:spMk id="2" creationId="{00000000-0000-0000-0000-000000000000}"/>
          </ac:spMkLst>
        </pc:spChg>
        <pc:spChg chg="add mod">
          <ac:chgData name="Parodi, G.N. (ITC)" userId="01a693a2-cc72-4a14-add2-8002dc1de714" providerId="ADAL" clId="{606AA42C-D309-47DD-9DB7-57048BF4AA88}" dt="2021-06-15T14:13:28.725" v="465"/>
          <ac:spMkLst>
            <pc:docMk/>
            <pc:sldMk cId="1188364487" sldId="308"/>
            <ac:spMk id="9" creationId="{6B814FBD-1739-4556-9D31-C3B2C6D8116E}"/>
          </ac:spMkLst>
        </pc:spChg>
      </pc:sldChg>
      <pc:sldChg chg="addSp modSp">
        <pc:chgData name="Parodi, G.N. (ITC)" userId="01a693a2-cc72-4a14-add2-8002dc1de714" providerId="ADAL" clId="{606AA42C-D309-47DD-9DB7-57048BF4AA88}" dt="2021-06-15T14:41:59.020" v="531"/>
        <pc:sldMkLst>
          <pc:docMk/>
          <pc:sldMk cId="4229902027" sldId="311"/>
        </pc:sldMkLst>
        <pc:spChg chg="add mod">
          <ac:chgData name="Parodi, G.N. (ITC)" userId="01a693a2-cc72-4a14-add2-8002dc1de714" providerId="ADAL" clId="{606AA42C-D309-47DD-9DB7-57048BF4AA88}" dt="2021-06-15T14:41:59.020" v="531"/>
          <ac:spMkLst>
            <pc:docMk/>
            <pc:sldMk cId="4229902027" sldId="311"/>
            <ac:spMk id="7" creationId="{A9E2101C-A2F7-43C2-9A47-0CB4C037D87E}"/>
          </ac:spMkLst>
        </pc:spChg>
      </pc:sldChg>
      <pc:sldChg chg="addSp modSp">
        <pc:chgData name="Parodi, G.N. (ITC)" userId="01a693a2-cc72-4a14-add2-8002dc1de714" providerId="ADAL" clId="{606AA42C-D309-47DD-9DB7-57048BF4AA88}" dt="2021-06-15T14:42:03.371" v="533"/>
        <pc:sldMkLst>
          <pc:docMk/>
          <pc:sldMk cId="3407052240" sldId="312"/>
        </pc:sldMkLst>
        <pc:spChg chg="add mod">
          <ac:chgData name="Parodi, G.N. (ITC)" userId="01a693a2-cc72-4a14-add2-8002dc1de714" providerId="ADAL" clId="{606AA42C-D309-47DD-9DB7-57048BF4AA88}" dt="2021-06-15T14:42:03.371" v="533"/>
          <ac:spMkLst>
            <pc:docMk/>
            <pc:sldMk cId="3407052240" sldId="312"/>
            <ac:spMk id="5" creationId="{F812851F-FAAC-4C08-AD5C-9157DEB9138D}"/>
          </ac:spMkLst>
        </pc:spChg>
      </pc:sldChg>
      <pc:sldChg chg="addSp modSp mod">
        <pc:chgData name="Parodi, G.N. (ITC)" userId="01a693a2-cc72-4a14-add2-8002dc1de714" providerId="ADAL" clId="{606AA42C-D309-47DD-9DB7-57048BF4AA88}" dt="2021-06-15T14:01:35.868" v="381" actId="1076"/>
        <pc:sldMkLst>
          <pc:docMk/>
          <pc:sldMk cId="575628938" sldId="313"/>
        </pc:sldMkLst>
        <pc:spChg chg="add mod">
          <ac:chgData name="Parodi, G.N. (ITC)" userId="01a693a2-cc72-4a14-add2-8002dc1de714" providerId="ADAL" clId="{606AA42C-D309-47DD-9DB7-57048BF4AA88}" dt="2021-06-15T14:01:15.087" v="380"/>
          <ac:spMkLst>
            <pc:docMk/>
            <pc:sldMk cId="575628938" sldId="313"/>
            <ac:spMk id="63" creationId="{44572C3B-CA7C-4C24-BD73-788EAB6E364B}"/>
          </ac:spMkLst>
        </pc:spChg>
        <pc:spChg chg="mod">
          <ac:chgData name="Parodi, G.N. (ITC)" userId="01a693a2-cc72-4a14-add2-8002dc1de714" providerId="ADAL" clId="{606AA42C-D309-47DD-9DB7-57048BF4AA88}" dt="2021-06-15T14:01:35.868" v="381" actId="1076"/>
          <ac:spMkLst>
            <pc:docMk/>
            <pc:sldMk cId="575628938" sldId="313"/>
            <ac:spMk id="125965" creationId="{00000000-0000-0000-0000-000000000000}"/>
          </ac:spMkLst>
        </pc:spChg>
      </pc:sldChg>
      <pc:sldChg chg="addSp modSp">
        <pc:chgData name="Parodi, G.N. (ITC)" userId="01a693a2-cc72-4a14-add2-8002dc1de714" providerId="ADAL" clId="{606AA42C-D309-47DD-9DB7-57048BF4AA88}" dt="2021-06-15T14:14:46.048" v="502"/>
        <pc:sldMkLst>
          <pc:docMk/>
          <pc:sldMk cId="2638060495" sldId="314"/>
        </pc:sldMkLst>
        <pc:spChg chg="add mod">
          <ac:chgData name="Parodi, G.N. (ITC)" userId="01a693a2-cc72-4a14-add2-8002dc1de714" providerId="ADAL" clId="{606AA42C-D309-47DD-9DB7-57048BF4AA88}" dt="2021-06-15T14:14:46.048" v="502"/>
          <ac:spMkLst>
            <pc:docMk/>
            <pc:sldMk cId="2638060495" sldId="314"/>
            <ac:spMk id="144" creationId="{81ABC5E0-70D5-4E4F-8837-98DAF7148AFC}"/>
          </ac:spMkLst>
        </pc:spChg>
        <pc:picChg chg="mod">
          <ac:chgData name="Parodi, G.N. (ITC)" userId="01a693a2-cc72-4a14-add2-8002dc1de714" providerId="ADAL" clId="{606AA42C-D309-47DD-9DB7-57048BF4AA88}" dt="2021-06-15T14:14:45.484" v="501" actId="1076"/>
          <ac:picMkLst>
            <pc:docMk/>
            <pc:sldMk cId="2638060495" sldId="314"/>
            <ac:picMk id="115" creationId="{00000000-0000-0000-0000-000000000000}"/>
          </ac:picMkLst>
        </pc:picChg>
      </pc:sldChg>
      <pc:sldChg chg="addSp modSp mod">
        <pc:chgData name="Parodi, G.N. (ITC)" userId="01a693a2-cc72-4a14-add2-8002dc1de714" providerId="ADAL" clId="{606AA42C-D309-47DD-9DB7-57048BF4AA88}" dt="2021-06-15T14:08:45.283" v="423" actId="14100"/>
        <pc:sldMkLst>
          <pc:docMk/>
          <pc:sldMk cId="1291819105" sldId="315"/>
        </pc:sldMkLst>
        <pc:spChg chg="add mod">
          <ac:chgData name="Parodi, G.N. (ITC)" userId="01a693a2-cc72-4a14-add2-8002dc1de714" providerId="ADAL" clId="{606AA42C-D309-47DD-9DB7-57048BF4AA88}" dt="2021-06-15T14:08:26.485" v="419"/>
          <ac:spMkLst>
            <pc:docMk/>
            <pc:sldMk cId="1291819105" sldId="315"/>
            <ac:spMk id="71" creationId="{4EBC5C0F-3A7D-4672-81E3-7586672ECC64}"/>
          </ac:spMkLst>
        </pc:spChg>
        <pc:grpChg chg="mod">
          <ac:chgData name="Parodi, G.N. (ITC)" userId="01a693a2-cc72-4a14-add2-8002dc1de714" providerId="ADAL" clId="{606AA42C-D309-47DD-9DB7-57048BF4AA88}" dt="2021-06-15T14:08:45.283" v="423" actId="14100"/>
          <ac:grpSpMkLst>
            <pc:docMk/>
            <pc:sldMk cId="1291819105" sldId="315"/>
            <ac:grpSpMk id="112" creationId="{00000000-0000-0000-0000-000000000000}"/>
          </ac:grpSpMkLst>
        </pc:grpChg>
        <pc:picChg chg="mod">
          <ac:chgData name="Parodi, G.N. (ITC)" userId="01a693a2-cc72-4a14-add2-8002dc1de714" providerId="ADAL" clId="{606AA42C-D309-47DD-9DB7-57048BF4AA88}" dt="2021-06-15T14:08:33.355" v="421" actId="1076"/>
          <ac:picMkLst>
            <pc:docMk/>
            <pc:sldMk cId="1291819105" sldId="315"/>
            <ac:picMk id="4" creationId="{00000000-0000-0000-0000-000000000000}"/>
          </ac:picMkLst>
        </pc:picChg>
      </pc:sldChg>
      <pc:sldChg chg="addSp modSp mod">
        <pc:chgData name="Parodi, G.N. (ITC)" userId="01a693a2-cc72-4a14-add2-8002dc1de714" providerId="ADAL" clId="{606AA42C-D309-47DD-9DB7-57048BF4AA88}" dt="2021-06-15T14:12:55.223" v="453" actId="14100"/>
        <pc:sldMkLst>
          <pc:docMk/>
          <pc:sldMk cId="3193603719" sldId="316"/>
        </pc:sldMkLst>
        <pc:spChg chg="add mod">
          <ac:chgData name="Parodi, G.N. (ITC)" userId="01a693a2-cc72-4a14-add2-8002dc1de714" providerId="ADAL" clId="{606AA42C-D309-47DD-9DB7-57048BF4AA88}" dt="2021-06-15T14:12:55.223" v="453" actId="14100"/>
          <ac:spMkLst>
            <pc:docMk/>
            <pc:sldMk cId="3193603719" sldId="316"/>
            <ac:spMk id="9" creationId="{7A3CBB1F-DFBC-4536-AB03-8F8C8DADEF89}"/>
          </ac:spMkLst>
        </pc:spChg>
      </pc:sldChg>
      <pc:sldChg chg="modSp add mod">
        <pc:chgData name="Parodi, G.N. (ITC)" userId="01a693a2-cc72-4a14-add2-8002dc1de714" providerId="ADAL" clId="{606AA42C-D309-47DD-9DB7-57048BF4AA88}" dt="2021-06-15T14:45:52.711" v="544" actId="20577"/>
        <pc:sldMkLst>
          <pc:docMk/>
          <pc:sldMk cId="2558204187" sldId="399"/>
        </pc:sldMkLst>
        <pc:spChg chg="mod">
          <ac:chgData name="Parodi, G.N. (ITC)" userId="01a693a2-cc72-4a14-add2-8002dc1de714" providerId="ADAL" clId="{606AA42C-D309-47DD-9DB7-57048BF4AA88}" dt="2021-06-15T14:45:52.711" v="544" actId="20577"/>
          <ac:spMkLst>
            <pc:docMk/>
            <pc:sldMk cId="2558204187" sldId="399"/>
            <ac:spMk id="2" creationId="{72069FD1-071A-4E98-B2E0-1BA8C65623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77A2D2DD-9A49-491E-949B-F3E87942E7A1}" type="datetimeFigureOut">
              <a:rPr lang="en-US" smtClean="0"/>
              <a:pPr/>
              <a:t>28-Sep-23</a:t>
            </a:fld>
            <a:endParaRPr lang="en-US"/>
          </a:p>
        </p:txBody>
      </p:sp>
      <p:sp>
        <p:nvSpPr>
          <p:cNvPr id="4" name="Footer Placeholder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5F7004FB-58AB-4264-827C-6AC7B927D363}" type="slidenum">
              <a:rPr lang="en-US" smtClean="0"/>
              <a:pPr/>
              <a:t>‹#›</a:t>
            </a:fld>
            <a:endParaRPr lang="en-US"/>
          </a:p>
        </p:txBody>
      </p:sp>
    </p:spTree>
    <p:extLst>
      <p:ext uri="{BB962C8B-B14F-4D97-AF65-F5344CB8AC3E}">
        <p14:creationId xmlns:p14="http://schemas.microsoft.com/office/powerpoint/2010/main" val="4392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075" name="Rectangle 3"/>
          <p:cNvSpPr>
            <a:spLocks noGrp="1" noChangeArrowheads="1"/>
          </p:cNvSpPr>
          <p:nvPr>
            <p:ph type="dt" idx="1"/>
          </p:nvPr>
        </p:nvSpPr>
        <p:spPr bwMode="auto">
          <a:xfrm>
            <a:off x="380818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3076" name="Rectangle 4"/>
          <p:cNvSpPr>
            <a:spLocks noGrp="1" noRot="1" noChangeAspect="1" noChangeArrowheads="1" noTextEdit="1"/>
          </p:cNvSpPr>
          <p:nvPr>
            <p:ph type="sldImg" idx="2"/>
          </p:nvPr>
        </p:nvSpPr>
        <p:spPr bwMode="auto">
          <a:xfrm>
            <a:off x="79375" y="739775"/>
            <a:ext cx="6564313" cy="36941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2307" y="4680466"/>
            <a:ext cx="5378450" cy="4434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078" name="Rectangle 6"/>
          <p:cNvSpPr>
            <a:spLocks noGrp="1" noChangeArrowheads="1"/>
          </p:cNvSpPr>
          <p:nvPr>
            <p:ph type="ftr" sz="quarter" idx="4"/>
          </p:nvPr>
        </p:nvSpPr>
        <p:spPr bwMode="auto">
          <a:xfrm>
            <a:off x="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079" name="Rectangle 7"/>
          <p:cNvSpPr>
            <a:spLocks noGrp="1" noChangeArrowheads="1"/>
          </p:cNvSpPr>
          <p:nvPr>
            <p:ph type="sldNum" sz="quarter" idx="5"/>
          </p:nvPr>
        </p:nvSpPr>
        <p:spPr bwMode="auto">
          <a:xfrm>
            <a:off x="380818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E1BD2A-F24E-4ECA-82B3-08C5D5A627D6}" type="slidenum">
              <a:rPr lang="nl-NL"/>
              <a:pPr/>
              <a:t>‹#›</a:t>
            </a:fld>
            <a:endParaRPr lang="nl-NL"/>
          </a:p>
        </p:txBody>
      </p:sp>
    </p:spTree>
    <p:extLst>
      <p:ext uri="{BB962C8B-B14F-4D97-AF65-F5344CB8AC3E}">
        <p14:creationId xmlns:p14="http://schemas.microsoft.com/office/powerpoint/2010/main" val="27168415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E4DB03-B4AD-4E01-86DB-C383C1D11783}" type="slidenum">
              <a:rPr lang="en-GB"/>
              <a:pPr/>
              <a:t>1</a:t>
            </a:fld>
            <a:endParaRPr lang="en-GB"/>
          </a:p>
        </p:txBody>
      </p:sp>
      <p:sp>
        <p:nvSpPr>
          <p:cNvPr id="176130" name="Rectangle 7"/>
          <p:cNvSpPr txBox="1">
            <a:spLocks noGrp="1" noChangeArrowheads="1"/>
          </p:cNvSpPr>
          <p:nvPr/>
        </p:nvSpPr>
        <p:spPr bwMode="auto">
          <a:xfrm>
            <a:off x="4021707" y="9720523"/>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8A374D0-F6D3-4015-9D86-301A070923D6}" type="slidenum">
              <a:rPr lang="en-GB" sz="1200"/>
              <a:pPr algn="r"/>
              <a:t>1</a:t>
            </a:fld>
            <a:endParaRPr lang="en-GB" sz="1200"/>
          </a:p>
        </p:txBody>
      </p:sp>
      <p:sp>
        <p:nvSpPr>
          <p:cNvPr id="176131" name="Rectangle 2"/>
          <p:cNvSpPr>
            <a:spLocks noGrp="1" noRot="1" noChangeAspect="1" noChangeArrowheads="1" noTextEdit="1"/>
          </p:cNvSpPr>
          <p:nvPr>
            <p:ph type="sldImg"/>
          </p:nvPr>
        </p:nvSpPr>
        <p:spPr>
          <a:xfrm>
            <a:off x="361950" y="895350"/>
            <a:ext cx="6375400" cy="3587750"/>
          </a:xfrm>
          <a:ln/>
        </p:spPr>
      </p:sp>
      <p:sp>
        <p:nvSpPr>
          <p:cNvPr id="176132" name="Rectangle 3"/>
          <p:cNvSpPr>
            <a:spLocks noGrp="1" noChangeArrowheads="1"/>
          </p:cNvSpPr>
          <p:nvPr>
            <p:ph type="body" idx="1"/>
          </p:nvPr>
        </p:nvSpPr>
        <p:spPr>
          <a:xfrm>
            <a:off x="947807" y="4861441"/>
            <a:ext cx="5203688" cy="4605576"/>
          </a:xfrm>
        </p:spPr>
        <p:txBody>
          <a:bodyPr/>
          <a:lstStyle/>
          <a:p>
            <a:endParaRPr lang="nl-NL" dirty="0"/>
          </a:p>
        </p:txBody>
      </p:sp>
      <p:sp>
        <p:nvSpPr>
          <p:cNvPr id="2" name="Header Placeholder 1"/>
          <p:cNvSpPr>
            <a:spLocks noGrp="1"/>
          </p:cNvSpPr>
          <p:nvPr>
            <p:ph type="hdr" sz="quarter" idx="10"/>
          </p:nvPr>
        </p:nvSpPr>
        <p:spPr/>
        <p:txBody>
          <a:bodyPr/>
          <a:lstStyle/>
          <a:p>
            <a:endParaRPr lang="nl-NL"/>
          </a:p>
        </p:txBody>
      </p:sp>
    </p:spTree>
    <p:extLst>
      <p:ext uri="{BB962C8B-B14F-4D97-AF65-F5344CB8AC3E}">
        <p14:creationId xmlns:p14="http://schemas.microsoft.com/office/powerpoint/2010/main" val="242250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F634A-A17E-40A5-B267-FA5411542B62}" type="slidenum">
              <a:rPr lang="en-GB"/>
              <a:pPr/>
              <a:t>42</a:t>
            </a:fld>
            <a:endParaRPr lang="en-GB"/>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nl-NL"/>
          </a:p>
        </p:txBody>
      </p:sp>
    </p:spTree>
    <p:extLst>
      <p:ext uri="{BB962C8B-B14F-4D97-AF65-F5344CB8AC3E}">
        <p14:creationId xmlns:p14="http://schemas.microsoft.com/office/powerpoint/2010/main" val="3628378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01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bwMode="white">
          <a:xfrm>
            <a:off x="1781422" y="1632998"/>
            <a:ext cx="6318970" cy="1102519"/>
          </a:xfrm>
          <a:prstGeom prst="rect">
            <a:avLst/>
          </a:prstGeom>
        </p:spPr>
        <p:txBody>
          <a:bodyPr lIns="0" anchor="b" anchorCtr="0"/>
          <a:lstStyle>
            <a:lvl1pPr>
              <a:lnSpc>
                <a:spcPts val="2500"/>
              </a:lnSpc>
              <a:defRPr cap="all" baseline="0">
                <a:solidFill>
                  <a:schemeClr val="bg1"/>
                </a:solidFill>
              </a:defRPr>
            </a:lvl1pPr>
          </a:lstStyle>
          <a:p>
            <a:r>
              <a:rPr lang="en-US" noProof="0"/>
              <a:t>Click here and type the title</a:t>
            </a:r>
          </a:p>
        </p:txBody>
      </p:sp>
      <p:sp>
        <p:nvSpPr>
          <p:cNvPr id="5123" name="Rectangle 3"/>
          <p:cNvSpPr>
            <a:spLocks noGrp="1" noChangeArrowheads="1"/>
          </p:cNvSpPr>
          <p:nvPr>
            <p:ph type="subTitle" idx="1" hasCustomPrompt="1"/>
          </p:nvPr>
        </p:nvSpPr>
        <p:spPr bwMode="white">
          <a:xfrm>
            <a:off x="1781422" y="2675985"/>
            <a:ext cx="6320449" cy="826294"/>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a:t>Click here and type the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lte and bulleted list 2011">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8" name="Rectangle 3"/>
          <p:cNvSpPr>
            <a:spLocks noGrp="1" noChangeArrowheads="1"/>
          </p:cNvSpPr>
          <p:nvPr>
            <p:ph idx="1"/>
          </p:nvPr>
        </p:nvSpPr>
        <p:spPr bwMode="auto">
          <a:xfrm>
            <a:off x="1080000" y="1183125"/>
            <a:ext cx="78012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fld id="{B5525A75-4F9A-4C88-A8AB-45E8DC3B9944}" type="datetime1">
              <a:rPr lang="en-GB" smtClean="0"/>
              <a:t>28/09/2023</a:t>
            </a:fld>
            <a:endParaRPr lang="nl-NL"/>
          </a:p>
        </p:txBody>
      </p:sp>
      <p:sp>
        <p:nvSpPr>
          <p:cNvPr id="6" name="Footer Placeholder 5"/>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D818A380-CEF3-4FA4-B905-6E6A3B62A7C3}" type="slidenum">
              <a:rPr lang="nl-NL" smtClean="0"/>
              <a:pPr/>
              <a:t>‹#›</a:t>
            </a:fld>
            <a:endParaRPr lang="nl-NL"/>
          </a:p>
        </p:txBody>
      </p:sp>
      <p:pic>
        <p:nvPicPr>
          <p:cNvPr id="13"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bulleted lists 2011">
    <p:spTree>
      <p:nvGrpSpPr>
        <p:cNvPr id="1" name=""/>
        <p:cNvGrpSpPr/>
        <p:nvPr/>
      </p:nvGrpSpPr>
      <p:grpSpPr>
        <a:xfrm>
          <a:off x="0" y="0"/>
          <a:ext cx="0" cy="0"/>
          <a:chOff x="0" y="0"/>
          <a:chExt cx="0" cy="0"/>
        </a:xfrm>
      </p:grpSpPr>
      <p:sp>
        <p:nvSpPr>
          <p:cNvPr id="11" name="Date Placeholder 10"/>
          <p:cNvSpPr>
            <a:spLocks noGrp="1"/>
          </p:cNvSpPr>
          <p:nvPr>
            <p:ph type="dt" sz="half" idx="15"/>
          </p:nvPr>
        </p:nvSpPr>
        <p:spPr/>
        <p:txBody>
          <a:bodyPr/>
          <a:lstStyle/>
          <a:p>
            <a:fld id="{B5D0E322-C1D3-47A1-A839-01DC1A9185FE}" type="datetime1">
              <a:rPr lang="en-GB" smtClean="0"/>
              <a:t>28/09/2023</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endParaRPr lang="nl-NL"/>
          </a:p>
        </p:txBody>
      </p:sp>
      <p:sp>
        <p:nvSpPr>
          <p:cNvPr id="9"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10" name="Rectangle 3"/>
          <p:cNvSpPr>
            <a:spLocks noGrp="1" noChangeArrowheads="1"/>
          </p:cNvSpPr>
          <p:nvPr>
            <p:ph idx="1"/>
          </p:nvPr>
        </p:nvSpPr>
        <p:spPr bwMode="auto">
          <a:xfrm>
            <a:off x="1080000" y="1183125"/>
            <a:ext cx="3780032"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Rectangle 3"/>
          <p:cNvSpPr>
            <a:spLocks noGrp="1" noChangeArrowheads="1"/>
          </p:cNvSpPr>
          <p:nvPr>
            <p:ph idx="18"/>
          </p:nvPr>
        </p:nvSpPr>
        <p:spPr bwMode="auto">
          <a:xfrm>
            <a:off x="5076056" y="1183125"/>
            <a:ext cx="3805144"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6"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extLst>
      <p:ext uri="{BB962C8B-B14F-4D97-AF65-F5344CB8AC3E}">
        <p14:creationId xmlns:p14="http://schemas.microsoft.com/office/powerpoint/2010/main" val="259851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4499992" y="1185169"/>
            <a:ext cx="4546800" cy="3435659"/>
          </a:xfrm>
        </p:spPr>
        <p:txBody>
          <a:bodyPr/>
          <a:lstStyle/>
          <a:p>
            <a:r>
              <a:rPr lang="en-US" noProof="0"/>
              <a:t>Click icon to add picture</a:t>
            </a:r>
            <a:endParaRPr lang="en-US" noProof="0" dirty="0"/>
          </a:p>
        </p:txBody>
      </p:sp>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Date Placeholder 10"/>
          <p:cNvSpPr>
            <a:spLocks noGrp="1"/>
          </p:cNvSpPr>
          <p:nvPr>
            <p:ph type="dt" sz="half" idx="15"/>
          </p:nvPr>
        </p:nvSpPr>
        <p:spPr>
          <a:xfrm>
            <a:off x="7572376" y="4801791"/>
            <a:ext cx="936625" cy="357188"/>
          </a:xfrm>
        </p:spPr>
        <p:txBody>
          <a:bodyPr/>
          <a:lstStyle/>
          <a:p>
            <a:fld id="{09FBBF36-F48E-4EAA-860D-64AAA4D65F0E}" type="datetime1">
              <a:rPr lang="en-GB" smtClean="0"/>
              <a:t>28/09/2023</a:t>
            </a:fld>
            <a:endParaRPr lang="nl-NL" dirty="0"/>
          </a:p>
        </p:txBody>
      </p:sp>
      <p:sp>
        <p:nvSpPr>
          <p:cNvPr id="10"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11" name="Tijdelijke aanduiding voor inhoud 2"/>
          <p:cNvSpPr>
            <a:spLocks noGrp="1"/>
          </p:cNvSpPr>
          <p:nvPr>
            <p:ph idx="1"/>
          </p:nvPr>
        </p:nvSpPr>
        <p:spPr>
          <a:xfrm>
            <a:off x="1080000" y="1183125"/>
            <a:ext cx="3347984" cy="3440853"/>
          </a:xfrm>
        </p:spPr>
        <p:txBody>
          <a:bodyPr/>
          <a:lstStyle/>
          <a:p>
            <a:pPr lvl="0"/>
            <a:r>
              <a:rPr lang="en-US" noProof="0"/>
              <a:t>Click to edit Master text styles</a:t>
            </a:r>
          </a:p>
        </p:txBody>
      </p:sp>
      <p:pic>
        <p:nvPicPr>
          <p:cNvPr id="12"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ulleted list, no ITC style element 201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Date Placeholder 10"/>
          <p:cNvSpPr>
            <a:spLocks noGrp="1"/>
          </p:cNvSpPr>
          <p:nvPr>
            <p:ph type="dt" sz="half" idx="15"/>
          </p:nvPr>
        </p:nvSpPr>
        <p:spPr/>
        <p:txBody>
          <a:bodyPr/>
          <a:lstStyle/>
          <a:p>
            <a:fld id="{680D26BC-4F0E-4CA9-9BA5-A7250296FE04}" type="datetime1">
              <a:rPr lang="en-GB" smtClean="0"/>
              <a:t>28/09/2023</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endParaRPr lang="nl-NL"/>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lte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80000" y="1182600"/>
            <a:ext cx="8072462" cy="3000396"/>
          </a:xfrm>
        </p:spPr>
        <p:txBody>
          <a:bodyPr/>
          <a:lstStyle/>
          <a:p>
            <a:r>
              <a:rPr lang="en-US" noProof="0"/>
              <a:t>Click icon to add picture</a:t>
            </a:r>
            <a:endParaRPr lang="en-US" noProof="0" dirty="0"/>
          </a:p>
        </p:txBody>
      </p:sp>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Date Placeholder 10"/>
          <p:cNvSpPr>
            <a:spLocks noGrp="1"/>
          </p:cNvSpPr>
          <p:nvPr>
            <p:ph type="dt" sz="half" idx="16"/>
          </p:nvPr>
        </p:nvSpPr>
        <p:spPr>
          <a:xfrm>
            <a:off x="7572376" y="4801791"/>
            <a:ext cx="936625" cy="357188"/>
          </a:xfrm>
        </p:spPr>
        <p:txBody>
          <a:bodyPr/>
          <a:lstStyle/>
          <a:p>
            <a:fld id="{749F9F4C-EECA-4328-87B8-0F29B32EFBE4}" type="datetime1">
              <a:rPr lang="en-GB" smtClean="0"/>
              <a:t>28/09/2023</a:t>
            </a:fld>
            <a:endParaRPr lang="nl-NL" dirty="0"/>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 2011">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Tijdelijke aanduiding voor grafiek 8"/>
          <p:cNvSpPr>
            <a:spLocks noGrp="1"/>
          </p:cNvSpPr>
          <p:nvPr>
            <p:ph type="chart" sz="quarter" idx="14"/>
          </p:nvPr>
        </p:nvSpPr>
        <p:spPr>
          <a:xfrm>
            <a:off x="1071538" y="1131590"/>
            <a:ext cx="8072462" cy="2999700"/>
          </a:xfrm>
        </p:spPr>
        <p:txBody>
          <a:bodyPr/>
          <a:lstStyle/>
          <a:p>
            <a:r>
              <a:rPr lang="en-US" noProof="0"/>
              <a:t>Click icon to add chart</a:t>
            </a:r>
            <a:endParaRPr lang="en-US" noProof="0" dirty="0"/>
          </a:p>
        </p:txBody>
      </p:sp>
      <p:sp>
        <p:nvSpPr>
          <p:cNvPr id="12" name="Date Placeholder 10"/>
          <p:cNvSpPr>
            <a:spLocks noGrp="1"/>
          </p:cNvSpPr>
          <p:nvPr>
            <p:ph type="dt" sz="half" idx="16"/>
          </p:nvPr>
        </p:nvSpPr>
        <p:spPr>
          <a:xfrm>
            <a:off x="7572376" y="4801791"/>
            <a:ext cx="936625" cy="357188"/>
          </a:xfrm>
        </p:spPr>
        <p:txBody>
          <a:bodyPr/>
          <a:lstStyle/>
          <a:p>
            <a:fld id="{013D3E6F-792D-45D3-8B4C-F23E32B93632}" type="datetime1">
              <a:rPr lang="en-GB" smtClean="0"/>
              <a:t>28/09/2023</a:t>
            </a:fld>
            <a:endParaRPr lang="nl-NL" dirty="0"/>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no line 2011">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9" name="Date Placeholder 10"/>
          <p:cNvSpPr>
            <a:spLocks noGrp="1"/>
          </p:cNvSpPr>
          <p:nvPr>
            <p:ph type="dt" sz="half" idx="15"/>
          </p:nvPr>
        </p:nvSpPr>
        <p:spPr>
          <a:xfrm>
            <a:off x="7572376" y="4801791"/>
            <a:ext cx="936625" cy="357188"/>
          </a:xfrm>
        </p:spPr>
        <p:txBody>
          <a:bodyPr/>
          <a:lstStyle/>
          <a:p>
            <a:fld id="{175C99FF-5C99-4A46-A10F-90EBBFF26947}" type="datetime1">
              <a:rPr lang="en-GB" smtClean="0"/>
              <a:t>28/09/2023</a:t>
            </a:fld>
            <a:endParaRPr lang="nl-NL" dirty="0"/>
          </a:p>
        </p:txBody>
      </p:sp>
      <p:sp>
        <p:nvSpPr>
          <p:cNvPr id="8"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pic>
        <p:nvPicPr>
          <p:cNvPr id="13"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userDrawn="1"/>
        </p:nvPicPr>
        <p:blipFill>
          <a:blip r:embed="rId2" cstate="print"/>
          <a:srcRect/>
          <a:stretch>
            <a:fillRect/>
          </a:stretch>
        </p:blipFill>
        <p:spPr bwMode="auto">
          <a:xfrm>
            <a:off x="1113605" y="4742065"/>
            <a:ext cx="1758204" cy="349965"/>
          </a:xfrm>
          <a:prstGeom prst="rect">
            <a:avLst/>
          </a:prstGeom>
          <a:noFill/>
        </p:spPr>
      </p:pic>
      <p:pic>
        <p:nvPicPr>
          <p:cNvPr id="14" name="Picture 4" descr="Itc_logo transparant"/>
          <p:cNvPicPr>
            <a:picLocks noChangeAspect="1" noChangeArrowheads="1"/>
          </p:cNvPicPr>
          <p:nvPr userDrawn="1"/>
        </p:nvPicPr>
        <p:blipFill>
          <a:blip r:embed="rId3" cstate="print"/>
          <a:srcRect/>
          <a:stretch>
            <a:fillRect/>
          </a:stretch>
        </p:blipFill>
        <p:spPr bwMode="auto">
          <a:xfrm>
            <a:off x="251520" y="4443958"/>
            <a:ext cx="442250" cy="51688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201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5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80000" y="1183125"/>
            <a:ext cx="78012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28" name="Rectangle 4"/>
          <p:cNvSpPr>
            <a:spLocks noGrp="1" noChangeArrowheads="1"/>
          </p:cNvSpPr>
          <p:nvPr>
            <p:ph type="dt" sz="half" idx="2"/>
          </p:nvPr>
        </p:nvSpPr>
        <p:spPr bwMode="auto">
          <a:xfrm>
            <a:off x="7572376" y="4801791"/>
            <a:ext cx="93662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fld id="{B5525A75-4F9A-4C88-A8AB-45E8DC3B9944}" type="datetime1">
              <a:rPr lang="en-GB" smtClean="0"/>
              <a:t>28/09/2023</a:t>
            </a:fld>
            <a:endParaRPr lang="nl-NL"/>
          </a:p>
        </p:txBody>
      </p:sp>
      <p:sp>
        <p:nvSpPr>
          <p:cNvPr id="1029" name="Rectangle 5"/>
          <p:cNvSpPr>
            <a:spLocks noGrp="1" noChangeArrowheads="1"/>
          </p:cNvSpPr>
          <p:nvPr>
            <p:ph type="ftr" sz="quarter" idx="3"/>
          </p:nvPr>
        </p:nvSpPr>
        <p:spPr bwMode="auto">
          <a:xfrm>
            <a:off x="3540125" y="4801791"/>
            <a:ext cx="403225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endParaRPr lang="nl-NL"/>
          </a:p>
        </p:txBody>
      </p:sp>
      <p:sp>
        <p:nvSpPr>
          <p:cNvPr id="1030" name="Rectangle 6"/>
          <p:cNvSpPr>
            <a:spLocks noGrp="1" noChangeArrowheads="1"/>
          </p:cNvSpPr>
          <p:nvPr>
            <p:ph type="sldNum" sz="quarter" idx="4"/>
          </p:nvPr>
        </p:nvSpPr>
        <p:spPr bwMode="auto">
          <a:xfrm>
            <a:off x="8509000" y="4800600"/>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a:p>
        </p:txBody>
      </p:sp>
      <p:sp>
        <p:nvSpPr>
          <p:cNvPr id="1032" name="Line 8"/>
          <p:cNvSpPr>
            <a:spLocks noChangeShapeType="1"/>
          </p:cNvSpPr>
          <p:nvPr/>
        </p:nvSpPr>
        <p:spPr bwMode="auto">
          <a:xfrm>
            <a:off x="1080000" y="954536"/>
            <a:ext cx="8071200" cy="0"/>
          </a:xfrm>
          <a:prstGeom prst="line">
            <a:avLst/>
          </a:prstGeom>
          <a:noFill/>
          <a:ln w="12700">
            <a:solidFill>
              <a:schemeClr val="tx1"/>
            </a:solidFill>
            <a:round/>
            <a:headEnd/>
            <a:tailEnd/>
          </a:ln>
          <a:effectLst/>
        </p:spPr>
        <p:txBody>
          <a:bodyPr/>
          <a:lstStyle/>
          <a:p>
            <a:endParaRPr lang="nl-NL"/>
          </a:p>
        </p:txBody>
      </p:sp>
      <p:pic>
        <p:nvPicPr>
          <p:cNvPr id="9"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userDrawn="1"/>
        </p:nvPicPr>
        <p:blipFill>
          <a:blip r:embed="rId12" cstate="print"/>
          <a:srcRect/>
          <a:stretch>
            <a:fillRect/>
          </a:stretch>
        </p:blipFill>
        <p:spPr bwMode="auto">
          <a:xfrm>
            <a:off x="1113605" y="4742065"/>
            <a:ext cx="1758204" cy="349965"/>
          </a:xfrm>
          <a:prstGeom prst="rect">
            <a:avLst/>
          </a:prstGeom>
          <a:noFill/>
        </p:spPr>
      </p:pic>
      <p:pic>
        <p:nvPicPr>
          <p:cNvPr id="10" name="Picture 4" descr="Itc_logo transparant"/>
          <p:cNvPicPr>
            <a:picLocks noChangeAspect="1" noChangeArrowheads="1"/>
          </p:cNvPicPr>
          <p:nvPr userDrawn="1"/>
        </p:nvPicPr>
        <p:blipFill>
          <a:blip r:embed="rId13" cstate="print"/>
          <a:srcRect/>
          <a:stretch>
            <a:fillRect/>
          </a:stretch>
        </p:blipFill>
        <p:spPr bwMode="auto">
          <a:xfrm>
            <a:off x="251520" y="4443958"/>
            <a:ext cx="442250" cy="516880"/>
          </a:xfrm>
          <a:prstGeom prst="rect">
            <a:avLst/>
          </a:prstGeom>
          <a:noFill/>
        </p:spPr>
      </p:pic>
    </p:spTree>
  </p:cSld>
  <p:clrMap bg1="lt1" tx1="dk1" bg2="lt2" tx2="dk2" accent1="accent1" accent2="accent2" accent3="accent3" accent4="accent4" accent5="accent5" accent6="accent6" hlink="hlink" folHlink="folHlink"/>
  <p:sldLayoutIdLst>
    <p:sldLayoutId id="2147483668" r:id="rId1"/>
    <p:sldLayoutId id="2147483656" r:id="rId2"/>
    <p:sldLayoutId id="2147483672" r:id="rId3"/>
    <p:sldLayoutId id="2147483665" r:id="rId4"/>
    <p:sldLayoutId id="2147483650" r:id="rId5"/>
    <p:sldLayoutId id="2147483660" r:id="rId6"/>
    <p:sldLayoutId id="2147483661" r:id="rId7"/>
    <p:sldLayoutId id="2147483667" r:id="rId8"/>
    <p:sldLayoutId id="2147483671" r:id="rId9"/>
    <p:sldLayoutId id="2147483675" r:id="rId10"/>
  </p:sldLayoutIdLst>
  <p:hf sldNum="0" hd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dirty="0"/>
              <a:t>Aviation regulation and air space</a:t>
            </a:r>
            <a:endParaRPr lang="en-GB" dirty="0"/>
          </a:p>
        </p:txBody>
      </p:sp>
      <p:sp>
        <p:nvSpPr>
          <p:cNvPr id="175107" name="Rectangle 3"/>
          <p:cNvSpPr>
            <a:spLocks noGrp="1" noChangeArrowheads="1"/>
          </p:cNvSpPr>
          <p:nvPr>
            <p:ph type="subTitle" idx="1"/>
          </p:nvPr>
        </p:nvSpPr>
        <p:spPr/>
        <p:txBody>
          <a:bodyPr/>
          <a:lstStyle/>
          <a:p>
            <a:r>
              <a:rPr lang="en-US" dirty="0"/>
              <a:t>G. Parodi</a:t>
            </a:r>
          </a:p>
          <a:p>
            <a:endParaRPr lang="en-US" dirty="0"/>
          </a:p>
          <a:p>
            <a:endParaRPr lang="en-US" dirty="0"/>
          </a:p>
        </p:txBody>
      </p:sp>
    </p:spTree>
    <p:extLst>
      <p:ext uri="{BB962C8B-B14F-4D97-AF65-F5344CB8AC3E}">
        <p14:creationId xmlns:p14="http://schemas.microsoft.com/office/powerpoint/2010/main" val="150962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378-6928-FC0D-B066-F4599918927C}"/>
              </a:ext>
            </a:extLst>
          </p:cNvPr>
          <p:cNvSpPr>
            <a:spLocks noGrp="1"/>
          </p:cNvSpPr>
          <p:nvPr>
            <p:ph type="title"/>
          </p:nvPr>
        </p:nvSpPr>
        <p:spPr/>
        <p:txBody>
          <a:bodyPr/>
          <a:lstStyle/>
          <a:p>
            <a:r>
              <a:rPr lang="en-GB" dirty="0"/>
              <a:t>Subcategory: drone weight &amp; close people</a:t>
            </a:r>
          </a:p>
        </p:txBody>
      </p:sp>
      <p:sp>
        <p:nvSpPr>
          <p:cNvPr id="3" name="Content Placeholder 2">
            <a:extLst>
              <a:ext uri="{FF2B5EF4-FFF2-40B4-BE49-F238E27FC236}">
                <a16:creationId xmlns:a16="http://schemas.microsoft.com/office/drawing/2014/main" id="{54941791-416E-F691-8059-5A9618487C5D}"/>
              </a:ext>
            </a:extLst>
          </p:cNvPr>
          <p:cNvSpPr>
            <a:spLocks noGrp="1"/>
          </p:cNvSpPr>
          <p:nvPr>
            <p:ph idx="1"/>
          </p:nvPr>
        </p:nvSpPr>
        <p:spPr/>
        <p:txBody>
          <a:bodyPr/>
          <a:lstStyle/>
          <a:p>
            <a:pPr>
              <a:lnSpc>
                <a:spcPct val="100000"/>
              </a:lnSpc>
            </a:pPr>
            <a:r>
              <a:rPr lang="en-GB" sz="1300" b="1" dirty="0">
                <a:solidFill>
                  <a:srgbClr val="FF0000"/>
                </a:solidFill>
              </a:rPr>
              <a:t>A1</a:t>
            </a:r>
            <a:r>
              <a:rPr lang="en-GB" sz="1300" dirty="0"/>
              <a:t>: </a:t>
            </a:r>
            <a:r>
              <a:rPr lang="en-US" sz="1300" b="1" dirty="0"/>
              <a:t>A:</a:t>
            </a:r>
            <a:r>
              <a:rPr lang="en-US" sz="1300" dirty="0"/>
              <a:t> drone weight&lt; 250 g, </a:t>
            </a:r>
            <a:r>
              <a:rPr lang="en-US" sz="1300" b="1" dirty="0"/>
              <a:t>may overfly uninvolved persons </a:t>
            </a:r>
            <a:r>
              <a:rPr lang="en-US" sz="1300" dirty="0"/>
              <a:t>but </a:t>
            </a:r>
            <a:r>
              <a:rPr lang="en-US" sz="1300" b="1" dirty="0"/>
              <a:t>never assemblies of people</a:t>
            </a:r>
            <a:r>
              <a:rPr lang="en-US" sz="1300" dirty="0"/>
              <a:t>;</a:t>
            </a:r>
          </a:p>
          <a:p>
            <a:pPr marL="0" indent="0">
              <a:lnSpc>
                <a:spcPct val="100000"/>
              </a:lnSpc>
              <a:buNone/>
            </a:pPr>
            <a:r>
              <a:rPr lang="en-US" sz="1300" b="1" dirty="0"/>
              <a:t>B: </a:t>
            </a:r>
            <a:r>
              <a:rPr lang="en-US" sz="1300" dirty="0"/>
              <a:t>With a UA Class C1, you may only fly where you reasonably expect that no uninvolved person will be overflown and </a:t>
            </a:r>
            <a:r>
              <a:rPr lang="en-US" sz="1300" b="1" dirty="0"/>
              <a:t>never overfly assemblies of people</a:t>
            </a:r>
            <a:r>
              <a:rPr lang="en-US" sz="1300" dirty="0"/>
              <a:t>. In the event of unexpected overflight of uninvolved persons, you must reduce as much as possible the time during which the unmanned aircraft overflies those persons.</a:t>
            </a:r>
          </a:p>
          <a:p>
            <a:pPr>
              <a:lnSpc>
                <a:spcPct val="100000"/>
              </a:lnSpc>
            </a:pPr>
            <a:r>
              <a:rPr lang="en-US" sz="1300" b="1" dirty="0">
                <a:solidFill>
                  <a:srgbClr val="FF0000"/>
                </a:solidFill>
              </a:rPr>
              <a:t>A2</a:t>
            </a:r>
            <a:r>
              <a:rPr lang="en-US" sz="1300" dirty="0"/>
              <a:t>: Must not be flown over uninvolved persons and at a safe horizontal distance of at least 30 meters from them; you may reduce the horizontal safety distance down to a minimum of 5 meters from uninvolved persons when operating an unmanned aircraft with an active low speed mode (a function that limits the speed to 3 m/s).</a:t>
            </a:r>
          </a:p>
          <a:p>
            <a:pPr>
              <a:lnSpc>
                <a:spcPct val="100000"/>
              </a:lnSpc>
            </a:pPr>
            <a:r>
              <a:rPr lang="en-GB" sz="1300" dirty="0"/>
              <a:t>A3: </a:t>
            </a:r>
            <a:r>
              <a:rPr lang="en-US" sz="1300" dirty="0"/>
              <a:t>Must be </a:t>
            </a:r>
            <a:r>
              <a:rPr lang="en-US" sz="1300" b="1" dirty="0"/>
              <a:t>conducted at least 150 </a:t>
            </a:r>
            <a:r>
              <a:rPr lang="en-US" sz="1300" b="1" dirty="0" err="1"/>
              <a:t>metres</a:t>
            </a:r>
            <a:r>
              <a:rPr lang="en-US" sz="1300" b="1" dirty="0"/>
              <a:t> from residential, commercial, industrial or recreational areas</a:t>
            </a:r>
            <a:r>
              <a:rPr lang="en-US" sz="1300" dirty="0"/>
              <a:t>, and in an area where you reasonably expect that no uninvolved person will be endangered within the range where the drone is flown.</a:t>
            </a:r>
            <a:endParaRPr lang="en-GB" sz="1300" dirty="0"/>
          </a:p>
        </p:txBody>
      </p:sp>
    </p:spTree>
    <p:extLst>
      <p:ext uri="{BB962C8B-B14F-4D97-AF65-F5344CB8AC3E}">
        <p14:creationId xmlns:p14="http://schemas.microsoft.com/office/powerpoint/2010/main" val="261054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FC78E09-1C9C-24CE-ADA6-426D9CD334AC}"/>
              </a:ext>
            </a:extLst>
          </p:cNvPr>
          <p:cNvGraphicFramePr>
            <a:graphicFrameLocks noGrp="1"/>
          </p:cNvGraphicFramePr>
          <p:nvPr>
            <p:ph idx="1"/>
            <p:extLst>
              <p:ext uri="{D42A27DB-BD31-4B8C-83A1-F6EECF244321}">
                <p14:modId xmlns:p14="http://schemas.microsoft.com/office/powerpoint/2010/main" val="2942911388"/>
              </p:ext>
            </p:extLst>
          </p:nvPr>
        </p:nvGraphicFramePr>
        <p:xfrm>
          <a:off x="1079500" y="1182688"/>
          <a:ext cx="7800975" cy="3103880"/>
        </p:xfrm>
        <a:graphic>
          <a:graphicData uri="http://schemas.openxmlformats.org/drawingml/2006/table">
            <a:tbl>
              <a:tblPr firstRow="1" bandRow="1">
                <a:tableStyleId>{0505E3EF-67EA-436B-97B2-0124C06EBD24}</a:tableStyleId>
              </a:tblPr>
              <a:tblGrid>
                <a:gridCol w="2600325">
                  <a:extLst>
                    <a:ext uri="{9D8B030D-6E8A-4147-A177-3AD203B41FA5}">
                      <a16:colId xmlns:a16="http://schemas.microsoft.com/office/drawing/2014/main" val="1229846967"/>
                    </a:ext>
                  </a:extLst>
                </a:gridCol>
                <a:gridCol w="2600325">
                  <a:extLst>
                    <a:ext uri="{9D8B030D-6E8A-4147-A177-3AD203B41FA5}">
                      <a16:colId xmlns:a16="http://schemas.microsoft.com/office/drawing/2014/main" val="2504044125"/>
                    </a:ext>
                  </a:extLst>
                </a:gridCol>
                <a:gridCol w="2600325">
                  <a:extLst>
                    <a:ext uri="{9D8B030D-6E8A-4147-A177-3AD203B41FA5}">
                      <a16:colId xmlns:a16="http://schemas.microsoft.com/office/drawing/2014/main" val="3945568874"/>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Road /rail type</a:t>
                      </a:r>
                    </a:p>
                  </a:txBody>
                  <a:tcPr/>
                </a:tc>
                <a:tc gridSpan="2">
                  <a:txBody>
                    <a:bodyPr/>
                    <a:lstStyle/>
                    <a:p>
                      <a:pPr algn="ctr"/>
                      <a:r>
                        <a:rPr lang="en-GB" sz="1400" dirty="0"/>
                        <a:t>Min. horizontal distance</a:t>
                      </a:r>
                    </a:p>
                  </a:txBody>
                  <a:tcPr/>
                </a:tc>
                <a:tc hMerge="1">
                  <a:txBody>
                    <a:bodyPr/>
                    <a:lstStyle/>
                    <a:p>
                      <a:pPr algn="ctr"/>
                      <a:endParaRPr lang="en-GB" dirty="0"/>
                    </a:p>
                  </a:txBody>
                  <a:tcPr/>
                </a:tc>
                <a:extLst>
                  <a:ext uri="{0D108BD9-81ED-4DB2-BD59-A6C34878D82A}">
                    <a16:rowId xmlns:a16="http://schemas.microsoft.com/office/drawing/2014/main" val="3450261598"/>
                  </a:ext>
                </a:extLst>
              </a:tr>
              <a:tr h="370840">
                <a:tc vMerge="1">
                  <a:txBody>
                    <a:bodyPr/>
                    <a:lstStyle/>
                    <a:p>
                      <a:pPr algn="ctr"/>
                      <a:endParaRPr lang="en-GB" dirty="0"/>
                    </a:p>
                  </a:txBody>
                  <a:tcPr/>
                </a:tc>
                <a:tc>
                  <a:txBody>
                    <a:bodyPr/>
                    <a:lstStyle/>
                    <a:p>
                      <a:pPr algn="ctr"/>
                      <a:r>
                        <a:rPr lang="en-GB" sz="1400" dirty="0"/>
                        <a:t>Category A1 &amp; A2</a:t>
                      </a:r>
                    </a:p>
                  </a:txBody>
                  <a:tcPr anchor="ctr"/>
                </a:tc>
                <a:tc>
                  <a:txBody>
                    <a:bodyPr/>
                    <a:lstStyle/>
                    <a:p>
                      <a:pPr algn="ctr"/>
                      <a:r>
                        <a:rPr lang="en-GB" sz="1400" dirty="0"/>
                        <a:t>Category A3</a:t>
                      </a:r>
                    </a:p>
                  </a:txBody>
                  <a:tcPr anchor="ctr"/>
                </a:tc>
                <a:extLst>
                  <a:ext uri="{0D108BD9-81ED-4DB2-BD59-A6C34878D82A}">
                    <a16:rowId xmlns:a16="http://schemas.microsoft.com/office/drawing/2014/main" val="2702170601"/>
                  </a:ext>
                </a:extLst>
              </a:tr>
              <a:tr h="370840">
                <a:tc>
                  <a:txBody>
                    <a:bodyPr/>
                    <a:lstStyle/>
                    <a:p>
                      <a:r>
                        <a:rPr lang="en-GB" sz="1400" dirty="0"/>
                        <a:t>Highway (130 km/h)</a:t>
                      </a:r>
                    </a:p>
                  </a:txBody>
                  <a:tcPr/>
                </a:tc>
                <a:tc rowSpan="3">
                  <a:txBody>
                    <a:bodyPr/>
                    <a:lstStyle/>
                    <a:p>
                      <a:pPr algn="ctr"/>
                      <a:r>
                        <a:rPr lang="en-GB" sz="1400" dirty="0"/>
                        <a:t>50 m</a:t>
                      </a:r>
                    </a:p>
                  </a:txBody>
                  <a:tcPr anchor="ctr"/>
                </a:tc>
                <a:tc rowSpan="3">
                  <a:txBody>
                    <a:bodyPr/>
                    <a:lstStyle/>
                    <a:p>
                      <a:pPr algn="ctr"/>
                      <a:r>
                        <a:rPr lang="en-GB" sz="1400" dirty="0"/>
                        <a:t>150 m</a:t>
                      </a:r>
                    </a:p>
                  </a:txBody>
                  <a:tcPr anchor="ctr"/>
                </a:tc>
                <a:extLst>
                  <a:ext uri="{0D108BD9-81ED-4DB2-BD59-A6C34878D82A}">
                    <a16:rowId xmlns:a16="http://schemas.microsoft.com/office/drawing/2014/main" val="2951243570"/>
                  </a:ext>
                </a:extLst>
              </a:tr>
              <a:tr h="370840">
                <a:tc>
                  <a:txBody>
                    <a:bodyPr/>
                    <a:lstStyle/>
                    <a:p>
                      <a:r>
                        <a:rPr lang="en-GB" sz="1400" dirty="0"/>
                        <a:t>Motorway (100 km/h)</a:t>
                      </a:r>
                    </a:p>
                  </a:txBody>
                  <a:tcPr/>
                </a:tc>
                <a:tc vMerge="1">
                  <a:txBody>
                    <a:bodyPr/>
                    <a:lstStyle/>
                    <a:p>
                      <a:pPr algn="ctr"/>
                      <a:endParaRPr lang="en-GB" dirty="0"/>
                    </a:p>
                  </a:txBody>
                  <a:tcPr/>
                </a:tc>
                <a:tc vMerge="1">
                  <a:txBody>
                    <a:bodyPr/>
                    <a:lstStyle/>
                    <a:p>
                      <a:pPr algn="ctr"/>
                      <a:endParaRPr lang="en-GB" dirty="0"/>
                    </a:p>
                  </a:txBody>
                  <a:tcPr/>
                </a:tc>
                <a:extLst>
                  <a:ext uri="{0D108BD9-81ED-4DB2-BD59-A6C34878D82A}">
                    <a16:rowId xmlns:a16="http://schemas.microsoft.com/office/drawing/2014/main" val="2743375328"/>
                  </a:ext>
                </a:extLst>
              </a:tr>
              <a:tr h="370840">
                <a:tc>
                  <a:txBody>
                    <a:bodyPr/>
                    <a:lstStyle/>
                    <a:p>
                      <a:r>
                        <a:rPr lang="en-GB" sz="1400" dirty="0"/>
                        <a:t>Fast road *80 km/h)</a:t>
                      </a:r>
                    </a:p>
                  </a:txBody>
                  <a:tcPr/>
                </a:tc>
                <a:tc vMerge="1">
                  <a:txBody>
                    <a:bodyPr/>
                    <a:lstStyle/>
                    <a:p>
                      <a:pPr algn="ctr"/>
                      <a:endParaRPr lang="en-GB" dirty="0"/>
                    </a:p>
                  </a:txBody>
                  <a:tcPr/>
                </a:tc>
                <a:tc vMerge="1">
                  <a:txBody>
                    <a:bodyPr/>
                    <a:lstStyle/>
                    <a:p>
                      <a:pPr algn="ctr"/>
                      <a:endParaRPr lang="en-GB" dirty="0"/>
                    </a:p>
                  </a:txBody>
                  <a:tcPr/>
                </a:tc>
                <a:extLst>
                  <a:ext uri="{0D108BD9-81ED-4DB2-BD59-A6C34878D82A}">
                    <a16:rowId xmlns:a16="http://schemas.microsoft.com/office/drawing/2014/main" val="2086636866"/>
                  </a:ext>
                </a:extLst>
              </a:tr>
              <a:tr h="370840">
                <a:tc>
                  <a:txBody>
                    <a:bodyPr/>
                    <a:lstStyle/>
                    <a:p>
                      <a:r>
                        <a:rPr lang="en-GB" sz="1400" dirty="0"/>
                        <a:t>Railway crossing with to without barrier</a:t>
                      </a:r>
                    </a:p>
                  </a:txBody>
                  <a:tcPr/>
                </a:tc>
                <a:tc>
                  <a:txBody>
                    <a:bodyPr/>
                    <a:lstStyle/>
                    <a:p>
                      <a:pPr algn="ctr"/>
                      <a:r>
                        <a:rPr lang="en-GB" sz="1400" dirty="0"/>
                        <a:t>25 m</a:t>
                      </a:r>
                    </a:p>
                  </a:txBody>
                  <a:tcPr anchor="ctr"/>
                </a:tc>
                <a:tc>
                  <a:txBody>
                    <a:bodyPr/>
                    <a:lstStyle/>
                    <a:p>
                      <a:pPr algn="ctr"/>
                      <a:r>
                        <a:rPr lang="en-GB" sz="1400" dirty="0"/>
                        <a:t>150 m</a:t>
                      </a:r>
                    </a:p>
                  </a:txBody>
                  <a:tcPr anchor="ctr"/>
                </a:tc>
                <a:extLst>
                  <a:ext uri="{0D108BD9-81ED-4DB2-BD59-A6C34878D82A}">
                    <a16:rowId xmlns:a16="http://schemas.microsoft.com/office/drawing/2014/main" val="3430996005"/>
                  </a:ext>
                </a:extLst>
              </a:tr>
              <a:tr h="370840">
                <a:tc>
                  <a:txBody>
                    <a:bodyPr/>
                    <a:lstStyle/>
                    <a:p>
                      <a:r>
                        <a:rPr lang="en-GB" sz="1400" dirty="0"/>
                        <a:t>High voltage network</a:t>
                      </a:r>
                    </a:p>
                    <a:p>
                      <a:r>
                        <a:rPr lang="en-GB" sz="1400" dirty="0"/>
                        <a:t>Drinking supply stations</a:t>
                      </a:r>
                    </a:p>
                    <a:p>
                      <a:r>
                        <a:rPr lang="en-GB" sz="1400" dirty="0"/>
                        <a:t>Surface water collection points</a:t>
                      </a:r>
                    </a:p>
                  </a:txBody>
                  <a:tcPr/>
                </a:tc>
                <a:tc>
                  <a:txBody>
                    <a:bodyPr/>
                    <a:lstStyle/>
                    <a:p>
                      <a:pPr algn="ctr"/>
                      <a:r>
                        <a:rPr lang="en-GB" sz="1400" dirty="0"/>
                        <a:t>150 m</a:t>
                      </a:r>
                    </a:p>
                  </a:txBody>
                  <a:tcPr anchor="ctr"/>
                </a:tc>
                <a:tc>
                  <a:txBody>
                    <a:bodyPr/>
                    <a:lstStyle/>
                    <a:p>
                      <a:pPr algn="ctr"/>
                      <a:r>
                        <a:rPr lang="en-GB" sz="1400" dirty="0"/>
                        <a:t>150 m</a:t>
                      </a:r>
                    </a:p>
                  </a:txBody>
                  <a:tcPr anchor="ctr"/>
                </a:tc>
                <a:extLst>
                  <a:ext uri="{0D108BD9-81ED-4DB2-BD59-A6C34878D82A}">
                    <a16:rowId xmlns:a16="http://schemas.microsoft.com/office/drawing/2014/main" val="4265250011"/>
                  </a:ext>
                </a:extLst>
              </a:tr>
            </a:tbl>
          </a:graphicData>
        </a:graphic>
      </p:graphicFrame>
      <p:sp>
        <p:nvSpPr>
          <p:cNvPr id="4" name="Title 3">
            <a:extLst>
              <a:ext uri="{FF2B5EF4-FFF2-40B4-BE49-F238E27FC236}">
                <a16:creationId xmlns:a16="http://schemas.microsoft.com/office/drawing/2014/main" id="{27493F93-4945-D7D4-0462-5588471AAC62}"/>
              </a:ext>
            </a:extLst>
          </p:cNvPr>
          <p:cNvSpPr>
            <a:spLocks noGrp="1"/>
          </p:cNvSpPr>
          <p:nvPr>
            <p:ph type="title"/>
          </p:nvPr>
        </p:nvSpPr>
        <p:spPr/>
        <p:txBody>
          <a:bodyPr/>
          <a:lstStyle/>
          <a:p>
            <a:r>
              <a:rPr lang="en-GB" dirty="0"/>
              <a:t>Distances to roads and railways and others</a:t>
            </a:r>
          </a:p>
        </p:txBody>
      </p:sp>
    </p:spTree>
    <p:extLst>
      <p:ext uri="{BB962C8B-B14F-4D97-AF65-F5344CB8AC3E}">
        <p14:creationId xmlns:p14="http://schemas.microsoft.com/office/powerpoint/2010/main" val="293477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C24378-2BC9-5441-4122-1103EDD767F1}"/>
              </a:ext>
            </a:extLst>
          </p:cNvPr>
          <p:cNvSpPr>
            <a:spLocks noGrp="1"/>
          </p:cNvSpPr>
          <p:nvPr>
            <p:ph idx="1"/>
          </p:nvPr>
        </p:nvSpPr>
        <p:spPr/>
        <p:txBody>
          <a:bodyPr/>
          <a:lstStyle/>
          <a:p>
            <a:r>
              <a:rPr lang="en-US" dirty="0"/>
              <a:t>Conducting a survey of the operational area beforehand is a good way to gauge how close you would be able to fly safely. You should pay attention to:</a:t>
            </a:r>
          </a:p>
          <a:p>
            <a:pPr lvl="1"/>
            <a:r>
              <a:rPr lang="en-US" dirty="0"/>
              <a:t>People and public areas</a:t>
            </a:r>
          </a:p>
          <a:p>
            <a:pPr lvl="1"/>
            <a:r>
              <a:rPr lang="en-US" dirty="0"/>
              <a:t>Animals</a:t>
            </a:r>
          </a:p>
          <a:p>
            <a:pPr lvl="1"/>
            <a:r>
              <a:rPr lang="en-US" dirty="0"/>
              <a:t>Property and buildings</a:t>
            </a:r>
          </a:p>
          <a:p>
            <a:pPr lvl="1"/>
            <a:r>
              <a:rPr lang="en-US" dirty="0"/>
              <a:t>Vehicles</a:t>
            </a:r>
          </a:p>
          <a:p>
            <a:pPr lvl="1"/>
            <a:r>
              <a:rPr lang="en-US" dirty="0"/>
              <a:t>Other airspace users</a:t>
            </a:r>
          </a:p>
          <a:p>
            <a:endParaRPr lang="en-GB" dirty="0"/>
          </a:p>
        </p:txBody>
      </p:sp>
      <p:sp>
        <p:nvSpPr>
          <p:cNvPr id="4" name="Title 3">
            <a:extLst>
              <a:ext uri="{FF2B5EF4-FFF2-40B4-BE49-F238E27FC236}">
                <a16:creationId xmlns:a16="http://schemas.microsoft.com/office/drawing/2014/main" id="{F824B629-018F-B0FC-B578-8967FD677466}"/>
              </a:ext>
            </a:extLst>
          </p:cNvPr>
          <p:cNvSpPr>
            <a:spLocks noGrp="1"/>
          </p:cNvSpPr>
          <p:nvPr>
            <p:ph type="title"/>
          </p:nvPr>
        </p:nvSpPr>
        <p:spPr/>
        <p:txBody>
          <a:bodyPr/>
          <a:lstStyle/>
          <a:p>
            <a:r>
              <a:rPr lang="en-GB" dirty="0"/>
              <a:t>Survey before fly: care!! pilot responsibility</a:t>
            </a:r>
          </a:p>
        </p:txBody>
      </p:sp>
    </p:spTree>
    <p:extLst>
      <p:ext uri="{BB962C8B-B14F-4D97-AF65-F5344CB8AC3E}">
        <p14:creationId xmlns:p14="http://schemas.microsoft.com/office/powerpoint/2010/main" val="213897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814E75-8B9D-63AA-1B81-ED3507D54BC4}"/>
              </a:ext>
            </a:extLst>
          </p:cNvPr>
          <p:cNvSpPr>
            <a:spLocks noGrp="1"/>
          </p:cNvSpPr>
          <p:nvPr>
            <p:ph idx="1"/>
          </p:nvPr>
        </p:nvSpPr>
        <p:spPr/>
        <p:txBody>
          <a:bodyPr/>
          <a:lstStyle/>
          <a:p>
            <a:pPr marL="0" indent="0">
              <a:buNone/>
            </a:pPr>
            <a:r>
              <a:rPr lang="en-GB" dirty="0"/>
              <a:t>Categories A1, A2 and A3: </a:t>
            </a:r>
          </a:p>
          <a:p>
            <a:r>
              <a:rPr lang="en-GB" dirty="0"/>
              <a:t>renewal of certificates every 5 years</a:t>
            </a:r>
          </a:p>
          <a:p>
            <a:pPr lvl="1"/>
            <a:r>
              <a:rPr lang="en-GB" dirty="0"/>
              <a:t>Complete the theoretical exam</a:t>
            </a:r>
          </a:p>
          <a:p>
            <a:pPr lvl="1"/>
            <a:r>
              <a:rPr lang="en-GB" dirty="0"/>
              <a:t>Certificate of completion of online training</a:t>
            </a:r>
          </a:p>
          <a:p>
            <a:pPr lvl="1"/>
            <a:r>
              <a:rPr lang="en-GB" dirty="0"/>
              <a:t>Certificate of remote pilot competency</a:t>
            </a:r>
          </a:p>
          <a:p>
            <a:endParaRPr lang="en-GB" dirty="0"/>
          </a:p>
        </p:txBody>
      </p:sp>
      <p:sp>
        <p:nvSpPr>
          <p:cNvPr id="4" name="Title 3">
            <a:extLst>
              <a:ext uri="{FF2B5EF4-FFF2-40B4-BE49-F238E27FC236}">
                <a16:creationId xmlns:a16="http://schemas.microsoft.com/office/drawing/2014/main" id="{DE79F87B-757D-B584-0520-A8C0A65F1050}"/>
              </a:ext>
            </a:extLst>
          </p:cNvPr>
          <p:cNvSpPr>
            <a:spLocks noGrp="1"/>
          </p:cNvSpPr>
          <p:nvPr>
            <p:ph type="title"/>
          </p:nvPr>
        </p:nvSpPr>
        <p:spPr/>
        <p:txBody>
          <a:bodyPr/>
          <a:lstStyle/>
          <a:p>
            <a:r>
              <a:rPr lang="en-GB" dirty="0"/>
              <a:t>Validity of competency</a:t>
            </a:r>
          </a:p>
        </p:txBody>
      </p:sp>
    </p:spTree>
    <p:extLst>
      <p:ext uri="{BB962C8B-B14F-4D97-AF65-F5344CB8AC3E}">
        <p14:creationId xmlns:p14="http://schemas.microsoft.com/office/powerpoint/2010/main" val="407684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B7688-1B82-4EA3-922D-9633F0DCA4F1}"/>
              </a:ext>
            </a:extLst>
          </p:cNvPr>
          <p:cNvSpPr>
            <a:spLocks noGrp="1"/>
          </p:cNvSpPr>
          <p:nvPr>
            <p:ph idx="1"/>
          </p:nvPr>
        </p:nvSpPr>
        <p:spPr/>
        <p:txBody>
          <a:bodyPr/>
          <a:lstStyle/>
          <a:p>
            <a:pPr marL="0" indent="0">
              <a:lnSpc>
                <a:spcPct val="100000"/>
              </a:lnSpc>
              <a:buNone/>
            </a:pPr>
            <a:r>
              <a:rPr lang="en-US" sz="1200" dirty="0"/>
              <a:t>It is the easiest way to operate under the EASA rules. Without a certificate for drones &lt; 250 g. If you pass an exam, you can operate drones under 900 g. You can operate relatively unrestricted if you do it safely under the following conditions:</a:t>
            </a:r>
          </a:p>
          <a:p>
            <a:pPr>
              <a:lnSpc>
                <a:spcPct val="100000"/>
              </a:lnSpc>
            </a:pPr>
            <a:r>
              <a:rPr lang="en-US" sz="1200" dirty="0"/>
              <a:t>UAS under 250 g:</a:t>
            </a:r>
          </a:p>
          <a:p>
            <a:pPr lvl="1">
              <a:lnSpc>
                <a:spcPct val="100000"/>
              </a:lnSpc>
            </a:pPr>
            <a:r>
              <a:rPr lang="en-US" sz="1200" dirty="0"/>
              <a:t>UAS must be marked as class C0, or be privately built with a maximum speed of 19 m/s</a:t>
            </a:r>
          </a:p>
          <a:p>
            <a:pPr lvl="1">
              <a:lnSpc>
                <a:spcPct val="100000"/>
              </a:lnSpc>
            </a:pPr>
            <a:r>
              <a:rPr lang="en-US" sz="1200" dirty="0"/>
              <a:t>You may fly over uninvolved persons but never over assemblies of people</a:t>
            </a:r>
          </a:p>
          <a:p>
            <a:pPr lvl="1">
              <a:lnSpc>
                <a:spcPct val="100000"/>
              </a:lnSpc>
            </a:pPr>
            <a:r>
              <a:rPr lang="en-US" sz="1200" dirty="0"/>
              <a:t>In follow-me mode is active, the UA is never farther than 50 m from the pilot and not higher than 50 m</a:t>
            </a:r>
          </a:p>
          <a:p>
            <a:pPr lvl="1">
              <a:lnSpc>
                <a:spcPct val="100000"/>
              </a:lnSpc>
            </a:pPr>
            <a:r>
              <a:rPr lang="en-US" sz="1200" dirty="0"/>
              <a:t>The pilot must be familiar with the UAS manufacturer’s instructions in the UAS manual</a:t>
            </a:r>
          </a:p>
          <a:p>
            <a:pPr>
              <a:lnSpc>
                <a:spcPct val="100000"/>
              </a:lnSpc>
            </a:pPr>
            <a:r>
              <a:rPr lang="en-US" sz="1200" dirty="0"/>
              <a:t>UAS under 900 g:</a:t>
            </a:r>
          </a:p>
          <a:p>
            <a:pPr lvl="1">
              <a:lnSpc>
                <a:spcPct val="100000"/>
              </a:lnSpc>
            </a:pPr>
            <a:r>
              <a:rPr lang="en-US" sz="1200" dirty="0"/>
              <a:t>UAS must be marked as class C1</a:t>
            </a:r>
          </a:p>
          <a:p>
            <a:pPr lvl="1">
              <a:lnSpc>
                <a:spcPct val="100000"/>
              </a:lnSpc>
            </a:pPr>
            <a:r>
              <a:rPr lang="en-US" sz="1200" dirty="0"/>
              <a:t>Not flown over assemblies of people and reasonably expect that no uninvolved person will be overflown</a:t>
            </a:r>
          </a:p>
          <a:p>
            <a:pPr lvl="1">
              <a:lnSpc>
                <a:spcPct val="100000"/>
              </a:lnSpc>
            </a:pPr>
            <a:r>
              <a:rPr lang="en-US" sz="1200" dirty="0"/>
              <a:t>The pilot must be familiar with the UAS manufacturer’s instructions in the UAS manual</a:t>
            </a:r>
          </a:p>
          <a:p>
            <a:pPr lvl="1">
              <a:lnSpc>
                <a:spcPct val="100000"/>
              </a:lnSpc>
            </a:pPr>
            <a:r>
              <a:rPr lang="en-US" sz="1200" dirty="0"/>
              <a:t>The pilot must hold a certificate of completion of online training (online exam)</a:t>
            </a:r>
          </a:p>
          <a:p>
            <a:pPr>
              <a:lnSpc>
                <a:spcPct val="100000"/>
              </a:lnSpc>
            </a:pPr>
            <a:r>
              <a:rPr lang="en-US" sz="1200" dirty="0"/>
              <a:t>Certificate of completion of online training:</a:t>
            </a:r>
          </a:p>
          <a:p>
            <a:pPr lvl="1">
              <a:lnSpc>
                <a:spcPct val="100000"/>
              </a:lnSpc>
            </a:pPr>
            <a:r>
              <a:rPr lang="en-US" sz="1200" dirty="0"/>
              <a:t>Complete online training</a:t>
            </a:r>
          </a:p>
          <a:p>
            <a:pPr lvl="1">
              <a:lnSpc>
                <a:spcPct val="100000"/>
              </a:lnSpc>
            </a:pPr>
            <a:r>
              <a:rPr lang="en-US" sz="1200" dirty="0"/>
              <a:t>Pass an online exam</a:t>
            </a:r>
          </a:p>
          <a:p>
            <a:pPr>
              <a:lnSpc>
                <a:spcPct val="100000"/>
              </a:lnSpc>
            </a:pPr>
            <a:endParaRPr lang="en-GB" sz="1200" dirty="0"/>
          </a:p>
        </p:txBody>
      </p:sp>
      <p:sp>
        <p:nvSpPr>
          <p:cNvPr id="4" name="Title 3">
            <a:extLst>
              <a:ext uri="{FF2B5EF4-FFF2-40B4-BE49-F238E27FC236}">
                <a16:creationId xmlns:a16="http://schemas.microsoft.com/office/drawing/2014/main" id="{FD0AD80B-FB58-AE51-40AF-DDD1A889029A}"/>
              </a:ext>
            </a:extLst>
          </p:cNvPr>
          <p:cNvSpPr>
            <a:spLocks noGrp="1"/>
          </p:cNvSpPr>
          <p:nvPr>
            <p:ph type="title"/>
          </p:nvPr>
        </p:nvSpPr>
        <p:spPr/>
        <p:txBody>
          <a:bodyPr/>
          <a:lstStyle/>
          <a:p>
            <a:r>
              <a:rPr lang="en-GB" dirty="0"/>
              <a:t>Competency for subcategory A1</a:t>
            </a:r>
          </a:p>
        </p:txBody>
      </p:sp>
    </p:spTree>
    <p:extLst>
      <p:ext uri="{BB962C8B-B14F-4D97-AF65-F5344CB8AC3E}">
        <p14:creationId xmlns:p14="http://schemas.microsoft.com/office/powerpoint/2010/main" val="102859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B7688-1B82-4EA3-922D-9633F0DCA4F1}"/>
              </a:ext>
            </a:extLst>
          </p:cNvPr>
          <p:cNvSpPr>
            <a:spLocks noGrp="1"/>
          </p:cNvSpPr>
          <p:nvPr>
            <p:ph idx="1"/>
          </p:nvPr>
        </p:nvSpPr>
        <p:spPr/>
        <p:txBody>
          <a:bodyPr/>
          <a:lstStyle/>
          <a:p>
            <a:pPr marL="0" indent="0">
              <a:lnSpc>
                <a:spcPct val="100000"/>
              </a:lnSpc>
              <a:buNone/>
            </a:pPr>
            <a:r>
              <a:rPr lang="en-US" sz="1100" dirty="0"/>
              <a:t>To operate slightly heavier drones, you need to meet a few more requirements. In addition to the online exam required for A1, you will have to pass an additional theory exam aimed at further assessing your knowledge and declaring that you have sufficient skills to pilot your drone safely (declaration of self-training).</a:t>
            </a:r>
          </a:p>
          <a:p>
            <a:pPr marL="0" indent="0">
              <a:lnSpc>
                <a:spcPct val="100000"/>
              </a:lnSpc>
              <a:buNone/>
            </a:pPr>
            <a:r>
              <a:rPr lang="en-US" sz="1100" dirty="0"/>
              <a:t>Conditions</a:t>
            </a:r>
          </a:p>
          <a:p>
            <a:pPr lvl="1">
              <a:lnSpc>
                <a:spcPct val="100000"/>
              </a:lnSpc>
            </a:pPr>
            <a:r>
              <a:rPr lang="en-US" sz="1100" dirty="0"/>
              <a:t>UAS must be marked as class C2</a:t>
            </a:r>
          </a:p>
          <a:p>
            <a:pPr lvl="1">
              <a:lnSpc>
                <a:spcPct val="100000"/>
              </a:lnSpc>
            </a:pPr>
            <a:r>
              <a:rPr lang="en-US" sz="1100" dirty="0"/>
              <a:t>Not flown closer than 30 m from uninvolved persons</a:t>
            </a:r>
          </a:p>
          <a:p>
            <a:pPr lvl="1">
              <a:lnSpc>
                <a:spcPct val="100000"/>
              </a:lnSpc>
            </a:pPr>
            <a:r>
              <a:rPr lang="en-US" sz="1100" dirty="0"/>
              <a:t>Flown up to 5 m from uninvolved persons if there is an active low speed mode (3 m/s) and after an evaluation of the area regarding:</a:t>
            </a:r>
          </a:p>
          <a:p>
            <a:pPr lvl="2">
              <a:lnSpc>
                <a:spcPct val="100000"/>
              </a:lnSpc>
            </a:pPr>
            <a:r>
              <a:rPr lang="en-US" sz="1100" dirty="0"/>
              <a:t>Weather conditions</a:t>
            </a:r>
          </a:p>
          <a:p>
            <a:pPr lvl="2">
              <a:lnSpc>
                <a:spcPct val="100000"/>
              </a:lnSpc>
            </a:pPr>
            <a:r>
              <a:rPr lang="en-US" sz="1100" dirty="0"/>
              <a:t>Performance of the UA</a:t>
            </a:r>
          </a:p>
          <a:p>
            <a:pPr lvl="2">
              <a:lnSpc>
                <a:spcPct val="100000"/>
              </a:lnSpc>
            </a:pPr>
            <a:r>
              <a:rPr lang="en-US" sz="1100" dirty="0"/>
              <a:t>Segregation of the overflown area</a:t>
            </a:r>
          </a:p>
          <a:p>
            <a:pPr lvl="1">
              <a:lnSpc>
                <a:spcPct val="100000"/>
              </a:lnSpc>
            </a:pPr>
            <a:r>
              <a:rPr lang="en-US" sz="1100" dirty="0"/>
              <a:t>The pilot must be familiar with the UAS manufacturer’s instructions in the UAS manual</a:t>
            </a:r>
          </a:p>
          <a:p>
            <a:pPr lvl="1">
              <a:lnSpc>
                <a:spcPct val="100000"/>
              </a:lnSpc>
            </a:pPr>
            <a:r>
              <a:rPr lang="en-US" sz="1100" dirty="0"/>
              <a:t>The pilot must hold a certificate of remote pilot competency</a:t>
            </a:r>
          </a:p>
          <a:p>
            <a:pPr marL="0" indent="-25400">
              <a:lnSpc>
                <a:spcPct val="100000"/>
              </a:lnSpc>
              <a:buNone/>
            </a:pPr>
            <a:r>
              <a:rPr lang="en-US" sz="1100" dirty="0"/>
              <a:t>Certificate of remote pilot competency:</a:t>
            </a:r>
          </a:p>
          <a:p>
            <a:pPr lvl="1">
              <a:lnSpc>
                <a:spcPct val="100000"/>
              </a:lnSpc>
            </a:pPr>
            <a:r>
              <a:rPr lang="en-US" sz="1100" dirty="0"/>
              <a:t>Complete online training</a:t>
            </a:r>
          </a:p>
          <a:p>
            <a:pPr lvl="1">
              <a:lnSpc>
                <a:spcPct val="100000"/>
              </a:lnSpc>
            </a:pPr>
            <a:r>
              <a:rPr lang="en-US" sz="1100" dirty="0"/>
              <a:t>Pass an online exam for A1/A3</a:t>
            </a:r>
          </a:p>
          <a:p>
            <a:pPr lvl="1">
              <a:lnSpc>
                <a:spcPct val="100000"/>
              </a:lnSpc>
            </a:pPr>
            <a:r>
              <a:rPr lang="en-US" sz="1100" dirty="0"/>
              <a:t>Declare that you have completed the self-practical training</a:t>
            </a:r>
          </a:p>
          <a:p>
            <a:pPr lvl="1">
              <a:lnSpc>
                <a:spcPct val="100000"/>
              </a:lnSpc>
            </a:pPr>
            <a:r>
              <a:rPr lang="en-US" sz="1100" dirty="0"/>
              <a:t>Pass an additional exam </a:t>
            </a:r>
          </a:p>
          <a:p>
            <a:pPr>
              <a:lnSpc>
                <a:spcPct val="100000"/>
              </a:lnSpc>
            </a:pPr>
            <a:endParaRPr lang="en-GB" sz="1100" dirty="0"/>
          </a:p>
        </p:txBody>
      </p:sp>
      <p:sp>
        <p:nvSpPr>
          <p:cNvPr id="4" name="Title 3">
            <a:extLst>
              <a:ext uri="{FF2B5EF4-FFF2-40B4-BE49-F238E27FC236}">
                <a16:creationId xmlns:a16="http://schemas.microsoft.com/office/drawing/2014/main" id="{FD0AD80B-FB58-AE51-40AF-DDD1A889029A}"/>
              </a:ext>
            </a:extLst>
          </p:cNvPr>
          <p:cNvSpPr>
            <a:spLocks noGrp="1"/>
          </p:cNvSpPr>
          <p:nvPr>
            <p:ph type="title"/>
          </p:nvPr>
        </p:nvSpPr>
        <p:spPr/>
        <p:txBody>
          <a:bodyPr/>
          <a:lstStyle/>
          <a:p>
            <a:r>
              <a:rPr lang="en-GB" dirty="0"/>
              <a:t>Competency for subcategory A2</a:t>
            </a:r>
          </a:p>
        </p:txBody>
      </p:sp>
    </p:spTree>
    <p:extLst>
      <p:ext uri="{BB962C8B-B14F-4D97-AF65-F5344CB8AC3E}">
        <p14:creationId xmlns:p14="http://schemas.microsoft.com/office/powerpoint/2010/main" val="2703632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B7688-1B82-4EA3-922D-9633F0DCA4F1}"/>
              </a:ext>
            </a:extLst>
          </p:cNvPr>
          <p:cNvSpPr>
            <a:spLocks noGrp="1"/>
          </p:cNvSpPr>
          <p:nvPr>
            <p:ph idx="1"/>
          </p:nvPr>
        </p:nvSpPr>
        <p:spPr/>
        <p:txBody>
          <a:bodyPr/>
          <a:lstStyle/>
          <a:p>
            <a:pPr marL="0" indent="0">
              <a:lnSpc>
                <a:spcPct val="100000"/>
              </a:lnSpc>
              <a:buNone/>
            </a:pPr>
            <a:r>
              <a:rPr lang="en-US" sz="1100" dirty="0"/>
              <a:t>This subcategory is left fairly flexible in that you are allowed to operate several different drones, including self-built, if they are less than 25 kg. The limitation here is that you can only fly outside of congested areas where no people are expected to get in the way.</a:t>
            </a:r>
          </a:p>
          <a:p>
            <a:pPr marL="0" indent="0">
              <a:lnSpc>
                <a:spcPct val="100000"/>
              </a:lnSpc>
              <a:buNone/>
            </a:pPr>
            <a:endParaRPr lang="en-US" sz="1100" dirty="0"/>
          </a:p>
          <a:p>
            <a:pPr marL="0" indent="0">
              <a:lnSpc>
                <a:spcPct val="100000"/>
              </a:lnSpc>
              <a:buNone/>
            </a:pPr>
            <a:r>
              <a:rPr lang="en-US" sz="1100" dirty="0"/>
              <a:t>Conditions:</a:t>
            </a:r>
          </a:p>
          <a:p>
            <a:pPr>
              <a:lnSpc>
                <a:spcPct val="100000"/>
              </a:lnSpc>
            </a:pPr>
            <a:r>
              <a:rPr lang="en-US" sz="1100" dirty="0"/>
              <a:t>Be conducted in an area where you reasonably expect that no uninvolved person will be endangered</a:t>
            </a:r>
          </a:p>
          <a:p>
            <a:pPr>
              <a:lnSpc>
                <a:spcPct val="100000"/>
              </a:lnSpc>
            </a:pPr>
            <a:r>
              <a:rPr lang="en-US" sz="1100" dirty="0"/>
              <a:t>Be conducted at a safe horizontal distance of at least 150 meters from residential, commercial, industrial or recreational areas</a:t>
            </a:r>
          </a:p>
          <a:p>
            <a:pPr>
              <a:lnSpc>
                <a:spcPct val="100000"/>
              </a:lnSpc>
            </a:pPr>
            <a:r>
              <a:rPr lang="en-US" sz="1100" dirty="0"/>
              <a:t>The pilot must be familiar with the UAS manufacturer’s instructions in the UAS manual</a:t>
            </a:r>
          </a:p>
          <a:p>
            <a:pPr>
              <a:lnSpc>
                <a:spcPct val="100000"/>
              </a:lnSpc>
            </a:pPr>
            <a:r>
              <a:rPr lang="en-US" sz="1100" dirty="0"/>
              <a:t>Be performed with UA that:</a:t>
            </a:r>
          </a:p>
          <a:p>
            <a:pPr lvl="1">
              <a:lnSpc>
                <a:spcPct val="100000"/>
              </a:lnSpc>
            </a:pPr>
            <a:r>
              <a:rPr lang="en-US" sz="1100" dirty="0"/>
              <a:t>Is privately built less than 25 kg</a:t>
            </a:r>
          </a:p>
          <a:p>
            <a:pPr lvl="1">
              <a:lnSpc>
                <a:spcPct val="100000"/>
              </a:lnSpc>
            </a:pPr>
            <a:r>
              <a:rPr lang="en-US" sz="1100" dirty="0"/>
              <a:t>Is marked as class C2, C3, or C4</a:t>
            </a:r>
          </a:p>
          <a:p>
            <a:pPr>
              <a:lnSpc>
                <a:spcPct val="100000"/>
              </a:lnSpc>
            </a:pPr>
            <a:r>
              <a:rPr lang="en-US" sz="1100" dirty="0"/>
              <a:t>The pilot must hold a certificate of completion of online training (online exam)</a:t>
            </a:r>
          </a:p>
          <a:p>
            <a:pPr>
              <a:lnSpc>
                <a:spcPct val="100000"/>
              </a:lnSpc>
            </a:pPr>
            <a:endParaRPr lang="en-GB" sz="1100" dirty="0"/>
          </a:p>
        </p:txBody>
      </p:sp>
      <p:sp>
        <p:nvSpPr>
          <p:cNvPr id="4" name="Title 3">
            <a:extLst>
              <a:ext uri="{FF2B5EF4-FFF2-40B4-BE49-F238E27FC236}">
                <a16:creationId xmlns:a16="http://schemas.microsoft.com/office/drawing/2014/main" id="{FD0AD80B-FB58-AE51-40AF-DDD1A889029A}"/>
              </a:ext>
            </a:extLst>
          </p:cNvPr>
          <p:cNvSpPr>
            <a:spLocks noGrp="1"/>
          </p:cNvSpPr>
          <p:nvPr>
            <p:ph type="title"/>
          </p:nvPr>
        </p:nvSpPr>
        <p:spPr/>
        <p:txBody>
          <a:bodyPr/>
          <a:lstStyle/>
          <a:p>
            <a:r>
              <a:rPr lang="en-GB" dirty="0"/>
              <a:t>Competency for subcategory A3</a:t>
            </a:r>
          </a:p>
        </p:txBody>
      </p:sp>
    </p:spTree>
    <p:extLst>
      <p:ext uri="{BB962C8B-B14F-4D97-AF65-F5344CB8AC3E}">
        <p14:creationId xmlns:p14="http://schemas.microsoft.com/office/powerpoint/2010/main" val="419869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B7688-1B82-4EA3-922D-9633F0DCA4F1}"/>
              </a:ext>
            </a:extLst>
          </p:cNvPr>
          <p:cNvSpPr>
            <a:spLocks noGrp="1"/>
          </p:cNvSpPr>
          <p:nvPr>
            <p:ph idx="1"/>
          </p:nvPr>
        </p:nvSpPr>
        <p:spPr>
          <a:xfrm>
            <a:off x="1043608" y="1131590"/>
            <a:ext cx="7801200" cy="956577"/>
          </a:xfrm>
        </p:spPr>
        <p:txBody>
          <a:bodyPr/>
          <a:lstStyle/>
          <a:p>
            <a:pPr marL="0" indent="0">
              <a:lnSpc>
                <a:spcPct val="100000"/>
              </a:lnSpc>
              <a:buNone/>
            </a:pPr>
            <a:r>
              <a:rPr lang="en-US" sz="1100" dirty="0"/>
              <a:t>All UAs used within the open category, except privately built UAS, must be classified as one of 5 Classes. Each Class, C0-C4, has different requirements and limitations, and must include a user manual and an information notice published by EASA providing applicable limitations and obligations under EU law.</a:t>
            </a:r>
          </a:p>
          <a:p>
            <a:pPr marL="0" indent="0">
              <a:lnSpc>
                <a:spcPct val="100000"/>
              </a:lnSpc>
              <a:buNone/>
            </a:pPr>
            <a:r>
              <a:rPr lang="en-US" sz="1100" dirty="0"/>
              <a:t>All drone classes also need to be certified to be safe to use on the European market (CE mark) and must include a declaration of conformity.</a:t>
            </a:r>
            <a:endParaRPr lang="en-GB" sz="1100" dirty="0"/>
          </a:p>
        </p:txBody>
      </p:sp>
      <p:sp>
        <p:nvSpPr>
          <p:cNvPr id="4" name="Title 3">
            <a:extLst>
              <a:ext uri="{FF2B5EF4-FFF2-40B4-BE49-F238E27FC236}">
                <a16:creationId xmlns:a16="http://schemas.microsoft.com/office/drawing/2014/main" id="{FD0AD80B-FB58-AE51-40AF-DDD1A889029A}"/>
              </a:ext>
            </a:extLst>
          </p:cNvPr>
          <p:cNvSpPr>
            <a:spLocks noGrp="1"/>
          </p:cNvSpPr>
          <p:nvPr>
            <p:ph type="title"/>
          </p:nvPr>
        </p:nvSpPr>
        <p:spPr/>
        <p:txBody>
          <a:bodyPr/>
          <a:lstStyle/>
          <a:p>
            <a:r>
              <a:rPr lang="en-GB" dirty="0"/>
              <a:t>UAS Classes</a:t>
            </a:r>
          </a:p>
        </p:txBody>
      </p:sp>
      <p:pic>
        <p:nvPicPr>
          <p:cNvPr id="3" name="Picture 2">
            <a:extLst>
              <a:ext uri="{FF2B5EF4-FFF2-40B4-BE49-F238E27FC236}">
                <a16:creationId xmlns:a16="http://schemas.microsoft.com/office/drawing/2014/main" id="{9066C4BD-228D-7CD6-9CA5-0DB37949AF0C}"/>
              </a:ext>
            </a:extLst>
          </p:cNvPr>
          <p:cNvPicPr>
            <a:picLocks noChangeAspect="1"/>
          </p:cNvPicPr>
          <p:nvPr/>
        </p:nvPicPr>
        <p:blipFill>
          <a:blip r:embed="rId2"/>
          <a:stretch>
            <a:fillRect/>
          </a:stretch>
        </p:blipFill>
        <p:spPr>
          <a:xfrm>
            <a:off x="1187624" y="2061601"/>
            <a:ext cx="6912768" cy="3046305"/>
          </a:xfrm>
          <a:prstGeom prst="rect">
            <a:avLst/>
          </a:prstGeom>
        </p:spPr>
      </p:pic>
    </p:spTree>
    <p:extLst>
      <p:ext uri="{BB962C8B-B14F-4D97-AF65-F5344CB8AC3E}">
        <p14:creationId xmlns:p14="http://schemas.microsoft.com/office/powerpoint/2010/main" val="336875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30B90-3D13-E535-D72A-FF00A136E106}"/>
              </a:ext>
            </a:extLst>
          </p:cNvPr>
          <p:cNvSpPr>
            <a:spLocks noGrp="1"/>
          </p:cNvSpPr>
          <p:nvPr>
            <p:ph idx="1"/>
          </p:nvPr>
        </p:nvSpPr>
        <p:spPr/>
        <p:txBody>
          <a:bodyPr/>
          <a:lstStyle/>
          <a:p>
            <a:pPr>
              <a:lnSpc>
                <a:spcPct val="100000"/>
              </a:lnSpc>
            </a:pPr>
            <a:r>
              <a:rPr lang="en-US" sz="1100" dirty="0"/>
              <a:t>Under EASA when flying a UA you are considered as an Operator. </a:t>
            </a:r>
          </a:p>
          <a:p>
            <a:pPr>
              <a:lnSpc>
                <a:spcPct val="100000"/>
              </a:lnSpc>
            </a:pPr>
            <a:r>
              <a:rPr lang="en-US" sz="1100" b="1" dirty="0"/>
              <a:t>In most cases</a:t>
            </a:r>
            <a:r>
              <a:rPr lang="en-US" sz="1100" dirty="0"/>
              <a:t>, when flying in the open category, you will take the role of both the operator and pilot and have their responsibilities.</a:t>
            </a:r>
          </a:p>
          <a:p>
            <a:pPr marL="0" indent="0">
              <a:lnSpc>
                <a:spcPct val="100000"/>
              </a:lnSpc>
              <a:buNone/>
            </a:pPr>
            <a:endParaRPr lang="en-US" sz="1100" dirty="0"/>
          </a:p>
          <a:p>
            <a:pPr marL="0" indent="0">
              <a:lnSpc>
                <a:spcPct val="100000"/>
              </a:lnSpc>
              <a:buNone/>
            </a:pPr>
            <a:r>
              <a:rPr lang="en-US" sz="1100" b="1" dirty="0"/>
              <a:t>Registration as an Operator</a:t>
            </a:r>
          </a:p>
          <a:p>
            <a:pPr marL="0" indent="0">
              <a:lnSpc>
                <a:spcPct val="100000"/>
              </a:lnSpc>
              <a:buNone/>
            </a:pPr>
            <a:r>
              <a:rPr lang="en-US" sz="1100" dirty="0"/>
              <a:t>In most cases you are required to register yourself as an Operator when flying a UA. The procedure may differ per country, but according to EASA this must include the following:</a:t>
            </a:r>
          </a:p>
          <a:p>
            <a:pPr>
              <a:lnSpc>
                <a:spcPct val="100000"/>
              </a:lnSpc>
            </a:pPr>
            <a:r>
              <a:rPr lang="en-US" sz="1100" dirty="0"/>
              <a:t>Full name and the date of birth </a:t>
            </a:r>
          </a:p>
          <a:p>
            <a:pPr>
              <a:lnSpc>
                <a:spcPct val="100000"/>
              </a:lnSpc>
            </a:pPr>
            <a:r>
              <a:rPr lang="en-US" sz="1100" dirty="0"/>
              <a:t>Address </a:t>
            </a:r>
          </a:p>
          <a:p>
            <a:pPr>
              <a:lnSpc>
                <a:spcPct val="100000"/>
              </a:lnSpc>
            </a:pPr>
            <a:r>
              <a:rPr lang="en-US" sz="1100" dirty="0"/>
              <a:t>Email address and telephone number</a:t>
            </a:r>
          </a:p>
          <a:p>
            <a:pPr>
              <a:lnSpc>
                <a:spcPct val="100000"/>
              </a:lnSpc>
            </a:pPr>
            <a:r>
              <a:rPr lang="en-US" sz="1100" dirty="0"/>
              <a:t>Insurance policy number </a:t>
            </a:r>
          </a:p>
          <a:p>
            <a:pPr>
              <a:lnSpc>
                <a:spcPct val="100000"/>
              </a:lnSpc>
            </a:pPr>
            <a:r>
              <a:rPr lang="en-US" sz="1100" dirty="0"/>
              <a:t>The confirmation by legal persons of the following statement: ‘All personnel directly involved in the operations are competent to perform their tasks, and the UAS will be operated only by remote pilots with the appropriate level of competency’</a:t>
            </a:r>
          </a:p>
          <a:p>
            <a:pPr>
              <a:lnSpc>
                <a:spcPct val="100000"/>
              </a:lnSpc>
            </a:pPr>
            <a:endParaRPr lang="en-GB" sz="1100" dirty="0"/>
          </a:p>
        </p:txBody>
      </p:sp>
      <p:sp>
        <p:nvSpPr>
          <p:cNvPr id="4" name="Title 3">
            <a:extLst>
              <a:ext uri="{FF2B5EF4-FFF2-40B4-BE49-F238E27FC236}">
                <a16:creationId xmlns:a16="http://schemas.microsoft.com/office/drawing/2014/main" id="{B070737F-17A7-EC1C-A7D4-BFA052E48583}"/>
              </a:ext>
            </a:extLst>
          </p:cNvPr>
          <p:cNvSpPr>
            <a:spLocks noGrp="1"/>
          </p:cNvSpPr>
          <p:nvPr>
            <p:ph type="title"/>
          </p:nvPr>
        </p:nvSpPr>
        <p:spPr/>
        <p:txBody>
          <a:bodyPr/>
          <a:lstStyle/>
          <a:p>
            <a:r>
              <a:rPr lang="en-GB" dirty="0"/>
              <a:t>Operators and pilots</a:t>
            </a:r>
          </a:p>
        </p:txBody>
      </p:sp>
    </p:spTree>
    <p:extLst>
      <p:ext uri="{BB962C8B-B14F-4D97-AF65-F5344CB8AC3E}">
        <p14:creationId xmlns:p14="http://schemas.microsoft.com/office/powerpoint/2010/main" val="2605830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C7ACE-527F-1058-985A-D04587F8E5E6}"/>
              </a:ext>
            </a:extLst>
          </p:cNvPr>
          <p:cNvSpPr>
            <a:spLocks noGrp="1"/>
          </p:cNvSpPr>
          <p:nvPr>
            <p:ph idx="1"/>
          </p:nvPr>
        </p:nvSpPr>
        <p:spPr/>
        <p:txBody>
          <a:bodyPr/>
          <a:lstStyle/>
          <a:p>
            <a:pPr>
              <a:lnSpc>
                <a:spcPct val="100000"/>
              </a:lnSpc>
            </a:pPr>
            <a:r>
              <a:rPr lang="en-US" sz="1400" dirty="0"/>
              <a:t>Develop procedures for their operations.</a:t>
            </a:r>
          </a:p>
          <a:p>
            <a:pPr>
              <a:lnSpc>
                <a:spcPct val="100000"/>
              </a:lnSpc>
            </a:pPr>
            <a:r>
              <a:rPr lang="en-US" sz="1400" dirty="0"/>
              <a:t>Ensure the correct use of radio equipment.</a:t>
            </a:r>
          </a:p>
          <a:p>
            <a:pPr>
              <a:lnSpc>
                <a:spcPct val="100000"/>
              </a:lnSpc>
            </a:pPr>
            <a:r>
              <a:rPr lang="en-US" sz="1400" dirty="0"/>
              <a:t>Designate a pilot for each flight.</a:t>
            </a:r>
          </a:p>
          <a:p>
            <a:pPr>
              <a:lnSpc>
                <a:spcPct val="100000"/>
              </a:lnSpc>
            </a:pPr>
            <a:r>
              <a:rPr lang="en-US" sz="1400" dirty="0"/>
              <a:t>Ensure that their pilots hold the required certificates and that they are valid.</a:t>
            </a:r>
          </a:p>
          <a:p>
            <a:pPr>
              <a:lnSpc>
                <a:spcPct val="100000"/>
              </a:lnSpc>
            </a:pPr>
            <a:r>
              <a:rPr lang="en-US" sz="1400" dirty="0"/>
              <a:t>Update no-fly zones in the UAS.</a:t>
            </a:r>
          </a:p>
          <a:p>
            <a:pPr>
              <a:lnSpc>
                <a:spcPct val="100000"/>
              </a:lnSpc>
            </a:pPr>
            <a:r>
              <a:rPr lang="en-US" sz="1400" dirty="0"/>
              <a:t>Ensure that the UAS has the correct CE markings and certificates.</a:t>
            </a:r>
          </a:p>
          <a:p>
            <a:pPr>
              <a:lnSpc>
                <a:spcPct val="100000"/>
              </a:lnSpc>
            </a:pPr>
            <a:r>
              <a:rPr lang="en-US" sz="1400" dirty="0"/>
              <a:t>Ensure in the case of an UAS operation in subcategory A2 or A3, that all involved persons present in the area of the operation have been informed of the risks and have explicitly agreed to participate.</a:t>
            </a:r>
          </a:p>
          <a:p>
            <a:pPr>
              <a:lnSpc>
                <a:spcPct val="100000"/>
              </a:lnSpc>
            </a:pPr>
            <a:endParaRPr lang="en-GB" sz="1400" dirty="0"/>
          </a:p>
        </p:txBody>
      </p:sp>
      <p:sp>
        <p:nvSpPr>
          <p:cNvPr id="4" name="Title 3">
            <a:extLst>
              <a:ext uri="{FF2B5EF4-FFF2-40B4-BE49-F238E27FC236}">
                <a16:creationId xmlns:a16="http://schemas.microsoft.com/office/drawing/2014/main" id="{E321B37C-4419-1829-1D8A-5A786C1F9719}"/>
              </a:ext>
            </a:extLst>
          </p:cNvPr>
          <p:cNvSpPr>
            <a:spLocks noGrp="1"/>
          </p:cNvSpPr>
          <p:nvPr>
            <p:ph type="title"/>
          </p:nvPr>
        </p:nvSpPr>
        <p:spPr/>
        <p:txBody>
          <a:bodyPr/>
          <a:lstStyle/>
          <a:p>
            <a:r>
              <a:rPr lang="en-GB" dirty="0"/>
              <a:t>Responsibilities of the operator</a:t>
            </a:r>
          </a:p>
        </p:txBody>
      </p:sp>
    </p:spTree>
    <p:extLst>
      <p:ext uri="{BB962C8B-B14F-4D97-AF65-F5344CB8AC3E}">
        <p14:creationId xmlns:p14="http://schemas.microsoft.com/office/powerpoint/2010/main" val="187562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20AF-A03F-1637-2346-CF2ECCAD45BD}"/>
              </a:ext>
            </a:extLst>
          </p:cNvPr>
          <p:cNvSpPr>
            <a:spLocks noGrp="1"/>
          </p:cNvSpPr>
          <p:nvPr>
            <p:ph type="title"/>
          </p:nvPr>
        </p:nvSpPr>
        <p:spPr/>
        <p:txBody>
          <a:bodyPr/>
          <a:lstStyle/>
          <a:p>
            <a:r>
              <a:rPr lang="en-GB" dirty="0"/>
              <a:t>Common terms</a:t>
            </a:r>
          </a:p>
        </p:txBody>
      </p:sp>
      <p:sp>
        <p:nvSpPr>
          <p:cNvPr id="3" name="Content Placeholder 2">
            <a:extLst>
              <a:ext uri="{FF2B5EF4-FFF2-40B4-BE49-F238E27FC236}">
                <a16:creationId xmlns:a16="http://schemas.microsoft.com/office/drawing/2014/main" id="{DD4FC216-B23E-045A-E218-43FF4DDB5D20}"/>
              </a:ext>
            </a:extLst>
          </p:cNvPr>
          <p:cNvSpPr>
            <a:spLocks noGrp="1"/>
          </p:cNvSpPr>
          <p:nvPr>
            <p:ph idx="1"/>
          </p:nvPr>
        </p:nvSpPr>
        <p:spPr/>
        <p:txBody>
          <a:bodyPr/>
          <a:lstStyle/>
          <a:p>
            <a:r>
              <a:rPr lang="en-GB" dirty="0"/>
              <a:t>Drone pilot: responsible of the safety of the flight</a:t>
            </a:r>
          </a:p>
          <a:p>
            <a:r>
              <a:rPr lang="en-GB" dirty="0"/>
              <a:t>Drone operator: responsible of the drone </a:t>
            </a:r>
            <a:r>
              <a:rPr lang="en-GB" dirty="0" err="1"/>
              <a:t>maintaince</a:t>
            </a:r>
            <a:r>
              <a:rPr lang="en-GB" dirty="0"/>
              <a:t> and the mission.</a:t>
            </a:r>
          </a:p>
          <a:p>
            <a:r>
              <a:rPr lang="en-GB" dirty="0"/>
              <a:t>Hobby flights: pilot is also the operator</a:t>
            </a:r>
          </a:p>
          <a:p>
            <a:r>
              <a:rPr lang="en-GB" dirty="0"/>
              <a:t>Other people involved:</a:t>
            </a:r>
          </a:p>
          <a:p>
            <a:pPr lvl="1"/>
            <a:r>
              <a:rPr lang="en-GB" dirty="0"/>
              <a:t>Observer: monitors the sky</a:t>
            </a:r>
          </a:p>
          <a:p>
            <a:pPr lvl="1"/>
            <a:r>
              <a:rPr lang="en-GB" dirty="0"/>
              <a:t>Camera operator: operates only expensive cameras while pilot flies.</a:t>
            </a:r>
          </a:p>
          <a:p>
            <a:pPr lvl="1"/>
            <a:r>
              <a:rPr lang="en-GB" dirty="0"/>
              <a:t>Payload: any connected to the drone but it is not part of it</a:t>
            </a:r>
          </a:p>
          <a:p>
            <a:endParaRPr lang="en-GB" dirty="0"/>
          </a:p>
        </p:txBody>
      </p:sp>
      <p:sp>
        <p:nvSpPr>
          <p:cNvPr id="4" name="Footer Placeholder 3">
            <a:extLst>
              <a:ext uri="{FF2B5EF4-FFF2-40B4-BE49-F238E27FC236}">
                <a16:creationId xmlns:a16="http://schemas.microsoft.com/office/drawing/2014/main" id="{D0577C6C-80E1-D09C-DDF6-1E27E476501D}"/>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65215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C7ACE-527F-1058-985A-D04587F8E5E6}"/>
              </a:ext>
            </a:extLst>
          </p:cNvPr>
          <p:cNvSpPr>
            <a:spLocks noGrp="1"/>
          </p:cNvSpPr>
          <p:nvPr>
            <p:ph idx="1"/>
          </p:nvPr>
        </p:nvSpPr>
        <p:spPr>
          <a:xfrm>
            <a:off x="683568" y="1059582"/>
            <a:ext cx="8341648" cy="3692881"/>
          </a:xfrm>
        </p:spPr>
        <p:txBody>
          <a:bodyPr/>
          <a:lstStyle/>
          <a:p>
            <a:pPr marL="0" indent="0">
              <a:lnSpc>
                <a:spcPct val="100000"/>
              </a:lnSpc>
              <a:buNone/>
            </a:pPr>
            <a:r>
              <a:rPr lang="en-US" sz="1050" dirty="0"/>
              <a:t>The whole operation is controlled by the Remote Pilot (RP). The RP may operate the ground station and fly the UA or give instructions to another crew member who operates the ground station. The RP also gives instructions to the payload operator and the observer(s).</a:t>
            </a:r>
          </a:p>
          <a:p>
            <a:pPr marL="0" indent="0">
              <a:lnSpc>
                <a:spcPct val="100000"/>
              </a:lnSpc>
              <a:buNone/>
            </a:pPr>
            <a:r>
              <a:rPr lang="en-US" sz="1050" b="1" dirty="0"/>
              <a:t>Before flight:</a:t>
            </a:r>
          </a:p>
          <a:p>
            <a:pPr>
              <a:lnSpc>
                <a:spcPct val="100000"/>
              </a:lnSpc>
            </a:pPr>
            <a:r>
              <a:rPr lang="en-US" sz="1050" dirty="0"/>
              <a:t>Have the appropriate competency certificate</a:t>
            </a:r>
          </a:p>
          <a:p>
            <a:pPr>
              <a:lnSpc>
                <a:spcPct val="100000"/>
              </a:lnSpc>
            </a:pPr>
            <a:r>
              <a:rPr lang="en-US" sz="1050" dirty="0"/>
              <a:t>Check for any additional information on no-fly zones relative to the operation</a:t>
            </a:r>
          </a:p>
          <a:p>
            <a:pPr>
              <a:lnSpc>
                <a:spcPct val="100000"/>
              </a:lnSpc>
            </a:pPr>
            <a:r>
              <a:rPr lang="en-US" sz="1050" dirty="0"/>
              <a:t>Check the surroundings for obstacles and for uninvolved persons</a:t>
            </a:r>
          </a:p>
          <a:p>
            <a:pPr>
              <a:lnSpc>
                <a:spcPct val="100000"/>
              </a:lnSpc>
            </a:pPr>
            <a:r>
              <a:rPr lang="en-US" sz="1050" dirty="0"/>
              <a:t>Ensure that the UAS is in a condition to safely complete the intended flight, and if applicable, check if the direct remote identification is active and up-to-date</a:t>
            </a:r>
          </a:p>
          <a:p>
            <a:pPr>
              <a:lnSpc>
                <a:spcPct val="100000"/>
              </a:lnSpc>
            </a:pPr>
            <a:r>
              <a:rPr lang="en-US" sz="1050" dirty="0"/>
              <a:t>If fitted with an additional payload, ensure that the MTOM is not exceeded </a:t>
            </a:r>
          </a:p>
          <a:p>
            <a:pPr marL="0" indent="0">
              <a:lnSpc>
                <a:spcPct val="100000"/>
              </a:lnSpc>
              <a:buNone/>
            </a:pPr>
            <a:endParaRPr lang="en-US" sz="1050" dirty="0"/>
          </a:p>
          <a:p>
            <a:pPr marL="0" indent="0">
              <a:lnSpc>
                <a:spcPct val="100000"/>
              </a:lnSpc>
              <a:buNone/>
            </a:pPr>
            <a:r>
              <a:rPr lang="en-US" sz="1050" b="1" dirty="0"/>
              <a:t>During flight:</a:t>
            </a:r>
          </a:p>
          <a:p>
            <a:pPr>
              <a:lnSpc>
                <a:spcPct val="100000"/>
              </a:lnSpc>
            </a:pPr>
            <a:r>
              <a:rPr lang="en-US" sz="1050" dirty="0"/>
              <a:t>No fly if I’M SAFE rules are broken (About health. see later)</a:t>
            </a:r>
          </a:p>
          <a:p>
            <a:pPr>
              <a:lnSpc>
                <a:spcPct val="100000"/>
              </a:lnSpc>
            </a:pPr>
            <a:r>
              <a:rPr lang="en-US" sz="1050" dirty="0"/>
              <a:t>Fly Visual Line Of Sight (VLOS), and land immediately if the UA poses a risk to aircraft, people, animals, environment or property.</a:t>
            </a:r>
          </a:p>
          <a:p>
            <a:pPr>
              <a:lnSpc>
                <a:spcPct val="100000"/>
              </a:lnSpc>
            </a:pPr>
            <a:r>
              <a:rPr lang="en-US" sz="1050" dirty="0"/>
              <a:t>Set a communication with the observer in case of Extended LOS flights</a:t>
            </a:r>
          </a:p>
          <a:p>
            <a:pPr>
              <a:lnSpc>
                <a:spcPct val="100000"/>
              </a:lnSpc>
            </a:pPr>
            <a:r>
              <a:rPr lang="en-US" sz="1050" dirty="0"/>
              <a:t>Comply with any airspace or no-fly zone restrictions</a:t>
            </a:r>
          </a:p>
          <a:p>
            <a:pPr>
              <a:lnSpc>
                <a:spcPct val="100000"/>
              </a:lnSpc>
            </a:pPr>
            <a:r>
              <a:rPr lang="en-US" sz="1050" dirty="0"/>
              <a:t>Always be in control of the UA</a:t>
            </a:r>
          </a:p>
          <a:p>
            <a:pPr>
              <a:lnSpc>
                <a:spcPct val="100000"/>
              </a:lnSpc>
            </a:pPr>
            <a:r>
              <a:rPr lang="en-US" sz="1050" dirty="0"/>
              <a:t>Operate the UAS in accordance with manufacturer’s instructions </a:t>
            </a:r>
          </a:p>
          <a:p>
            <a:pPr>
              <a:lnSpc>
                <a:spcPct val="100000"/>
              </a:lnSpc>
            </a:pPr>
            <a:r>
              <a:rPr lang="en-US" sz="1050" dirty="0"/>
              <a:t>Comply with the operator’s procedures when available</a:t>
            </a:r>
          </a:p>
          <a:p>
            <a:pPr>
              <a:lnSpc>
                <a:spcPct val="100000"/>
              </a:lnSpc>
            </a:pPr>
            <a:r>
              <a:rPr lang="en-US" sz="1050" dirty="0"/>
              <a:t>When operating at night, ensure that a green flashing light on the UA is activated</a:t>
            </a:r>
          </a:p>
          <a:p>
            <a:pPr>
              <a:lnSpc>
                <a:spcPct val="100000"/>
              </a:lnSpc>
            </a:pPr>
            <a:r>
              <a:rPr lang="en-US" sz="1050" dirty="0"/>
              <a:t>During the entire flight, the drone must be controlled with the same controller</a:t>
            </a:r>
          </a:p>
          <a:p>
            <a:pPr marL="0" indent="0">
              <a:lnSpc>
                <a:spcPct val="100000"/>
              </a:lnSpc>
              <a:buNone/>
            </a:pPr>
            <a:endParaRPr lang="en-GB" sz="1050" dirty="0"/>
          </a:p>
        </p:txBody>
      </p:sp>
      <p:sp>
        <p:nvSpPr>
          <p:cNvPr id="4" name="Title 3">
            <a:extLst>
              <a:ext uri="{FF2B5EF4-FFF2-40B4-BE49-F238E27FC236}">
                <a16:creationId xmlns:a16="http://schemas.microsoft.com/office/drawing/2014/main" id="{E321B37C-4419-1829-1D8A-5A786C1F9719}"/>
              </a:ext>
            </a:extLst>
          </p:cNvPr>
          <p:cNvSpPr>
            <a:spLocks noGrp="1"/>
          </p:cNvSpPr>
          <p:nvPr>
            <p:ph type="title"/>
          </p:nvPr>
        </p:nvSpPr>
        <p:spPr/>
        <p:txBody>
          <a:bodyPr/>
          <a:lstStyle/>
          <a:p>
            <a:r>
              <a:rPr lang="en-GB" dirty="0"/>
              <a:t>Responsibilities of the remote pilot</a:t>
            </a:r>
          </a:p>
        </p:txBody>
      </p:sp>
    </p:spTree>
    <p:extLst>
      <p:ext uri="{BB962C8B-B14F-4D97-AF65-F5344CB8AC3E}">
        <p14:creationId xmlns:p14="http://schemas.microsoft.com/office/powerpoint/2010/main" val="309566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3320D-1728-8FC8-CEB5-2BD1DDC3B4BC}"/>
              </a:ext>
            </a:extLst>
          </p:cNvPr>
          <p:cNvSpPr>
            <a:spLocks noGrp="1"/>
          </p:cNvSpPr>
          <p:nvPr>
            <p:ph type="title"/>
          </p:nvPr>
        </p:nvSpPr>
        <p:spPr>
          <a:xfrm>
            <a:off x="1088982" y="297578"/>
            <a:ext cx="7776000" cy="550800"/>
          </a:xfrm>
        </p:spPr>
        <p:txBody>
          <a:bodyPr anchor="b">
            <a:normAutofit/>
          </a:bodyPr>
          <a:lstStyle/>
          <a:p>
            <a:r>
              <a:rPr lang="en-GB" dirty="0"/>
              <a:t>Visual line of sight</a:t>
            </a:r>
          </a:p>
        </p:txBody>
      </p:sp>
      <p:sp>
        <p:nvSpPr>
          <p:cNvPr id="2" name="Content Placeholder 1">
            <a:extLst>
              <a:ext uri="{FF2B5EF4-FFF2-40B4-BE49-F238E27FC236}">
                <a16:creationId xmlns:a16="http://schemas.microsoft.com/office/drawing/2014/main" id="{7A6043C5-295F-C6F0-42ED-E64AAD46F2B5}"/>
              </a:ext>
            </a:extLst>
          </p:cNvPr>
          <p:cNvSpPr>
            <a:spLocks noGrp="1"/>
          </p:cNvSpPr>
          <p:nvPr>
            <p:ph idx="1"/>
          </p:nvPr>
        </p:nvSpPr>
        <p:spPr>
          <a:xfrm>
            <a:off x="1080000" y="1183125"/>
            <a:ext cx="3780032" cy="3440853"/>
          </a:xfrm>
        </p:spPr>
        <p:txBody>
          <a:bodyPr wrap="square" anchor="t">
            <a:normAutofit/>
          </a:bodyPr>
          <a:lstStyle/>
          <a:p>
            <a:r>
              <a:rPr lang="en-US" sz="1900"/>
              <a:t>The maximum distance of the UA from the remote pilot should depend on the size of the UA and on the environmental characteristics of the area (such as the visibility, presence of tall obstacles, etc.).</a:t>
            </a:r>
          </a:p>
          <a:p>
            <a:r>
              <a:rPr lang="en-US" sz="1900"/>
              <a:t>Limit: if unobstructed, till a distance when the drone remains clearly visible.</a:t>
            </a:r>
            <a:endParaRPr lang="en-GB" sz="1900"/>
          </a:p>
        </p:txBody>
      </p:sp>
      <p:pic>
        <p:nvPicPr>
          <p:cNvPr id="5" name="Picture 4">
            <a:extLst>
              <a:ext uri="{FF2B5EF4-FFF2-40B4-BE49-F238E27FC236}">
                <a16:creationId xmlns:a16="http://schemas.microsoft.com/office/drawing/2014/main" id="{88B1EAFD-E1EC-C447-4B5C-72196DB2BAB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076056" y="1885675"/>
            <a:ext cx="3805144" cy="2035752"/>
          </a:xfrm>
          <a:prstGeom prst="rect">
            <a:avLst/>
          </a:prstGeom>
          <a:noFill/>
          <a:ln w="9525">
            <a:noFill/>
            <a:miter lim="800000"/>
            <a:headEnd/>
            <a:tailEnd/>
          </a:ln>
          <a:effectLst/>
        </p:spPr>
      </p:pic>
    </p:spTree>
    <p:extLst>
      <p:ext uri="{BB962C8B-B14F-4D97-AF65-F5344CB8AC3E}">
        <p14:creationId xmlns:p14="http://schemas.microsoft.com/office/powerpoint/2010/main" val="199426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8BD17A-8A8D-62F6-5FB9-B2FD61158D1E}"/>
              </a:ext>
            </a:extLst>
          </p:cNvPr>
          <p:cNvSpPr>
            <a:spLocks noGrp="1"/>
          </p:cNvSpPr>
          <p:nvPr>
            <p:ph idx="1"/>
          </p:nvPr>
        </p:nvSpPr>
        <p:spPr/>
        <p:txBody>
          <a:bodyPr/>
          <a:lstStyle/>
          <a:p>
            <a:pPr marL="0" indent="0">
              <a:buNone/>
            </a:pPr>
            <a:r>
              <a:rPr lang="en-US" dirty="0"/>
              <a:t>It is up to the pilot to maintain good </a:t>
            </a:r>
            <a:r>
              <a:rPr lang="en-US" b="1" dirty="0"/>
              <a:t>situational awareness</a:t>
            </a:r>
            <a:r>
              <a:rPr lang="en-US" dirty="0"/>
              <a:t>, and scan the surrounding airspace for manned aircraft. Because UAs are generally small, pilots of manned aircraft may not be able to see them. This means that the pilot of the UA is primarily responsible for avoiding collisions.</a:t>
            </a:r>
          </a:p>
          <a:p>
            <a:pPr marL="0" indent="0">
              <a:buNone/>
            </a:pPr>
            <a:r>
              <a:rPr lang="en-US" dirty="0"/>
              <a:t>If the pilot sees a parachute or other aircraft in the area, they must immediately </a:t>
            </a:r>
            <a:r>
              <a:rPr lang="en-US" b="1" dirty="0"/>
              <a:t>give way </a:t>
            </a:r>
            <a:r>
              <a:rPr lang="en-US" dirty="0"/>
              <a:t>and </a:t>
            </a:r>
            <a:r>
              <a:rPr lang="en-US" b="1" dirty="0"/>
              <a:t>keep the UA at a safe distance</a:t>
            </a:r>
            <a:r>
              <a:rPr lang="en-US" dirty="0"/>
              <a:t>. In most cases </a:t>
            </a:r>
            <a:r>
              <a:rPr lang="en-US" b="1" dirty="0"/>
              <a:t>it is safest to land the UA immediately</a:t>
            </a:r>
            <a:r>
              <a:rPr lang="en-US" dirty="0"/>
              <a:t>.</a:t>
            </a:r>
          </a:p>
          <a:p>
            <a:pPr marL="0" indent="0">
              <a:buNone/>
            </a:pPr>
            <a:endParaRPr lang="en-GB" dirty="0"/>
          </a:p>
        </p:txBody>
      </p:sp>
      <p:sp>
        <p:nvSpPr>
          <p:cNvPr id="8" name="Title 7">
            <a:extLst>
              <a:ext uri="{FF2B5EF4-FFF2-40B4-BE49-F238E27FC236}">
                <a16:creationId xmlns:a16="http://schemas.microsoft.com/office/drawing/2014/main" id="{4A4BE36E-6D0A-46A9-0CED-1F67BEA4829D}"/>
              </a:ext>
            </a:extLst>
          </p:cNvPr>
          <p:cNvSpPr>
            <a:spLocks noGrp="1"/>
          </p:cNvSpPr>
          <p:nvPr>
            <p:ph type="title"/>
          </p:nvPr>
        </p:nvSpPr>
        <p:spPr/>
        <p:txBody>
          <a:bodyPr/>
          <a:lstStyle/>
          <a:p>
            <a:r>
              <a:rPr lang="en-GB" dirty="0"/>
              <a:t>Discontinuation of flight</a:t>
            </a:r>
          </a:p>
        </p:txBody>
      </p:sp>
    </p:spTree>
    <p:extLst>
      <p:ext uri="{BB962C8B-B14F-4D97-AF65-F5344CB8AC3E}">
        <p14:creationId xmlns:p14="http://schemas.microsoft.com/office/powerpoint/2010/main" val="36371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CADAD2-AFBF-BEAA-FD69-FBBF8B03398A}"/>
              </a:ext>
            </a:extLst>
          </p:cNvPr>
          <p:cNvSpPr>
            <a:spLocks noGrp="1"/>
          </p:cNvSpPr>
          <p:nvPr>
            <p:ph idx="1"/>
          </p:nvPr>
        </p:nvSpPr>
        <p:spPr/>
        <p:txBody>
          <a:bodyPr/>
          <a:lstStyle/>
          <a:p>
            <a:pPr marL="0" indent="0">
              <a:lnSpc>
                <a:spcPct val="100000"/>
              </a:lnSpc>
              <a:buNone/>
            </a:pPr>
            <a:r>
              <a:rPr lang="en-US" sz="1400" dirty="0"/>
              <a:t>An emergency response is the action of responding to a dangerous or unexpected event, such as emergency services responding to an accident.</a:t>
            </a:r>
          </a:p>
          <a:p>
            <a:pPr marL="0" indent="0">
              <a:lnSpc>
                <a:spcPct val="100000"/>
              </a:lnSpc>
              <a:buNone/>
            </a:pPr>
            <a:endParaRPr lang="en-US" sz="1400" dirty="0"/>
          </a:p>
          <a:p>
            <a:pPr marL="0" indent="0">
              <a:lnSpc>
                <a:spcPct val="100000"/>
              </a:lnSpc>
              <a:buNone/>
            </a:pPr>
            <a:r>
              <a:rPr lang="en-US" sz="1400" dirty="0"/>
              <a:t>When there is an emergency response effort taking place in the operational area of a UAS, the UAS operation should be immediately discontinued unless it was explicitly </a:t>
            </a:r>
            <a:r>
              <a:rPr lang="en-US" sz="1400" dirty="0" err="1"/>
              <a:t>authorised</a:t>
            </a:r>
            <a:r>
              <a:rPr lang="en-US" sz="1400" dirty="0"/>
              <a:t> by the responsible emergency response services. Otherwise, a safe distance must be maintained between the UA and the emergency response site so that the UA does not interfere with, or endanger, the activities of the emergency response services. The UAS operator should take particular care to not hinder possible aerial support and to protect the privacy rights of persons involved in the emergency event.</a:t>
            </a:r>
            <a:endParaRPr lang="en-GB" sz="1400" dirty="0"/>
          </a:p>
        </p:txBody>
      </p:sp>
      <p:sp>
        <p:nvSpPr>
          <p:cNvPr id="4" name="Title 3">
            <a:extLst>
              <a:ext uri="{FF2B5EF4-FFF2-40B4-BE49-F238E27FC236}">
                <a16:creationId xmlns:a16="http://schemas.microsoft.com/office/drawing/2014/main" id="{7B146AF6-5D39-FB03-388D-21519CDE6286}"/>
              </a:ext>
            </a:extLst>
          </p:cNvPr>
          <p:cNvSpPr>
            <a:spLocks noGrp="1"/>
          </p:cNvSpPr>
          <p:nvPr>
            <p:ph type="title"/>
          </p:nvPr>
        </p:nvSpPr>
        <p:spPr/>
        <p:txBody>
          <a:bodyPr/>
          <a:lstStyle/>
          <a:p>
            <a:r>
              <a:rPr lang="en-GB" dirty="0"/>
              <a:t>Emergency response effort</a:t>
            </a:r>
          </a:p>
        </p:txBody>
      </p:sp>
    </p:spTree>
    <p:extLst>
      <p:ext uri="{BB962C8B-B14F-4D97-AF65-F5344CB8AC3E}">
        <p14:creationId xmlns:p14="http://schemas.microsoft.com/office/powerpoint/2010/main" val="51758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8ADE3-4616-F5F8-3BDA-24DBD2D3BF87}"/>
              </a:ext>
            </a:extLst>
          </p:cNvPr>
          <p:cNvSpPr>
            <a:spLocks noGrp="1"/>
          </p:cNvSpPr>
          <p:nvPr>
            <p:ph idx="1"/>
          </p:nvPr>
        </p:nvSpPr>
        <p:spPr>
          <a:xfrm>
            <a:off x="3923928" y="1203598"/>
            <a:ext cx="5112568" cy="3440853"/>
          </a:xfrm>
        </p:spPr>
        <p:txBody>
          <a:bodyPr/>
          <a:lstStyle/>
          <a:p>
            <a:pPr marL="0" indent="0">
              <a:lnSpc>
                <a:spcPct val="100000"/>
              </a:lnSpc>
              <a:buNone/>
            </a:pPr>
            <a:r>
              <a:rPr lang="en-US" sz="1200" dirty="0"/>
              <a:t>The remote pilot may be assisted by a UA observer helping them to keep the UA away from obstacles. </a:t>
            </a:r>
          </a:p>
          <a:p>
            <a:pPr marL="0" indent="0">
              <a:lnSpc>
                <a:spcPct val="100000"/>
              </a:lnSpc>
              <a:buNone/>
            </a:pPr>
            <a:r>
              <a:rPr lang="en-US" sz="1200" dirty="0"/>
              <a:t>The UA observer must be situated alongside the remote pilot </a:t>
            </a:r>
            <a:r>
              <a:rPr lang="en-US" sz="1200" dirty="0" err="1"/>
              <a:t>toprovide</a:t>
            </a:r>
            <a:r>
              <a:rPr lang="en-US" sz="1200" dirty="0"/>
              <a:t> warnings to the remote pilot by supporting them in maintaining the required separation between the UA and any obstacle, including other air traffic.</a:t>
            </a:r>
          </a:p>
          <a:p>
            <a:pPr marL="0" indent="0">
              <a:lnSpc>
                <a:spcPct val="100000"/>
              </a:lnSpc>
              <a:buNone/>
            </a:pPr>
            <a:endParaRPr lang="en-US" sz="1200" dirty="0"/>
          </a:p>
          <a:p>
            <a:pPr marL="0" indent="0">
              <a:lnSpc>
                <a:spcPct val="100000"/>
              </a:lnSpc>
              <a:buNone/>
            </a:pPr>
            <a:r>
              <a:rPr lang="en-US" sz="1200" dirty="0"/>
              <a:t>UA observers may also be used when the remote pilot conducts UAS operations in first-person view (FPV), which is a method used to control the UA with the aid of a visual system connected to the camera of the UA. In any case, including during FPV operations, the remote pilot is still responsible for the safety of the flight.</a:t>
            </a:r>
          </a:p>
          <a:p>
            <a:pPr marL="0" indent="0">
              <a:lnSpc>
                <a:spcPct val="100000"/>
              </a:lnSpc>
              <a:buNone/>
            </a:pPr>
            <a:endParaRPr lang="en-US" sz="1200" dirty="0"/>
          </a:p>
          <a:p>
            <a:pPr marL="0" indent="0">
              <a:lnSpc>
                <a:spcPct val="100000"/>
              </a:lnSpc>
              <a:buNone/>
            </a:pPr>
            <a:r>
              <a:rPr lang="en-US" sz="1200" dirty="0"/>
              <a:t>As the UA observer is situated alongside the remote pilot and they must not use aided vision (e.g. binoculars), their purpose is not to extend the range of the UA beyond the VLOS distance from the remote pilot. Exceptions are emergency situations, for instance, if the pilot must perform an emergency landing far from the pilot’s position, and binoculars can assist the pilot in safely performing such a landing.</a:t>
            </a:r>
          </a:p>
          <a:p>
            <a:pPr marL="0" indent="0">
              <a:lnSpc>
                <a:spcPct val="100000"/>
              </a:lnSpc>
              <a:buNone/>
            </a:pPr>
            <a:endParaRPr lang="en-GB" sz="1200" dirty="0"/>
          </a:p>
        </p:txBody>
      </p:sp>
      <p:sp>
        <p:nvSpPr>
          <p:cNvPr id="4" name="Title 3">
            <a:extLst>
              <a:ext uri="{FF2B5EF4-FFF2-40B4-BE49-F238E27FC236}">
                <a16:creationId xmlns:a16="http://schemas.microsoft.com/office/drawing/2014/main" id="{42725B4C-86C5-1EF8-5010-60EAD624A99F}"/>
              </a:ext>
            </a:extLst>
          </p:cNvPr>
          <p:cNvSpPr>
            <a:spLocks noGrp="1"/>
          </p:cNvSpPr>
          <p:nvPr>
            <p:ph type="title"/>
          </p:nvPr>
        </p:nvSpPr>
        <p:spPr/>
        <p:txBody>
          <a:bodyPr/>
          <a:lstStyle/>
          <a:p>
            <a:r>
              <a:rPr lang="en-GB" dirty="0"/>
              <a:t>First Person View (FPV)</a:t>
            </a:r>
          </a:p>
        </p:txBody>
      </p:sp>
      <p:pic>
        <p:nvPicPr>
          <p:cNvPr id="5" name="Picture 4">
            <a:extLst>
              <a:ext uri="{FF2B5EF4-FFF2-40B4-BE49-F238E27FC236}">
                <a16:creationId xmlns:a16="http://schemas.microsoft.com/office/drawing/2014/main" id="{D2C9D1F8-04D7-FB48-3EE5-6522F54232CB}"/>
              </a:ext>
            </a:extLst>
          </p:cNvPr>
          <p:cNvPicPr>
            <a:picLocks noChangeAspect="1"/>
          </p:cNvPicPr>
          <p:nvPr/>
        </p:nvPicPr>
        <p:blipFill>
          <a:blip r:embed="rId2"/>
          <a:stretch>
            <a:fillRect/>
          </a:stretch>
        </p:blipFill>
        <p:spPr>
          <a:xfrm>
            <a:off x="107504" y="1563638"/>
            <a:ext cx="3666723" cy="1944216"/>
          </a:xfrm>
          <a:prstGeom prst="rect">
            <a:avLst/>
          </a:prstGeom>
        </p:spPr>
      </p:pic>
    </p:spTree>
    <p:extLst>
      <p:ext uri="{BB962C8B-B14F-4D97-AF65-F5344CB8AC3E}">
        <p14:creationId xmlns:p14="http://schemas.microsoft.com/office/powerpoint/2010/main" val="48033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B5C6C-549B-A607-5D2D-03F1B351C0F1}"/>
              </a:ext>
            </a:extLst>
          </p:cNvPr>
          <p:cNvSpPr>
            <a:spLocks noGrp="1"/>
          </p:cNvSpPr>
          <p:nvPr>
            <p:ph idx="1"/>
          </p:nvPr>
        </p:nvSpPr>
        <p:spPr>
          <a:xfrm>
            <a:off x="1080000" y="1183125"/>
            <a:ext cx="7801200" cy="3440853"/>
          </a:xfrm>
        </p:spPr>
        <p:txBody>
          <a:bodyPr/>
          <a:lstStyle/>
          <a:p>
            <a:pPr marL="0" indent="0">
              <a:buNone/>
            </a:pPr>
            <a:r>
              <a:rPr lang="en-US" dirty="0"/>
              <a:t>Similar to traffic!!</a:t>
            </a:r>
          </a:p>
          <a:p>
            <a:endParaRPr lang="en-US" dirty="0"/>
          </a:p>
          <a:p>
            <a:r>
              <a:rPr lang="en-US" dirty="0"/>
              <a:t>UAs must give priority (right of way) to all other air traffic!</a:t>
            </a:r>
          </a:p>
          <a:p>
            <a:r>
              <a:rPr lang="en-US" dirty="0"/>
              <a:t>If two UAs are on crossing routes then the UA which has the other UA on its right side must give priority to the other UA</a:t>
            </a:r>
          </a:p>
          <a:p>
            <a:r>
              <a:rPr lang="en-US" dirty="0"/>
              <a:t>If two UAs approach each other head-on then both pilots must turn to the right (as seen from the direction of flight)</a:t>
            </a:r>
          </a:p>
          <a:p>
            <a:r>
              <a:rPr lang="en-US" dirty="0"/>
              <a:t>Other UAs must give priority to a UA which is going to land</a:t>
            </a:r>
          </a:p>
          <a:p>
            <a:endParaRPr lang="en-GB" dirty="0"/>
          </a:p>
        </p:txBody>
      </p:sp>
      <p:sp>
        <p:nvSpPr>
          <p:cNvPr id="4" name="Title 3">
            <a:extLst>
              <a:ext uri="{FF2B5EF4-FFF2-40B4-BE49-F238E27FC236}">
                <a16:creationId xmlns:a16="http://schemas.microsoft.com/office/drawing/2014/main" id="{E24D3690-9954-7D1B-9B25-B42AF6384A77}"/>
              </a:ext>
            </a:extLst>
          </p:cNvPr>
          <p:cNvSpPr>
            <a:spLocks noGrp="1"/>
          </p:cNvSpPr>
          <p:nvPr>
            <p:ph type="title"/>
          </p:nvPr>
        </p:nvSpPr>
        <p:spPr>
          <a:xfrm>
            <a:off x="1088982" y="297578"/>
            <a:ext cx="7776000" cy="550800"/>
          </a:xfrm>
        </p:spPr>
        <p:txBody>
          <a:bodyPr/>
          <a:lstStyle/>
          <a:p>
            <a:r>
              <a:rPr lang="en-GB" dirty="0"/>
              <a:t>Air traffic rules</a:t>
            </a:r>
          </a:p>
        </p:txBody>
      </p:sp>
    </p:spTree>
    <p:extLst>
      <p:ext uri="{BB962C8B-B14F-4D97-AF65-F5344CB8AC3E}">
        <p14:creationId xmlns:p14="http://schemas.microsoft.com/office/powerpoint/2010/main" val="267633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49CF3E-6730-BF78-29C5-880E0272A3D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499992" y="1430972"/>
            <a:ext cx="4546800" cy="2944053"/>
          </a:xfrm>
          <a:prstGeom prst="rect">
            <a:avLst/>
          </a:prstGeom>
          <a:noFill/>
        </p:spPr>
      </p:pic>
      <p:sp>
        <p:nvSpPr>
          <p:cNvPr id="4" name="Title 3">
            <a:extLst>
              <a:ext uri="{FF2B5EF4-FFF2-40B4-BE49-F238E27FC236}">
                <a16:creationId xmlns:a16="http://schemas.microsoft.com/office/drawing/2014/main" id="{136AEE28-DA72-1C4F-D0A3-E7172BD4FEAD}"/>
              </a:ext>
            </a:extLst>
          </p:cNvPr>
          <p:cNvSpPr>
            <a:spLocks noGrp="1"/>
          </p:cNvSpPr>
          <p:nvPr>
            <p:ph type="title"/>
          </p:nvPr>
        </p:nvSpPr>
        <p:spPr>
          <a:xfrm>
            <a:off x="1088982" y="297578"/>
            <a:ext cx="7776000" cy="550800"/>
          </a:xfrm>
        </p:spPr>
        <p:txBody>
          <a:bodyPr anchor="b">
            <a:normAutofit/>
          </a:bodyPr>
          <a:lstStyle/>
          <a:p>
            <a:r>
              <a:rPr lang="en-GB" dirty="0"/>
              <a:t>Airspace classification</a:t>
            </a:r>
          </a:p>
        </p:txBody>
      </p:sp>
      <p:sp>
        <p:nvSpPr>
          <p:cNvPr id="2" name="Content Placeholder 1">
            <a:extLst>
              <a:ext uri="{FF2B5EF4-FFF2-40B4-BE49-F238E27FC236}">
                <a16:creationId xmlns:a16="http://schemas.microsoft.com/office/drawing/2014/main" id="{D6A83FB2-BF65-0E02-5ADC-941CEC31FF9A}"/>
              </a:ext>
            </a:extLst>
          </p:cNvPr>
          <p:cNvSpPr>
            <a:spLocks noGrp="1"/>
          </p:cNvSpPr>
          <p:nvPr>
            <p:ph idx="1"/>
          </p:nvPr>
        </p:nvSpPr>
        <p:spPr>
          <a:xfrm>
            <a:off x="1080000" y="1183125"/>
            <a:ext cx="3347984" cy="3440853"/>
          </a:xfrm>
        </p:spPr>
        <p:txBody>
          <a:bodyPr wrap="square" anchor="t">
            <a:normAutofit/>
          </a:bodyPr>
          <a:lstStyle/>
          <a:p>
            <a:pPr marL="0" indent="0">
              <a:buNone/>
            </a:pPr>
            <a:r>
              <a:rPr lang="en-US" sz="1300"/>
              <a:t>Airspace is divided into various zones, some controlled by Air Traffic Control (ATC) and others uncontrolled depending on the class of airspace. Check local regulations to see in which airspaces you are allowed to fly, as this may vary between countries. Usually there is a no-fly zone chart for UA operations, highlighting all areas where flying is not allowed, or areas where there are more limitations (height, distance, etc.) </a:t>
            </a:r>
            <a:endParaRPr lang="en-GB" sz="1300"/>
          </a:p>
        </p:txBody>
      </p:sp>
    </p:spTree>
    <p:extLst>
      <p:ext uri="{BB962C8B-B14F-4D97-AF65-F5344CB8AC3E}">
        <p14:creationId xmlns:p14="http://schemas.microsoft.com/office/powerpoint/2010/main" val="181358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50053D1-7342-7AB2-2B3D-C1ADAF61E6FC}"/>
              </a:ext>
            </a:extLst>
          </p:cNvPr>
          <p:cNvSpPr>
            <a:spLocks noGrp="1"/>
          </p:cNvSpPr>
          <p:nvPr>
            <p:ph idx="1"/>
          </p:nvPr>
        </p:nvSpPr>
        <p:spPr>
          <a:xfrm>
            <a:off x="467544" y="1183125"/>
            <a:ext cx="4176464" cy="3440853"/>
          </a:xfrm>
        </p:spPr>
        <p:txBody>
          <a:bodyPr/>
          <a:lstStyle/>
          <a:p>
            <a:pPr>
              <a:lnSpc>
                <a:spcPct val="100000"/>
              </a:lnSpc>
            </a:pPr>
            <a:r>
              <a:rPr lang="en-US" sz="1100" dirty="0"/>
              <a:t>Aerodromes : airports, airfields, heliports, flying clubs.</a:t>
            </a:r>
          </a:p>
          <a:p>
            <a:pPr>
              <a:lnSpc>
                <a:spcPct val="100000"/>
              </a:lnSpc>
            </a:pPr>
            <a:r>
              <a:rPr lang="en-US" sz="1100" dirty="0"/>
              <a:t>Control Zones (Controlled Traffic Region or CTR): controlled airspace surrounding large airports</a:t>
            </a:r>
          </a:p>
          <a:p>
            <a:pPr>
              <a:lnSpc>
                <a:spcPct val="100000"/>
              </a:lnSpc>
            </a:pPr>
            <a:r>
              <a:rPr lang="en-US" sz="1100" dirty="0"/>
              <a:t>Military training areas: usually used for helicopter training, and thus often train at low level.</a:t>
            </a:r>
          </a:p>
          <a:p>
            <a:pPr>
              <a:lnSpc>
                <a:spcPct val="100000"/>
              </a:lnSpc>
            </a:pPr>
            <a:r>
              <a:rPr lang="en-US" sz="1100" dirty="0"/>
              <a:t>Low flying areas and routes: areas where military planes and other aircraft are permitted to fly much lower than usual. </a:t>
            </a:r>
          </a:p>
          <a:p>
            <a:pPr>
              <a:lnSpc>
                <a:spcPct val="100000"/>
              </a:lnSpc>
            </a:pPr>
            <a:r>
              <a:rPr lang="en-US" sz="1100" dirty="0"/>
              <a:t>Prohibited areas</a:t>
            </a:r>
          </a:p>
          <a:p>
            <a:pPr>
              <a:lnSpc>
                <a:spcPct val="100000"/>
              </a:lnSpc>
            </a:pPr>
            <a:r>
              <a:rPr lang="en-US" sz="1100" dirty="0"/>
              <a:t>Restricted areas</a:t>
            </a:r>
          </a:p>
          <a:p>
            <a:pPr>
              <a:lnSpc>
                <a:spcPct val="100000"/>
              </a:lnSpc>
            </a:pPr>
            <a:r>
              <a:rPr lang="en-US" sz="1100" dirty="0"/>
              <a:t>Dangerous areas</a:t>
            </a:r>
          </a:p>
          <a:p>
            <a:pPr>
              <a:lnSpc>
                <a:spcPct val="100000"/>
              </a:lnSpc>
            </a:pPr>
            <a:r>
              <a:rPr lang="en-US" sz="1100" dirty="0"/>
              <a:t>Nature reserves (Nature 2000: check)</a:t>
            </a:r>
          </a:p>
          <a:p>
            <a:pPr>
              <a:lnSpc>
                <a:spcPct val="100000"/>
              </a:lnSpc>
            </a:pPr>
            <a:endParaRPr lang="en-GB" sz="1100" dirty="0"/>
          </a:p>
        </p:txBody>
      </p:sp>
      <p:sp>
        <p:nvSpPr>
          <p:cNvPr id="6" name="Title 5">
            <a:extLst>
              <a:ext uri="{FF2B5EF4-FFF2-40B4-BE49-F238E27FC236}">
                <a16:creationId xmlns:a16="http://schemas.microsoft.com/office/drawing/2014/main" id="{07E483C7-53CF-8FE3-5596-25294FBDB2D2}"/>
              </a:ext>
            </a:extLst>
          </p:cNvPr>
          <p:cNvSpPr>
            <a:spLocks noGrp="1"/>
          </p:cNvSpPr>
          <p:nvPr>
            <p:ph type="title"/>
          </p:nvPr>
        </p:nvSpPr>
        <p:spPr/>
        <p:txBody>
          <a:bodyPr/>
          <a:lstStyle/>
          <a:p>
            <a:r>
              <a:rPr lang="en-GB" dirty="0"/>
              <a:t>Usual no fly zones</a:t>
            </a:r>
          </a:p>
        </p:txBody>
      </p:sp>
      <p:pic>
        <p:nvPicPr>
          <p:cNvPr id="9" name="Picture 8">
            <a:extLst>
              <a:ext uri="{FF2B5EF4-FFF2-40B4-BE49-F238E27FC236}">
                <a16:creationId xmlns:a16="http://schemas.microsoft.com/office/drawing/2014/main" id="{BD2024B1-9651-2743-5E78-C3F1B0500659}"/>
              </a:ext>
            </a:extLst>
          </p:cNvPr>
          <p:cNvPicPr>
            <a:picLocks noChangeAspect="1"/>
          </p:cNvPicPr>
          <p:nvPr/>
        </p:nvPicPr>
        <p:blipFill>
          <a:blip r:embed="rId2"/>
          <a:stretch>
            <a:fillRect/>
          </a:stretch>
        </p:blipFill>
        <p:spPr>
          <a:xfrm>
            <a:off x="4905306" y="1059582"/>
            <a:ext cx="4045957" cy="3096344"/>
          </a:xfrm>
          <a:prstGeom prst="rect">
            <a:avLst/>
          </a:prstGeom>
        </p:spPr>
      </p:pic>
    </p:spTree>
    <p:extLst>
      <p:ext uri="{BB962C8B-B14F-4D97-AF65-F5344CB8AC3E}">
        <p14:creationId xmlns:p14="http://schemas.microsoft.com/office/powerpoint/2010/main" val="359882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BE1BEC-F8C6-AE63-4290-6E70DE285595}"/>
              </a:ext>
            </a:extLst>
          </p:cNvPr>
          <p:cNvSpPr>
            <a:spLocks noGrp="1"/>
          </p:cNvSpPr>
          <p:nvPr>
            <p:ph idx="1"/>
          </p:nvPr>
        </p:nvSpPr>
        <p:spPr/>
        <p:txBody>
          <a:bodyPr/>
          <a:lstStyle/>
          <a:p>
            <a:r>
              <a:rPr lang="en-GB" dirty="0"/>
              <a:t>Aviation usually use ZULU time (UTC). Greenwich time</a:t>
            </a:r>
          </a:p>
          <a:p>
            <a:r>
              <a:rPr lang="en-GB" dirty="0"/>
              <a:t>SR= sunrise, SS= sunset. Flying time during the Uniform Daylight Period (UDP) 15 min before SR and 15 after SS.</a:t>
            </a:r>
          </a:p>
          <a:p>
            <a:r>
              <a:rPr lang="en-GB" dirty="0"/>
              <a:t>Flying by night is usually prohibited. (Check locally)</a:t>
            </a:r>
          </a:p>
          <a:p>
            <a:r>
              <a:rPr lang="en-GB" dirty="0"/>
              <a:t>Verify what time is used in the aeronautical information you use.</a:t>
            </a:r>
          </a:p>
        </p:txBody>
      </p:sp>
      <p:sp>
        <p:nvSpPr>
          <p:cNvPr id="4" name="Title 3">
            <a:extLst>
              <a:ext uri="{FF2B5EF4-FFF2-40B4-BE49-F238E27FC236}">
                <a16:creationId xmlns:a16="http://schemas.microsoft.com/office/drawing/2014/main" id="{96BDBC0F-3EB9-9F8B-AFF1-11A5B153774C}"/>
              </a:ext>
            </a:extLst>
          </p:cNvPr>
          <p:cNvSpPr>
            <a:spLocks noGrp="1"/>
          </p:cNvSpPr>
          <p:nvPr>
            <p:ph type="title"/>
          </p:nvPr>
        </p:nvSpPr>
        <p:spPr/>
        <p:txBody>
          <a:bodyPr/>
          <a:lstStyle/>
          <a:p>
            <a:r>
              <a:rPr lang="en-GB" dirty="0"/>
              <a:t>Flying times</a:t>
            </a:r>
          </a:p>
        </p:txBody>
      </p:sp>
    </p:spTree>
    <p:extLst>
      <p:ext uri="{BB962C8B-B14F-4D97-AF65-F5344CB8AC3E}">
        <p14:creationId xmlns:p14="http://schemas.microsoft.com/office/powerpoint/2010/main" val="141286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7FA88-13A5-9BEA-1DBC-EE7A4E461650}"/>
              </a:ext>
            </a:extLst>
          </p:cNvPr>
          <p:cNvSpPr>
            <a:spLocks noGrp="1"/>
          </p:cNvSpPr>
          <p:nvPr>
            <p:ph type="title"/>
          </p:nvPr>
        </p:nvSpPr>
        <p:spPr/>
        <p:txBody>
          <a:bodyPr/>
          <a:lstStyle/>
          <a:p>
            <a:r>
              <a:rPr lang="en-GB" dirty="0"/>
              <a:t>Accident and incident reporting</a:t>
            </a:r>
          </a:p>
        </p:txBody>
      </p:sp>
      <p:sp>
        <p:nvSpPr>
          <p:cNvPr id="4" name="Content Placeholder 3">
            <a:extLst>
              <a:ext uri="{FF2B5EF4-FFF2-40B4-BE49-F238E27FC236}">
                <a16:creationId xmlns:a16="http://schemas.microsoft.com/office/drawing/2014/main" id="{74782D31-311A-FAAB-33B6-63141B0DA9D8}"/>
              </a:ext>
            </a:extLst>
          </p:cNvPr>
          <p:cNvSpPr>
            <a:spLocks noGrp="1"/>
          </p:cNvSpPr>
          <p:nvPr>
            <p:ph idx="1"/>
          </p:nvPr>
        </p:nvSpPr>
        <p:spPr>
          <a:xfrm>
            <a:off x="1080000" y="1183125"/>
            <a:ext cx="2123848" cy="3440853"/>
          </a:xfrm>
        </p:spPr>
        <p:txBody>
          <a:bodyPr/>
          <a:lstStyle/>
          <a:p>
            <a:pPr marL="0" indent="0">
              <a:lnSpc>
                <a:spcPct val="100000"/>
              </a:lnSpc>
              <a:buNone/>
            </a:pPr>
            <a:r>
              <a:rPr lang="en-GB" sz="1200" dirty="0"/>
              <a:t>ACCIDENT</a:t>
            </a:r>
          </a:p>
          <a:p>
            <a:pPr marL="0" indent="0">
              <a:lnSpc>
                <a:spcPct val="100000"/>
              </a:lnSpc>
              <a:buNone/>
            </a:pPr>
            <a:r>
              <a:rPr lang="en-US" sz="1200" dirty="0"/>
              <a:t>During time engines are on or the drone is in the air.</a:t>
            </a:r>
          </a:p>
          <a:p>
            <a:pPr marL="0" indent="0">
              <a:lnSpc>
                <a:spcPct val="100000"/>
              </a:lnSpc>
              <a:buNone/>
            </a:pPr>
            <a:r>
              <a:rPr lang="en-US" sz="1200" dirty="0"/>
              <a:t>a person is fatally or seriously injured as a result of direct contact with any part of the UA, including parts which have become detached from the UA or direct exposure to the engine exhaust stream.</a:t>
            </a:r>
          </a:p>
          <a:p>
            <a:pPr marL="0" indent="0">
              <a:lnSpc>
                <a:spcPct val="100000"/>
              </a:lnSpc>
              <a:buNone/>
            </a:pPr>
            <a:endParaRPr lang="en-US" sz="1200" dirty="0"/>
          </a:p>
          <a:p>
            <a:pPr marL="0" indent="0">
              <a:lnSpc>
                <a:spcPct val="100000"/>
              </a:lnSpc>
              <a:buNone/>
            </a:pPr>
            <a:r>
              <a:rPr lang="en-US" sz="1200" dirty="0"/>
              <a:t>It must be reported</a:t>
            </a:r>
            <a:endParaRPr lang="en-GB" sz="1200" dirty="0"/>
          </a:p>
        </p:txBody>
      </p:sp>
      <p:sp>
        <p:nvSpPr>
          <p:cNvPr id="5" name="Content Placeholder 4">
            <a:extLst>
              <a:ext uri="{FF2B5EF4-FFF2-40B4-BE49-F238E27FC236}">
                <a16:creationId xmlns:a16="http://schemas.microsoft.com/office/drawing/2014/main" id="{CCCF7AD1-B694-B6B1-DA1F-8F192E3CF476}"/>
              </a:ext>
            </a:extLst>
          </p:cNvPr>
          <p:cNvSpPr>
            <a:spLocks noGrp="1"/>
          </p:cNvSpPr>
          <p:nvPr>
            <p:ph idx="18"/>
          </p:nvPr>
        </p:nvSpPr>
        <p:spPr>
          <a:xfrm>
            <a:off x="3275856" y="1203598"/>
            <a:ext cx="2148960" cy="3440853"/>
          </a:xfrm>
        </p:spPr>
        <p:txBody>
          <a:bodyPr/>
          <a:lstStyle/>
          <a:p>
            <a:pPr marL="0" indent="0">
              <a:lnSpc>
                <a:spcPct val="100000"/>
              </a:lnSpc>
              <a:buNone/>
            </a:pPr>
            <a:r>
              <a:rPr lang="en-GB" sz="1200" dirty="0"/>
              <a:t>SERIOUS ACCIDENT</a:t>
            </a:r>
          </a:p>
          <a:p>
            <a:pPr marL="0" indent="0">
              <a:lnSpc>
                <a:spcPct val="100000"/>
              </a:lnSpc>
              <a:buNone/>
            </a:pPr>
            <a:r>
              <a:rPr lang="en-US" sz="1200" dirty="0"/>
              <a:t>During time engines are on or the drone is in the air.</a:t>
            </a:r>
          </a:p>
          <a:p>
            <a:pPr marL="0" indent="0">
              <a:lnSpc>
                <a:spcPct val="100000"/>
              </a:lnSpc>
              <a:buNone/>
            </a:pPr>
            <a:r>
              <a:rPr lang="en-US" sz="1200" dirty="0"/>
              <a:t>An event involving circumstances indicating that there was a high probability of an accident and is associated with the operation of an aircraft.</a:t>
            </a:r>
          </a:p>
          <a:p>
            <a:pPr marL="0" indent="0">
              <a:lnSpc>
                <a:spcPct val="100000"/>
              </a:lnSpc>
              <a:buNone/>
            </a:pPr>
            <a:endParaRPr lang="en-US" sz="1200" dirty="0"/>
          </a:p>
          <a:p>
            <a:pPr marL="0" indent="0">
              <a:lnSpc>
                <a:spcPct val="100000"/>
              </a:lnSpc>
              <a:buNone/>
            </a:pPr>
            <a:r>
              <a:rPr lang="en-US" sz="1200" dirty="0"/>
              <a:t>It must be reported</a:t>
            </a:r>
            <a:endParaRPr lang="en-GB" sz="1200" dirty="0"/>
          </a:p>
        </p:txBody>
      </p:sp>
      <p:sp>
        <p:nvSpPr>
          <p:cNvPr id="7" name="Content Placeholder 4">
            <a:extLst>
              <a:ext uri="{FF2B5EF4-FFF2-40B4-BE49-F238E27FC236}">
                <a16:creationId xmlns:a16="http://schemas.microsoft.com/office/drawing/2014/main" id="{B69C99BC-7008-4A3F-D9B7-64E0A1E954EF}"/>
              </a:ext>
            </a:extLst>
          </p:cNvPr>
          <p:cNvSpPr txBox="1">
            <a:spLocks/>
          </p:cNvSpPr>
          <p:nvPr/>
        </p:nvSpPr>
        <p:spPr bwMode="auto">
          <a:xfrm>
            <a:off x="5436096" y="1203598"/>
            <a:ext cx="36004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indent="0">
              <a:lnSpc>
                <a:spcPct val="100000"/>
              </a:lnSpc>
              <a:buFont typeface="Wingdings" pitchFamily="2" charset="2"/>
              <a:buNone/>
            </a:pPr>
            <a:r>
              <a:rPr lang="en-GB" sz="1200" kern="0" dirty="0"/>
              <a:t>INCIDENT</a:t>
            </a:r>
          </a:p>
          <a:p>
            <a:pPr marL="0" indent="0">
              <a:lnSpc>
                <a:spcPct val="100000"/>
              </a:lnSpc>
              <a:buFont typeface="Wingdings" pitchFamily="2" charset="2"/>
              <a:buNone/>
            </a:pPr>
            <a:r>
              <a:rPr lang="en-US" sz="1200" kern="0" dirty="0"/>
              <a:t>A.	Any safety-related event which exposes an aircraft or persons to danger or which, if it had not been corrected or compensated for, could have exposed them to danger;</a:t>
            </a:r>
          </a:p>
          <a:p>
            <a:pPr marL="0" indent="0">
              <a:lnSpc>
                <a:spcPct val="100000"/>
              </a:lnSpc>
              <a:buFont typeface="Wingdings" pitchFamily="2" charset="2"/>
              <a:buNone/>
            </a:pPr>
            <a:r>
              <a:rPr lang="en-US" sz="1200" kern="0" dirty="0"/>
              <a:t>B.	An event resulting in damage or a structural defect of the UA which reduces its strength, performance or flight properties and which normally requires extensive repair or replacement of the affected part, except in the case of engine/motor failure or damage which is limited to the engine/motor, its cover or components; or damage limited to the propellers, wing tips, antennas, </a:t>
            </a:r>
            <a:r>
              <a:rPr lang="en-US" sz="1200" kern="0" dirty="0" err="1"/>
              <a:t>tyres</a:t>
            </a:r>
            <a:r>
              <a:rPr lang="en-US" sz="1200" kern="0" dirty="0"/>
              <a:t>, brakes, fairings or dents or small holes in the UA fuselage;</a:t>
            </a:r>
          </a:p>
          <a:p>
            <a:pPr marL="0" indent="0">
              <a:lnSpc>
                <a:spcPct val="100000"/>
              </a:lnSpc>
              <a:buFont typeface="Wingdings" pitchFamily="2" charset="2"/>
              <a:buNone/>
            </a:pPr>
            <a:r>
              <a:rPr lang="en-US" sz="1200" kern="0" dirty="0"/>
              <a:t>C.	An event resulting in the loss or inaccessibility of the UA.</a:t>
            </a:r>
          </a:p>
          <a:p>
            <a:pPr marL="0" indent="0">
              <a:lnSpc>
                <a:spcPct val="100000"/>
              </a:lnSpc>
              <a:buFont typeface="Wingdings" pitchFamily="2" charset="2"/>
              <a:buNone/>
            </a:pPr>
            <a:endParaRPr lang="en-GB" sz="1200" kern="0" dirty="0"/>
          </a:p>
        </p:txBody>
      </p:sp>
    </p:spTree>
    <p:extLst>
      <p:ext uri="{BB962C8B-B14F-4D97-AF65-F5344CB8AC3E}">
        <p14:creationId xmlns:p14="http://schemas.microsoft.com/office/powerpoint/2010/main" val="245004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AB52-440E-CC61-7DB4-7E63249D356F}"/>
              </a:ext>
            </a:extLst>
          </p:cNvPr>
          <p:cNvSpPr>
            <a:spLocks noGrp="1"/>
          </p:cNvSpPr>
          <p:nvPr>
            <p:ph type="title"/>
          </p:nvPr>
        </p:nvSpPr>
        <p:spPr/>
        <p:txBody>
          <a:bodyPr/>
          <a:lstStyle/>
          <a:p>
            <a:r>
              <a:rPr lang="en-GB" dirty="0"/>
              <a:t>certificates</a:t>
            </a:r>
          </a:p>
        </p:txBody>
      </p:sp>
      <p:sp>
        <p:nvSpPr>
          <p:cNvPr id="3" name="Content Placeholder 2">
            <a:extLst>
              <a:ext uri="{FF2B5EF4-FFF2-40B4-BE49-F238E27FC236}">
                <a16:creationId xmlns:a16="http://schemas.microsoft.com/office/drawing/2014/main" id="{E17147AC-855C-D430-EB70-FDBF6A2EDE20}"/>
              </a:ext>
            </a:extLst>
          </p:cNvPr>
          <p:cNvSpPr>
            <a:spLocks noGrp="1"/>
          </p:cNvSpPr>
          <p:nvPr>
            <p:ph idx="1"/>
          </p:nvPr>
        </p:nvSpPr>
        <p:spPr/>
        <p:txBody>
          <a:bodyPr/>
          <a:lstStyle/>
          <a:p>
            <a:pPr>
              <a:lnSpc>
                <a:spcPct val="100000"/>
              </a:lnSpc>
            </a:pPr>
            <a:r>
              <a:rPr lang="en-GB" sz="1600" dirty="0"/>
              <a:t>For drones of 250 gr or more. EASA (</a:t>
            </a:r>
            <a:r>
              <a:rPr lang="en-US" sz="1600" dirty="0"/>
              <a:t>European Union Aviation Safety Agency)</a:t>
            </a:r>
            <a:r>
              <a:rPr lang="en-GB" sz="1600" dirty="0"/>
              <a:t> 3 categories based on RISK (people involved + drone weight)</a:t>
            </a:r>
          </a:p>
          <a:p>
            <a:pPr>
              <a:lnSpc>
                <a:spcPct val="100000"/>
              </a:lnSpc>
            </a:pPr>
            <a:endParaRPr lang="en-GB" sz="1600" dirty="0"/>
          </a:p>
        </p:txBody>
      </p:sp>
      <p:pic>
        <p:nvPicPr>
          <p:cNvPr id="6" name="Picture 5">
            <a:extLst>
              <a:ext uri="{FF2B5EF4-FFF2-40B4-BE49-F238E27FC236}">
                <a16:creationId xmlns:a16="http://schemas.microsoft.com/office/drawing/2014/main" id="{7002D845-C76F-ECD8-3BDE-DF01CFBA268D}"/>
              </a:ext>
            </a:extLst>
          </p:cNvPr>
          <p:cNvPicPr>
            <a:picLocks noChangeAspect="1"/>
          </p:cNvPicPr>
          <p:nvPr/>
        </p:nvPicPr>
        <p:blipFill>
          <a:blip r:embed="rId2"/>
          <a:stretch>
            <a:fillRect/>
          </a:stretch>
        </p:blipFill>
        <p:spPr>
          <a:xfrm>
            <a:off x="2915816" y="1851670"/>
            <a:ext cx="5760640" cy="3176001"/>
          </a:xfrm>
          <a:prstGeom prst="rect">
            <a:avLst/>
          </a:prstGeom>
        </p:spPr>
      </p:pic>
      <p:sp>
        <p:nvSpPr>
          <p:cNvPr id="7" name="Oval 6">
            <a:extLst>
              <a:ext uri="{FF2B5EF4-FFF2-40B4-BE49-F238E27FC236}">
                <a16:creationId xmlns:a16="http://schemas.microsoft.com/office/drawing/2014/main" id="{0BF94FAA-4758-D8BA-DE26-54717FB948BD}"/>
              </a:ext>
            </a:extLst>
          </p:cNvPr>
          <p:cNvSpPr/>
          <p:nvPr/>
        </p:nvSpPr>
        <p:spPr>
          <a:xfrm>
            <a:off x="2771800" y="1851670"/>
            <a:ext cx="2088232" cy="3168352"/>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92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5D5B74D-7F3C-B315-E99B-497E5549E27D}"/>
              </a:ext>
            </a:extLst>
          </p:cNvPr>
          <p:cNvSpPr>
            <a:spLocks noGrp="1"/>
          </p:cNvSpPr>
          <p:nvPr>
            <p:ph idx="1"/>
          </p:nvPr>
        </p:nvSpPr>
        <p:spPr>
          <a:xfrm>
            <a:off x="1043608" y="1059582"/>
            <a:ext cx="7801200" cy="3744416"/>
          </a:xfrm>
        </p:spPr>
        <p:txBody>
          <a:bodyPr/>
          <a:lstStyle/>
          <a:p>
            <a:pPr>
              <a:lnSpc>
                <a:spcPct val="100000"/>
              </a:lnSpc>
            </a:pPr>
            <a:r>
              <a:rPr lang="en-US" sz="1000" dirty="0"/>
              <a:t>Injury to persons (operator's crew or third parties) due to contact with the UA</a:t>
            </a:r>
          </a:p>
          <a:p>
            <a:pPr>
              <a:lnSpc>
                <a:spcPct val="100000"/>
              </a:lnSpc>
            </a:pPr>
            <a:r>
              <a:rPr lang="en-US" sz="1000" dirty="0"/>
              <a:t>Collision or near-collision with another aircraft (manned or unmanned)</a:t>
            </a:r>
          </a:p>
          <a:p>
            <a:pPr>
              <a:lnSpc>
                <a:spcPct val="100000"/>
              </a:lnSpc>
            </a:pPr>
            <a:r>
              <a:rPr lang="en-US" sz="1000" dirty="0"/>
              <a:t>Emergency landings and precautionary landings</a:t>
            </a:r>
          </a:p>
          <a:p>
            <a:pPr>
              <a:lnSpc>
                <a:spcPct val="100000"/>
              </a:lnSpc>
            </a:pPr>
            <a:r>
              <a:rPr lang="en-US" sz="1000" dirty="0"/>
              <a:t>Loss of the UA (fly-away), even if it is later recovered</a:t>
            </a:r>
          </a:p>
          <a:p>
            <a:pPr>
              <a:lnSpc>
                <a:spcPct val="100000"/>
              </a:lnSpc>
            </a:pPr>
            <a:r>
              <a:rPr lang="en-US" sz="1000" dirty="0"/>
              <a:t>Temporary or permanent loss of control of the UA</a:t>
            </a:r>
          </a:p>
          <a:p>
            <a:pPr>
              <a:lnSpc>
                <a:spcPct val="100000"/>
              </a:lnSpc>
            </a:pPr>
            <a:r>
              <a:rPr lang="en-US" sz="1000" dirty="0"/>
              <a:t>Landing outside the safety zone, at close proximity to uninvolved persons, buildings, obstacles, roads, boats, vehicles, etc.</a:t>
            </a:r>
          </a:p>
          <a:p>
            <a:pPr>
              <a:lnSpc>
                <a:spcPct val="100000"/>
              </a:lnSpc>
            </a:pPr>
            <a:r>
              <a:rPr lang="en-US" sz="1000" dirty="0"/>
              <a:t>Bird strike or attack by birds</a:t>
            </a:r>
          </a:p>
          <a:p>
            <a:pPr>
              <a:lnSpc>
                <a:spcPct val="100000"/>
              </a:lnSpc>
            </a:pPr>
            <a:r>
              <a:rPr lang="en-US" sz="1000" dirty="0"/>
              <a:t>Problems with the batteries, fuel or oil</a:t>
            </a:r>
          </a:p>
          <a:p>
            <a:pPr>
              <a:lnSpc>
                <a:spcPct val="100000"/>
              </a:lnSpc>
            </a:pPr>
            <a:r>
              <a:rPr lang="en-US" sz="1000" dirty="0"/>
              <a:t>Wrongly loaded or overloaded</a:t>
            </a:r>
          </a:p>
          <a:p>
            <a:pPr>
              <a:lnSpc>
                <a:spcPct val="100000"/>
              </a:lnSpc>
            </a:pPr>
            <a:r>
              <a:rPr lang="en-US" sz="1000" dirty="0"/>
              <a:t>Pilot incapacitated due to illness or feeling unwell during the flight</a:t>
            </a:r>
          </a:p>
          <a:p>
            <a:pPr>
              <a:lnSpc>
                <a:spcPct val="100000"/>
              </a:lnSpc>
            </a:pPr>
            <a:r>
              <a:rPr lang="en-US" sz="1000" dirty="0"/>
              <a:t>MSAFE incidents</a:t>
            </a:r>
          </a:p>
          <a:p>
            <a:pPr>
              <a:lnSpc>
                <a:spcPct val="100000"/>
              </a:lnSpc>
            </a:pPr>
            <a:r>
              <a:rPr lang="en-US" sz="1000" dirty="0"/>
              <a:t>Problems during the flight which affect flight safety</a:t>
            </a:r>
          </a:p>
          <a:p>
            <a:pPr>
              <a:lnSpc>
                <a:spcPct val="100000"/>
              </a:lnSpc>
            </a:pPr>
            <a:r>
              <a:rPr lang="en-US" sz="1000" dirty="0"/>
              <a:t>Damage to the UA or damage to the property of third parties due to contact with the UA</a:t>
            </a:r>
          </a:p>
          <a:p>
            <a:pPr>
              <a:lnSpc>
                <a:spcPct val="100000"/>
              </a:lnSpc>
            </a:pPr>
            <a:r>
              <a:rPr lang="en-US" sz="1000" dirty="0"/>
              <a:t>Incorrect procedures</a:t>
            </a:r>
          </a:p>
          <a:p>
            <a:pPr>
              <a:lnSpc>
                <a:spcPct val="100000"/>
              </a:lnSpc>
            </a:pPr>
            <a:r>
              <a:rPr lang="en-US" sz="1000" dirty="0"/>
              <a:t>Problems due to the condition of the take-off and landing place</a:t>
            </a:r>
          </a:p>
          <a:p>
            <a:pPr>
              <a:lnSpc>
                <a:spcPct val="100000"/>
              </a:lnSpc>
            </a:pPr>
            <a:r>
              <a:rPr lang="en-US" sz="1000" dirty="0"/>
              <a:t>Technical problems</a:t>
            </a:r>
          </a:p>
          <a:p>
            <a:pPr>
              <a:lnSpc>
                <a:spcPct val="100000"/>
              </a:lnSpc>
            </a:pPr>
            <a:r>
              <a:rPr lang="en-US" sz="1000" dirty="0"/>
              <a:t>Technical malfunctions affecting the flight properties of the UA</a:t>
            </a:r>
          </a:p>
          <a:p>
            <a:pPr>
              <a:lnSpc>
                <a:spcPct val="100000"/>
              </a:lnSpc>
            </a:pPr>
            <a:r>
              <a:rPr lang="en-US" sz="1000" dirty="0"/>
              <a:t>Fire or smoke (UA or ground station)</a:t>
            </a:r>
          </a:p>
          <a:p>
            <a:pPr>
              <a:lnSpc>
                <a:spcPct val="100000"/>
              </a:lnSpc>
            </a:pPr>
            <a:r>
              <a:rPr lang="en-US" sz="1000" dirty="0"/>
              <a:t>Temporary or permanent loss of the Command and Control (C2) link</a:t>
            </a:r>
          </a:p>
          <a:p>
            <a:pPr>
              <a:lnSpc>
                <a:spcPct val="100000"/>
              </a:lnSpc>
            </a:pPr>
            <a:r>
              <a:rPr lang="en-US" sz="1000" dirty="0"/>
              <a:t>Deliberate violation by the Remote Pilot of the rules and regulations, in the interest of safety</a:t>
            </a:r>
          </a:p>
          <a:p>
            <a:pPr>
              <a:lnSpc>
                <a:spcPct val="100000"/>
              </a:lnSpc>
            </a:pPr>
            <a:endParaRPr lang="en-GB" sz="1000" dirty="0"/>
          </a:p>
        </p:txBody>
      </p:sp>
      <p:sp>
        <p:nvSpPr>
          <p:cNvPr id="6" name="Title 5">
            <a:extLst>
              <a:ext uri="{FF2B5EF4-FFF2-40B4-BE49-F238E27FC236}">
                <a16:creationId xmlns:a16="http://schemas.microsoft.com/office/drawing/2014/main" id="{EB7CCA60-3A10-06A3-0067-0E83CC6D4437}"/>
              </a:ext>
            </a:extLst>
          </p:cNvPr>
          <p:cNvSpPr>
            <a:spLocks noGrp="1"/>
          </p:cNvSpPr>
          <p:nvPr>
            <p:ph type="title"/>
          </p:nvPr>
        </p:nvSpPr>
        <p:spPr/>
        <p:txBody>
          <a:bodyPr/>
          <a:lstStyle/>
          <a:p>
            <a:r>
              <a:rPr lang="en-GB" dirty="0"/>
              <a:t>Examples of reportable events</a:t>
            </a:r>
          </a:p>
        </p:txBody>
      </p:sp>
    </p:spTree>
    <p:extLst>
      <p:ext uri="{BB962C8B-B14F-4D97-AF65-F5344CB8AC3E}">
        <p14:creationId xmlns:p14="http://schemas.microsoft.com/office/powerpoint/2010/main" val="8678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C870EE-F465-3AFE-DB5F-BBFBFE78A519}"/>
              </a:ext>
            </a:extLst>
          </p:cNvPr>
          <p:cNvSpPr>
            <a:spLocks noGrp="1"/>
          </p:cNvSpPr>
          <p:nvPr>
            <p:ph idx="1"/>
          </p:nvPr>
        </p:nvSpPr>
        <p:spPr/>
        <p:txBody>
          <a:bodyPr/>
          <a:lstStyle/>
          <a:p>
            <a:pPr marL="0" indent="0">
              <a:buNone/>
            </a:pPr>
            <a:r>
              <a:rPr lang="en-GB" dirty="0"/>
              <a:t>Accidents and incidents can be investigated as:</a:t>
            </a:r>
          </a:p>
          <a:p>
            <a:r>
              <a:rPr lang="en-US" dirty="0"/>
              <a:t>A safety investigation by the Safety Board to determine the underlying causes so that the aviation community can learn from them. Any information you give to this investigation cannot be used for a criminal investigation.</a:t>
            </a:r>
          </a:p>
          <a:p>
            <a:r>
              <a:rPr lang="en-US" dirty="0"/>
              <a:t>A criminal investigation by the Aviation Police or other government body, to determine if you have committed a crime and should be prosecuted in court. This investigation is completely separated from a Safety Board investigation</a:t>
            </a:r>
          </a:p>
          <a:p>
            <a:endParaRPr lang="en-GB" dirty="0"/>
          </a:p>
        </p:txBody>
      </p:sp>
      <p:sp>
        <p:nvSpPr>
          <p:cNvPr id="4" name="Title 3">
            <a:extLst>
              <a:ext uri="{FF2B5EF4-FFF2-40B4-BE49-F238E27FC236}">
                <a16:creationId xmlns:a16="http://schemas.microsoft.com/office/drawing/2014/main" id="{4C02D48B-3736-733B-C9BA-896DB21DED93}"/>
              </a:ext>
            </a:extLst>
          </p:cNvPr>
          <p:cNvSpPr>
            <a:spLocks noGrp="1"/>
          </p:cNvSpPr>
          <p:nvPr>
            <p:ph type="title"/>
          </p:nvPr>
        </p:nvSpPr>
        <p:spPr/>
        <p:txBody>
          <a:bodyPr/>
          <a:lstStyle/>
          <a:p>
            <a:r>
              <a:rPr lang="en-GB" dirty="0"/>
              <a:t>Investigations</a:t>
            </a:r>
          </a:p>
        </p:txBody>
      </p:sp>
    </p:spTree>
    <p:extLst>
      <p:ext uri="{BB962C8B-B14F-4D97-AF65-F5344CB8AC3E}">
        <p14:creationId xmlns:p14="http://schemas.microsoft.com/office/powerpoint/2010/main" val="323010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7FF4D-ACF0-C4DA-CAB4-94B471F0A607}"/>
              </a:ext>
            </a:extLst>
          </p:cNvPr>
          <p:cNvSpPr>
            <a:spLocks noGrp="1"/>
          </p:cNvSpPr>
          <p:nvPr>
            <p:ph idx="1"/>
          </p:nvPr>
        </p:nvSpPr>
        <p:spPr/>
        <p:txBody>
          <a:bodyPr/>
          <a:lstStyle/>
          <a:p>
            <a:r>
              <a:rPr lang="en-US" dirty="0"/>
              <a:t>In case of an AIRPROX (air proximity incident) your UA and another aircraft (UA or conventional aircraft) came so close to each other that there was a risk of an accident. This must be reported using a special AIRPROX form, usually found on the local AIS website.</a:t>
            </a:r>
          </a:p>
          <a:p>
            <a:r>
              <a:rPr lang="en-US" dirty="0"/>
              <a:t>Just culture means a culture in which front-line operators or others are not punished for actions, omissions or decisions taken by them that are commensurate with their experience and training, but where gross negligence, </a:t>
            </a:r>
            <a:r>
              <a:rPr lang="en-US" dirty="0" err="1"/>
              <a:t>wilful</a:t>
            </a:r>
            <a:r>
              <a:rPr lang="en-US" dirty="0"/>
              <a:t> violations and destructive acts are not tolerated.</a:t>
            </a:r>
            <a:endParaRPr lang="en-GB" dirty="0"/>
          </a:p>
        </p:txBody>
      </p:sp>
      <p:sp>
        <p:nvSpPr>
          <p:cNvPr id="4" name="Title 3">
            <a:extLst>
              <a:ext uri="{FF2B5EF4-FFF2-40B4-BE49-F238E27FC236}">
                <a16:creationId xmlns:a16="http://schemas.microsoft.com/office/drawing/2014/main" id="{2C814AEA-6EC7-23C3-A360-091EC5DD39A1}"/>
              </a:ext>
            </a:extLst>
          </p:cNvPr>
          <p:cNvSpPr>
            <a:spLocks noGrp="1"/>
          </p:cNvSpPr>
          <p:nvPr>
            <p:ph type="title"/>
          </p:nvPr>
        </p:nvSpPr>
        <p:spPr/>
        <p:txBody>
          <a:bodyPr/>
          <a:lstStyle/>
          <a:p>
            <a:r>
              <a:rPr lang="en-GB" dirty="0"/>
              <a:t>AIRPROX and “Just culture”</a:t>
            </a:r>
          </a:p>
        </p:txBody>
      </p:sp>
    </p:spTree>
    <p:extLst>
      <p:ext uri="{BB962C8B-B14F-4D97-AF65-F5344CB8AC3E}">
        <p14:creationId xmlns:p14="http://schemas.microsoft.com/office/powerpoint/2010/main" val="1529350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1365F-78F8-0500-58AE-45EEE27C3BC1}"/>
              </a:ext>
            </a:extLst>
          </p:cNvPr>
          <p:cNvSpPr>
            <a:spLocks noGrp="1"/>
          </p:cNvSpPr>
          <p:nvPr>
            <p:ph idx="1"/>
          </p:nvPr>
        </p:nvSpPr>
        <p:spPr/>
        <p:txBody>
          <a:bodyPr/>
          <a:lstStyle/>
          <a:p>
            <a:pPr marL="0" indent="0">
              <a:buNone/>
            </a:pPr>
            <a:r>
              <a:rPr lang="en-US" dirty="0"/>
              <a:t>A good, successful and professional pilot practices “good airmanship”. A good pilot with good airmanship uses good judgment consistently before, during and after the operation. Safety in the air and on the ground is leading. For that, a good pilot has three important qualities. They have well-developed skills through training, gaining experience though practice, and following changes in the industry to carry out flight objectives professionally.</a:t>
            </a:r>
            <a:endParaRPr lang="en-GB" dirty="0"/>
          </a:p>
        </p:txBody>
      </p:sp>
      <p:sp>
        <p:nvSpPr>
          <p:cNvPr id="3" name="Footer Placeholder 2">
            <a:extLst>
              <a:ext uri="{FF2B5EF4-FFF2-40B4-BE49-F238E27FC236}">
                <a16:creationId xmlns:a16="http://schemas.microsoft.com/office/drawing/2014/main" id="{2AF46987-CC4D-157F-B808-0CC97E0C1A28}"/>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2EB638FA-47C0-2A7A-B488-0DC7ABC87C3D}"/>
              </a:ext>
            </a:extLst>
          </p:cNvPr>
          <p:cNvSpPr>
            <a:spLocks noGrp="1"/>
          </p:cNvSpPr>
          <p:nvPr>
            <p:ph type="title"/>
          </p:nvPr>
        </p:nvSpPr>
        <p:spPr/>
        <p:txBody>
          <a:bodyPr/>
          <a:lstStyle/>
          <a:p>
            <a:r>
              <a:rPr lang="en-GB" dirty="0"/>
              <a:t>Airmanship (1)</a:t>
            </a:r>
          </a:p>
        </p:txBody>
      </p:sp>
    </p:spTree>
    <p:extLst>
      <p:ext uri="{BB962C8B-B14F-4D97-AF65-F5344CB8AC3E}">
        <p14:creationId xmlns:p14="http://schemas.microsoft.com/office/powerpoint/2010/main" val="53234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26F63-A0A2-8259-4483-888CE9CA7C55}"/>
              </a:ext>
            </a:extLst>
          </p:cNvPr>
          <p:cNvSpPr>
            <a:spLocks noGrp="1"/>
          </p:cNvSpPr>
          <p:nvPr>
            <p:ph idx="1"/>
          </p:nvPr>
        </p:nvSpPr>
        <p:spPr/>
        <p:txBody>
          <a:bodyPr/>
          <a:lstStyle/>
          <a:p>
            <a:pPr marL="0" indent="0">
              <a:lnSpc>
                <a:spcPct val="100000"/>
              </a:lnSpc>
              <a:buNone/>
            </a:pPr>
            <a:r>
              <a:rPr lang="en-US" sz="1400" dirty="0"/>
              <a:t>The pilot can make good flight preparations beforehand by checking flight information publications, aviation weather reports and determining aircraft performance. Most importantly, the pilot must know their personal limitations.</a:t>
            </a:r>
          </a:p>
          <a:p>
            <a:pPr marL="0" indent="0">
              <a:lnSpc>
                <a:spcPct val="100000"/>
              </a:lnSpc>
              <a:buNone/>
            </a:pPr>
            <a:r>
              <a:rPr lang="en-US" sz="1400" dirty="0"/>
              <a:t>In short, airmanship is the consistent use of good judgment and well-developed skills to carry out flight operations. This consistency is forged on a cornerstone of uncompromising flight discipline and is developed through systematic skill acquisition and ability. A high state of situational awareness completes the airmanship picture and is obtained through knowledge of one’s self, aircraft, environment, team and risk.</a:t>
            </a:r>
          </a:p>
          <a:p>
            <a:pPr marL="0" indent="0">
              <a:lnSpc>
                <a:spcPct val="100000"/>
              </a:lnSpc>
              <a:buNone/>
            </a:pPr>
            <a:endParaRPr lang="en-GB" sz="1400" dirty="0"/>
          </a:p>
        </p:txBody>
      </p:sp>
      <p:sp>
        <p:nvSpPr>
          <p:cNvPr id="3" name="Footer Placeholder 2">
            <a:extLst>
              <a:ext uri="{FF2B5EF4-FFF2-40B4-BE49-F238E27FC236}">
                <a16:creationId xmlns:a16="http://schemas.microsoft.com/office/drawing/2014/main" id="{FC4C8534-9898-FAD3-1376-282569890E66}"/>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BDC0430C-D488-6074-909A-636CEC8A3C62}"/>
              </a:ext>
            </a:extLst>
          </p:cNvPr>
          <p:cNvSpPr>
            <a:spLocks noGrp="1"/>
          </p:cNvSpPr>
          <p:nvPr>
            <p:ph type="title"/>
          </p:nvPr>
        </p:nvSpPr>
        <p:spPr/>
        <p:txBody>
          <a:bodyPr/>
          <a:lstStyle/>
          <a:p>
            <a:r>
              <a:rPr lang="en-GB" dirty="0"/>
              <a:t>Airmanship: Proper planning and preparation</a:t>
            </a:r>
          </a:p>
        </p:txBody>
      </p:sp>
    </p:spTree>
    <p:extLst>
      <p:ext uri="{BB962C8B-B14F-4D97-AF65-F5344CB8AC3E}">
        <p14:creationId xmlns:p14="http://schemas.microsoft.com/office/powerpoint/2010/main" val="700556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24926-94DB-B297-EEF0-8252FAA8C36C}"/>
              </a:ext>
            </a:extLst>
          </p:cNvPr>
          <p:cNvSpPr>
            <a:spLocks noGrp="1"/>
          </p:cNvSpPr>
          <p:nvPr>
            <p:ph idx="1"/>
          </p:nvPr>
        </p:nvSpPr>
        <p:spPr>
          <a:xfrm>
            <a:off x="1080000" y="1183125"/>
            <a:ext cx="3636016" cy="3440853"/>
          </a:xfrm>
        </p:spPr>
        <p:txBody>
          <a:bodyPr/>
          <a:lstStyle/>
          <a:p>
            <a:pPr marL="0" indent="0">
              <a:buNone/>
            </a:pPr>
            <a:r>
              <a:rPr lang="en-GB" dirty="0"/>
              <a:t>If there is a reason of safety, it is about people.</a:t>
            </a:r>
          </a:p>
          <a:p>
            <a:pPr marL="0" indent="0">
              <a:buNone/>
            </a:pPr>
            <a:r>
              <a:rPr lang="en-GB" dirty="0"/>
              <a:t>Pilots must keep this as priority over any other aspect of the mission</a:t>
            </a:r>
          </a:p>
          <a:p>
            <a:pPr marL="0" indent="0">
              <a:buNone/>
            </a:pPr>
            <a:endParaRPr lang="en-GB" dirty="0"/>
          </a:p>
        </p:txBody>
      </p:sp>
      <p:sp>
        <p:nvSpPr>
          <p:cNvPr id="4" name="Title 3">
            <a:extLst>
              <a:ext uri="{FF2B5EF4-FFF2-40B4-BE49-F238E27FC236}">
                <a16:creationId xmlns:a16="http://schemas.microsoft.com/office/drawing/2014/main" id="{72610984-98F4-78F1-ABF8-7E0FFCC6AEC7}"/>
              </a:ext>
            </a:extLst>
          </p:cNvPr>
          <p:cNvSpPr>
            <a:spLocks noGrp="1"/>
          </p:cNvSpPr>
          <p:nvPr>
            <p:ph type="title"/>
          </p:nvPr>
        </p:nvSpPr>
        <p:spPr/>
        <p:txBody>
          <a:bodyPr/>
          <a:lstStyle/>
          <a:p>
            <a:r>
              <a:rPr lang="en-GB" dirty="0"/>
              <a:t>Dangers to people</a:t>
            </a:r>
          </a:p>
        </p:txBody>
      </p:sp>
      <p:pic>
        <p:nvPicPr>
          <p:cNvPr id="5" name="Picture 4">
            <a:extLst>
              <a:ext uri="{FF2B5EF4-FFF2-40B4-BE49-F238E27FC236}">
                <a16:creationId xmlns:a16="http://schemas.microsoft.com/office/drawing/2014/main" id="{23079AE6-E6DD-3D3F-527F-51D14FA8D412}"/>
              </a:ext>
            </a:extLst>
          </p:cNvPr>
          <p:cNvPicPr>
            <a:picLocks noChangeAspect="1"/>
          </p:cNvPicPr>
          <p:nvPr/>
        </p:nvPicPr>
        <p:blipFill>
          <a:blip r:embed="rId2"/>
          <a:stretch>
            <a:fillRect/>
          </a:stretch>
        </p:blipFill>
        <p:spPr>
          <a:xfrm>
            <a:off x="4932040" y="1275606"/>
            <a:ext cx="3956647" cy="3420152"/>
          </a:xfrm>
          <a:prstGeom prst="rect">
            <a:avLst/>
          </a:prstGeom>
        </p:spPr>
      </p:pic>
    </p:spTree>
    <p:extLst>
      <p:ext uri="{BB962C8B-B14F-4D97-AF65-F5344CB8AC3E}">
        <p14:creationId xmlns:p14="http://schemas.microsoft.com/office/powerpoint/2010/main" val="1049801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24926-94DB-B297-EEF0-8252FAA8C36C}"/>
              </a:ext>
            </a:extLst>
          </p:cNvPr>
          <p:cNvSpPr>
            <a:spLocks noGrp="1"/>
          </p:cNvSpPr>
          <p:nvPr>
            <p:ph idx="1"/>
          </p:nvPr>
        </p:nvSpPr>
        <p:spPr>
          <a:xfrm>
            <a:off x="1080000" y="1183125"/>
            <a:ext cx="7801200" cy="3440853"/>
          </a:xfrm>
        </p:spPr>
        <p:txBody>
          <a:bodyPr/>
          <a:lstStyle/>
          <a:p>
            <a:pPr marL="0" indent="0">
              <a:lnSpc>
                <a:spcPct val="100000"/>
              </a:lnSpc>
              <a:buNone/>
            </a:pPr>
            <a:r>
              <a:rPr lang="en-US" sz="1400" dirty="0"/>
              <a:t>A drone can fly high and is able to reach over 10,000 feet (3 km) in ideal conditions. That is why drones are a very real threat to general air traffic. The height limit for drones in the EASA rules is there for good reason. Without specific reasons and official permission, it is illegal to fly above the permitted height limit. </a:t>
            </a:r>
          </a:p>
          <a:p>
            <a:pPr marL="0" indent="0">
              <a:lnSpc>
                <a:spcPct val="100000"/>
              </a:lnSpc>
              <a:buNone/>
            </a:pPr>
            <a:endParaRPr lang="en-US" sz="1400" dirty="0"/>
          </a:p>
          <a:p>
            <a:pPr marL="0" indent="0">
              <a:lnSpc>
                <a:spcPct val="100000"/>
              </a:lnSpc>
              <a:buNone/>
            </a:pPr>
            <a:r>
              <a:rPr lang="en-US" sz="1400" dirty="0"/>
              <a:t>A drone is indeed not very big. If a single drone hits the body of a stationary airplane, the plane will probably be only slightly damaged. But don't forget the speed in the air. Small things at high speed can also cause serious damage, especially to vulnerable parts like a windscreen or a propeller. If a drone hits an engine, it can certainly cause massive damage with severe consequences. Drones can easily cause the failure of that engine and millions of euros of damage. </a:t>
            </a:r>
          </a:p>
          <a:p>
            <a:pPr marL="0" indent="0">
              <a:lnSpc>
                <a:spcPct val="100000"/>
              </a:lnSpc>
              <a:buNone/>
            </a:pPr>
            <a:r>
              <a:rPr lang="en-US" sz="1400" dirty="0"/>
              <a:t>Small drones are very difficult for an airplane pilot to see and cannot be seen by on-board radar. So, fly safely. Do not fly above the allowed limit and keep a safe distance from all other airspace users.</a:t>
            </a:r>
          </a:p>
          <a:p>
            <a:pPr marL="0" indent="0">
              <a:lnSpc>
                <a:spcPct val="100000"/>
              </a:lnSpc>
              <a:buNone/>
            </a:pPr>
            <a:endParaRPr lang="en-GB" sz="1400" dirty="0"/>
          </a:p>
        </p:txBody>
      </p:sp>
      <p:sp>
        <p:nvSpPr>
          <p:cNvPr id="4" name="Title 3">
            <a:extLst>
              <a:ext uri="{FF2B5EF4-FFF2-40B4-BE49-F238E27FC236}">
                <a16:creationId xmlns:a16="http://schemas.microsoft.com/office/drawing/2014/main" id="{72610984-98F4-78F1-ABF8-7E0FFCC6AEC7}"/>
              </a:ext>
            </a:extLst>
          </p:cNvPr>
          <p:cNvSpPr>
            <a:spLocks noGrp="1"/>
          </p:cNvSpPr>
          <p:nvPr>
            <p:ph type="title"/>
          </p:nvPr>
        </p:nvSpPr>
        <p:spPr>
          <a:xfrm>
            <a:off x="1088982" y="297578"/>
            <a:ext cx="7776000" cy="550800"/>
          </a:xfrm>
        </p:spPr>
        <p:txBody>
          <a:bodyPr/>
          <a:lstStyle/>
          <a:p>
            <a:r>
              <a:rPr lang="en-GB" dirty="0"/>
              <a:t>Dangers to other aircraft</a:t>
            </a:r>
          </a:p>
        </p:txBody>
      </p:sp>
    </p:spTree>
    <p:extLst>
      <p:ext uri="{BB962C8B-B14F-4D97-AF65-F5344CB8AC3E}">
        <p14:creationId xmlns:p14="http://schemas.microsoft.com/office/powerpoint/2010/main" val="2652577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84F4FD-BFBA-ED18-42D2-6948B3E29207}"/>
              </a:ext>
            </a:extLst>
          </p:cNvPr>
          <p:cNvSpPr>
            <a:spLocks noGrp="1"/>
          </p:cNvSpPr>
          <p:nvPr>
            <p:ph idx="1"/>
          </p:nvPr>
        </p:nvSpPr>
        <p:spPr/>
        <p:txBody>
          <a:bodyPr/>
          <a:lstStyle/>
          <a:p>
            <a:r>
              <a:rPr lang="en-GB" dirty="0"/>
              <a:t>In general, pictures, filming or audio of people where they are recognizable cannot be taken without permission.</a:t>
            </a:r>
          </a:p>
          <a:p>
            <a:r>
              <a:rPr lang="en-GB" dirty="0"/>
              <a:t>When they cannot be recognized, it is tolerated (limited)</a:t>
            </a:r>
          </a:p>
          <a:p>
            <a:r>
              <a:rPr lang="en-GB" dirty="0"/>
              <a:t>Publishing of media is not permitted under any circumstance without permission.</a:t>
            </a:r>
          </a:p>
          <a:p>
            <a:r>
              <a:rPr lang="en-GB" dirty="0"/>
              <a:t>Permissions can be withdrawn as easy as they were given.</a:t>
            </a:r>
          </a:p>
          <a:p>
            <a:r>
              <a:rPr lang="en-GB" dirty="0"/>
              <a:t>People can request data to be erased from database and administration and from anywhere it was passed to.</a:t>
            </a:r>
          </a:p>
        </p:txBody>
      </p:sp>
      <p:sp>
        <p:nvSpPr>
          <p:cNvPr id="4" name="Title 3">
            <a:extLst>
              <a:ext uri="{FF2B5EF4-FFF2-40B4-BE49-F238E27FC236}">
                <a16:creationId xmlns:a16="http://schemas.microsoft.com/office/drawing/2014/main" id="{8C230370-DE81-9F2E-111F-18C8A6500DDE}"/>
              </a:ext>
            </a:extLst>
          </p:cNvPr>
          <p:cNvSpPr>
            <a:spLocks noGrp="1"/>
          </p:cNvSpPr>
          <p:nvPr>
            <p:ph type="title"/>
          </p:nvPr>
        </p:nvSpPr>
        <p:spPr/>
        <p:txBody>
          <a:bodyPr/>
          <a:lstStyle/>
          <a:p>
            <a:r>
              <a:rPr lang="en-GB" dirty="0"/>
              <a:t>Privacy and data protection (VIP)</a:t>
            </a:r>
          </a:p>
        </p:txBody>
      </p:sp>
    </p:spTree>
    <p:extLst>
      <p:ext uri="{BB962C8B-B14F-4D97-AF65-F5344CB8AC3E}">
        <p14:creationId xmlns:p14="http://schemas.microsoft.com/office/powerpoint/2010/main" val="4004882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36876F-9DCD-55C8-6203-85EB825A5346}"/>
              </a:ext>
            </a:extLst>
          </p:cNvPr>
          <p:cNvSpPr>
            <a:spLocks noGrp="1"/>
          </p:cNvSpPr>
          <p:nvPr>
            <p:ph idx="1"/>
          </p:nvPr>
        </p:nvSpPr>
        <p:spPr/>
        <p:txBody>
          <a:bodyPr/>
          <a:lstStyle/>
          <a:p>
            <a:r>
              <a:rPr lang="en-US" dirty="0"/>
              <a:t>When operating within the EU it is required to be insured in accordance with Regulation EC 785/2004. This covers third party liability, hijacking and acts of war. You are obligated to follow the rules according to the relevant member state, and check for any local regulations that way differ between member states.</a:t>
            </a:r>
            <a:endParaRPr lang="en-GB" dirty="0"/>
          </a:p>
        </p:txBody>
      </p:sp>
      <p:sp>
        <p:nvSpPr>
          <p:cNvPr id="3" name="Footer Placeholder 2">
            <a:extLst>
              <a:ext uri="{FF2B5EF4-FFF2-40B4-BE49-F238E27FC236}">
                <a16:creationId xmlns:a16="http://schemas.microsoft.com/office/drawing/2014/main" id="{5A7B93E2-739F-0A5A-1831-79A697B46DB2}"/>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800423C4-FE6F-EA14-CBA0-6CCFE2E18675}"/>
              </a:ext>
            </a:extLst>
          </p:cNvPr>
          <p:cNvSpPr>
            <a:spLocks noGrp="1"/>
          </p:cNvSpPr>
          <p:nvPr>
            <p:ph type="title"/>
          </p:nvPr>
        </p:nvSpPr>
        <p:spPr/>
        <p:txBody>
          <a:bodyPr/>
          <a:lstStyle/>
          <a:p>
            <a:r>
              <a:rPr lang="en-GB" dirty="0"/>
              <a:t>insurance</a:t>
            </a:r>
          </a:p>
        </p:txBody>
      </p:sp>
    </p:spTree>
    <p:extLst>
      <p:ext uri="{BB962C8B-B14F-4D97-AF65-F5344CB8AC3E}">
        <p14:creationId xmlns:p14="http://schemas.microsoft.com/office/powerpoint/2010/main" val="2499610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1B13EB-1D5A-3D39-76C7-88D3DC45B6B2}"/>
              </a:ext>
            </a:extLst>
          </p:cNvPr>
          <p:cNvSpPr>
            <a:spLocks noGrp="1"/>
          </p:cNvSpPr>
          <p:nvPr>
            <p:ph idx="1"/>
          </p:nvPr>
        </p:nvSpPr>
        <p:spPr/>
        <p:txBody>
          <a:bodyPr/>
          <a:lstStyle/>
          <a:p>
            <a:r>
              <a:rPr lang="en-GB" dirty="0"/>
              <a:t>Resources to deal with risks, emergencies or contingencies. </a:t>
            </a:r>
          </a:p>
          <a:p>
            <a:r>
              <a:rPr lang="en-US" dirty="0"/>
              <a:t>for those on the ground and those in the air.</a:t>
            </a:r>
          </a:p>
          <a:p>
            <a:r>
              <a:rPr lang="en-US" dirty="0"/>
              <a:t>Rules must follow according to the sub-category of the drone</a:t>
            </a:r>
            <a:endParaRPr lang="en-GB" dirty="0"/>
          </a:p>
        </p:txBody>
      </p:sp>
      <p:sp>
        <p:nvSpPr>
          <p:cNvPr id="3" name="Footer Placeholder 2">
            <a:extLst>
              <a:ext uri="{FF2B5EF4-FFF2-40B4-BE49-F238E27FC236}">
                <a16:creationId xmlns:a16="http://schemas.microsoft.com/office/drawing/2014/main" id="{0D972C0E-B565-756B-D067-982A3FDBB815}"/>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58D0B93B-AB26-FBBE-0330-E5D4CCC1BC4B}"/>
              </a:ext>
            </a:extLst>
          </p:cNvPr>
          <p:cNvSpPr>
            <a:spLocks noGrp="1"/>
          </p:cNvSpPr>
          <p:nvPr>
            <p:ph type="title"/>
          </p:nvPr>
        </p:nvSpPr>
        <p:spPr/>
        <p:txBody>
          <a:bodyPr/>
          <a:lstStyle/>
          <a:p>
            <a:r>
              <a:rPr lang="en-GB" dirty="0"/>
              <a:t>Security</a:t>
            </a:r>
          </a:p>
        </p:txBody>
      </p:sp>
    </p:spTree>
    <p:extLst>
      <p:ext uri="{BB962C8B-B14F-4D97-AF65-F5344CB8AC3E}">
        <p14:creationId xmlns:p14="http://schemas.microsoft.com/office/powerpoint/2010/main" val="380013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70C0-8110-84D1-7E18-BA4BC8DBEF66}"/>
              </a:ext>
            </a:extLst>
          </p:cNvPr>
          <p:cNvSpPr>
            <a:spLocks noGrp="1"/>
          </p:cNvSpPr>
          <p:nvPr>
            <p:ph type="title"/>
          </p:nvPr>
        </p:nvSpPr>
        <p:spPr/>
        <p:txBody>
          <a:bodyPr/>
          <a:lstStyle/>
          <a:p>
            <a:r>
              <a:rPr lang="en-GB" dirty="0"/>
              <a:t>glossary</a:t>
            </a:r>
          </a:p>
        </p:txBody>
      </p:sp>
      <p:graphicFrame>
        <p:nvGraphicFramePr>
          <p:cNvPr id="5" name="Content Placeholder 4">
            <a:extLst>
              <a:ext uri="{FF2B5EF4-FFF2-40B4-BE49-F238E27FC236}">
                <a16:creationId xmlns:a16="http://schemas.microsoft.com/office/drawing/2014/main" id="{B399A8C2-AECC-EE7D-EEC3-BC71516C2D3A}"/>
              </a:ext>
            </a:extLst>
          </p:cNvPr>
          <p:cNvGraphicFramePr>
            <a:graphicFrameLocks noGrp="1"/>
          </p:cNvGraphicFramePr>
          <p:nvPr>
            <p:ph idx="1"/>
            <p:extLst>
              <p:ext uri="{D42A27DB-BD31-4B8C-83A1-F6EECF244321}">
                <p14:modId xmlns:p14="http://schemas.microsoft.com/office/powerpoint/2010/main" val="499016547"/>
              </p:ext>
            </p:extLst>
          </p:nvPr>
        </p:nvGraphicFramePr>
        <p:xfrm>
          <a:off x="1835696" y="1635646"/>
          <a:ext cx="5832648" cy="1325947"/>
        </p:xfrm>
        <a:graphic>
          <a:graphicData uri="http://schemas.openxmlformats.org/drawingml/2006/table">
            <a:tbl>
              <a:tblPr firstRow="1" firstCol="1" bandRow="1">
                <a:tableStyleId>{5C22544A-7EE6-4342-B048-85BDC9FD1C3A}</a:tableStyleId>
              </a:tblPr>
              <a:tblGrid>
                <a:gridCol w="1147017">
                  <a:extLst>
                    <a:ext uri="{9D8B030D-6E8A-4147-A177-3AD203B41FA5}">
                      <a16:colId xmlns:a16="http://schemas.microsoft.com/office/drawing/2014/main" val="190545745"/>
                    </a:ext>
                  </a:extLst>
                </a:gridCol>
                <a:gridCol w="4685631">
                  <a:extLst>
                    <a:ext uri="{9D8B030D-6E8A-4147-A177-3AD203B41FA5}">
                      <a16:colId xmlns:a16="http://schemas.microsoft.com/office/drawing/2014/main" val="1238533625"/>
                    </a:ext>
                  </a:extLst>
                </a:gridCol>
              </a:tblGrid>
              <a:tr h="0">
                <a:tc>
                  <a:txBody>
                    <a:bodyPr/>
                    <a:lstStyle/>
                    <a:p>
                      <a:pPr>
                        <a:lnSpc>
                          <a:spcPct val="107000"/>
                        </a:lnSpc>
                        <a:spcAft>
                          <a:spcPts val="800"/>
                        </a:spcAft>
                      </a:pPr>
                      <a:r>
                        <a:rPr lang="en-GB" sz="1100">
                          <a:effectLst/>
                        </a:rPr>
                        <a:t>Abbreviation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a:effectLst/>
                        </a:rPr>
                        <a:t>Term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29345155"/>
                  </a:ext>
                </a:extLst>
              </a:tr>
              <a:tr h="0">
                <a:tc>
                  <a:txBody>
                    <a:bodyPr/>
                    <a:lstStyle/>
                    <a:p>
                      <a:pPr>
                        <a:lnSpc>
                          <a:spcPct val="107000"/>
                        </a:lnSpc>
                        <a:spcAft>
                          <a:spcPts val="800"/>
                        </a:spcAft>
                      </a:pPr>
                      <a:r>
                        <a:rPr lang="en-GB"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a:effectLst/>
                        </a:rPr>
                        <a:t>Drone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9402286"/>
                  </a:ext>
                </a:extLst>
              </a:tr>
              <a:tr h="0">
                <a:tc>
                  <a:txBody>
                    <a:bodyPr/>
                    <a:lstStyle/>
                    <a:p>
                      <a:pPr>
                        <a:lnSpc>
                          <a:spcPct val="107000"/>
                        </a:lnSpc>
                        <a:spcAft>
                          <a:spcPts val="800"/>
                        </a:spcAft>
                      </a:pPr>
                      <a:r>
                        <a:rPr lang="en-GB" sz="1100">
                          <a:effectLst/>
                        </a:rPr>
                        <a:t>UA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a:effectLst/>
                        </a:rPr>
                        <a:t>Unmanned Aircraft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75326905"/>
                  </a:ext>
                </a:extLst>
              </a:tr>
              <a:tr h="0">
                <a:tc>
                  <a:txBody>
                    <a:bodyPr/>
                    <a:lstStyle/>
                    <a:p>
                      <a:pPr>
                        <a:lnSpc>
                          <a:spcPct val="107000"/>
                        </a:lnSpc>
                        <a:spcAft>
                          <a:spcPts val="800"/>
                        </a:spcAft>
                      </a:pPr>
                      <a:r>
                        <a:rPr lang="en-GB" sz="1100">
                          <a:effectLst/>
                        </a:rPr>
                        <a:t>UAS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a:effectLst/>
                        </a:rPr>
                        <a:t>Unmanned Aircraft System (= aircraft + ground station,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00327862"/>
                  </a:ext>
                </a:extLst>
              </a:tr>
              <a:tr h="0">
                <a:tc>
                  <a:txBody>
                    <a:bodyPr/>
                    <a:lstStyle/>
                    <a:p>
                      <a:pPr>
                        <a:lnSpc>
                          <a:spcPct val="107000"/>
                        </a:lnSpc>
                        <a:spcAft>
                          <a:spcPts val="800"/>
                        </a:spcAft>
                      </a:pPr>
                      <a:r>
                        <a:rPr lang="en-GB" sz="1100">
                          <a:effectLst/>
                        </a:rPr>
                        <a:t>RPA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a:effectLst/>
                        </a:rPr>
                        <a:t>Remotely Piloted Aircraft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35211175"/>
                  </a:ext>
                </a:extLst>
              </a:tr>
              <a:tr h="0">
                <a:tc>
                  <a:txBody>
                    <a:bodyPr/>
                    <a:lstStyle/>
                    <a:p>
                      <a:pPr>
                        <a:lnSpc>
                          <a:spcPct val="107000"/>
                        </a:lnSpc>
                        <a:spcAft>
                          <a:spcPts val="800"/>
                        </a:spcAft>
                      </a:pPr>
                      <a:r>
                        <a:rPr lang="en-GB" sz="1100">
                          <a:effectLst/>
                        </a:rPr>
                        <a:t>RPAS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a:effectLst/>
                        </a:rPr>
                        <a:t>Remotely Piloted Aircraft System (= aircraft + ground station,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47669433"/>
                  </a:ext>
                </a:extLst>
              </a:tr>
              <a:tr h="0">
                <a:tc>
                  <a:txBody>
                    <a:bodyPr/>
                    <a:lstStyle/>
                    <a:p>
                      <a:pPr>
                        <a:lnSpc>
                          <a:spcPct val="107000"/>
                        </a:lnSpc>
                        <a:spcAft>
                          <a:spcPts val="800"/>
                        </a:spcAft>
                      </a:pPr>
                      <a:r>
                        <a:rPr lang="en-GB" sz="1100">
                          <a:effectLst/>
                        </a:rPr>
                        <a:t>UAV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n-GB" sz="1100" dirty="0">
                          <a:effectLst/>
                        </a:rPr>
                        <a:t>Unmanned Aerial Vehicle (this term is not used anymore in regulations)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67532076"/>
                  </a:ext>
                </a:extLst>
              </a:tr>
            </a:tbl>
          </a:graphicData>
        </a:graphic>
      </p:graphicFrame>
      <p:sp>
        <p:nvSpPr>
          <p:cNvPr id="7" name="TextBox 6">
            <a:extLst>
              <a:ext uri="{FF2B5EF4-FFF2-40B4-BE49-F238E27FC236}">
                <a16:creationId xmlns:a16="http://schemas.microsoft.com/office/drawing/2014/main" id="{D4E8B0E9-D059-F7AE-28E2-A5715128E37F}"/>
              </a:ext>
            </a:extLst>
          </p:cNvPr>
          <p:cNvSpPr txBox="1"/>
          <p:nvPr/>
        </p:nvSpPr>
        <p:spPr>
          <a:xfrm>
            <a:off x="1707447" y="3191646"/>
            <a:ext cx="1996059" cy="338554"/>
          </a:xfrm>
          <a:prstGeom prst="rect">
            <a:avLst/>
          </a:prstGeom>
          <a:noFill/>
        </p:spPr>
        <p:txBody>
          <a:bodyPr wrap="none" rtlCol="0">
            <a:spAutoFit/>
          </a:bodyPr>
          <a:lstStyle/>
          <a:p>
            <a:r>
              <a:rPr lang="en-GB" sz="1600" dirty="0"/>
              <a:t>Usual word is drone</a:t>
            </a:r>
          </a:p>
        </p:txBody>
      </p:sp>
    </p:spTree>
    <p:extLst>
      <p:ext uri="{BB962C8B-B14F-4D97-AF65-F5344CB8AC3E}">
        <p14:creationId xmlns:p14="http://schemas.microsoft.com/office/powerpoint/2010/main" val="1953658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77AF3-E77A-EA19-25AA-E958210A3AD6}"/>
              </a:ext>
            </a:extLst>
          </p:cNvPr>
          <p:cNvSpPr>
            <a:spLocks noGrp="1"/>
          </p:cNvSpPr>
          <p:nvPr>
            <p:ph idx="1"/>
          </p:nvPr>
        </p:nvSpPr>
        <p:spPr/>
        <p:txBody>
          <a:bodyPr/>
          <a:lstStyle/>
          <a:p>
            <a:pPr marL="0" indent="0">
              <a:lnSpc>
                <a:spcPct val="100000"/>
              </a:lnSpc>
              <a:buNone/>
            </a:pPr>
            <a:r>
              <a:rPr lang="en-GB" sz="1400" dirty="0"/>
              <a:t>Avoid</a:t>
            </a:r>
          </a:p>
          <a:p>
            <a:pPr>
              <a:lnSpc>
                <a:spcPct val="100000"/>
              </a:lnSpc>
            </a:pPr>
            <a:r>
              <a:rPr lang="en-GB" sz="1400" dirty="0"/>
              <a:t>explosives (mass explosion hazard, blast projection hazard, minor blast hazard, major fire hazard, blasting agents, extremely insensitive explosives);</a:t>
            </a:r>
          </a:p>
          <a:p>
            <a:pPr>
              <a:lnSpc>
                <a:spcPct val="100000"/>
              </a:lnSpc>
            </a:pPr>
            <a:r>
              <a:rPr lang="en-GB" sz="1400" dirty="0"/>
              <a:t>gases (flammable gas, non-flammable gas, poisonous gas, oxygen, inhalation hazard);</a:t>
            </a:r>
          </a:p>
          <a:p>
            <a:pPr>
              <a:lnSpc>
                <a:spcPct val="100000"/>
              </a:lnSpc>
            </a:pPr>
            <a:r>
              <a:rPr lang="en-GB" sz="1400" dirty="0"/>
              <a:t>flammable liquids (flammable liquids; combustible, fuel oil, gasoline);</a:t>
            </a:r>
          </a:p>
          <a:p>
            <a:pPr>
              <a:lnSpc>
                <a:spcPct val="100000"/>
              </a:lnSpc>
            </a:pPr>
            <a:r>
              <a:rPr lang="en-GB" sz="1400" dirty="0"/>
              <a:t>flammable solids (flammable solids, spontaneously combustible solids, dangerous when wet);</a:t>
            </a:r>
          </a:p>
          <a:p>
            <a:pPr>
              <a:lnSpc>
                <a:spcPct val="100000"/>
              </a:lnSpc>
            </a:pPr>
            <a:r>
              <a:rPr lang="en-GB" sz="1400" dirty="0"/>
              <a:t>e.	oxidising agents and organic peroxides;</a:t>
            </a:r>
          </a:p>
          <a:p>
            <a:pPr>
              <a:lnSpc>
                <a:spcPct val="100000"/>
              </a:lnSpc>
            </a:pPr>
            <a:r>
              <a:rPr lang="en-GB" sz="1400" dirty="0"/>
              <a:t>toxic and infectious substances (poison, biohazard);</a:t>
            </a:r>
          </a:p>
          <a:p>
            <a:pPr>
              <a:lnSpc>
                <a:spcPct val="100000"/>
              </a:lnSpc>
            </a:pPr>
            <a:r>
              <a:rPr lang="en-GB" sz="1400" dirty="0"/>
              <a:t>radioactive substances;</a:t>
            </a:r>
          </a:p>
          <a:p>
            <a:pPr>
              <a:lnSpc>
                <a:spcPct val="100000"/>
              </a:lnSpc>
            </a:pPr>
            <a:r>
              <a:rPr lang="en-GB" sz="1400" dirty="0"/>
              <a:t>corrosive substances;</a:t>
            </a:r>
          </a:p>
          <a:p>
            <a:pPr>
              <a:lnSpc>
                <a:spcPct val="100000"/>
              </a:lnSpc>
            </a:pPr>
            <a:r>
              <a:rPr lang="en-GB" sz="1400" dirty="0"/>
              <a:t>Unchecked or contaminated blood, otherwise is OK.</a:t>
            </a:r>
          </a:p>
          <a:p>
            <a:pPr>
              <a:lnSpc>
                <a:spcPct val="100000"/>
              </a:lnSpc>
            </a:pPr>
            <a:r>
              <a:rPr lang="en-GB" sz="1400" dirty="0"/>
              <a:t>Dangerous goods is allowed in certified category only as well as dropping material!!!</a:t>
            </a:r>
          </a:p>
          <a:p>
            <a:pPr>
              <a:lnSpc>
                <a:spcPct val="100000"/>
              </a:lnSpc>
            </a:pPr>
            <a:endParaRPr lang="en-GB" sz="1400" dirty="0"/>
          </a:p>
        </p:txBody>
      </p:sp>
      <p:sp>
        <p:nvSpPr>
          <p:cNvPr id="3" name="Footer Placeholder 2">
            <a:extLst>
              <a:ext uri="{FF2B5EF4-FFF2-40B4-BE49-F238E27FC236}">
                <a16:creationId xmlns:a16="http://schemas.microsoft.com/office/drawing/2014/main" id="{DCE9C59B-4DC7-9E9D-A843-B3D526F863F6}"/>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BD4F8E88-CC5D-6A13-4927-E3CBE991019C}"/>
              </a:ext>
            </a:extLst>
          </p:cNvPr>
          <p:cNvSpPr>
            <a:spLocks noGrp="1"/>
          </p:cNvSpPr>
          <p:nvPr>
            <p:ph type="title"/>
          </p:nvPr>
        </p:nvSpPr>
        <p:spPr/>
        <p:txBody>
          <a:bodyPr/>
          <a:lstStyle/>
          <a:p>
            <a:r>
              <a:rPr lang="en-GB" dirty="0"/>
              <a:t>Dangerous goods in payloads</a:t>
            </a:r>
          </a:p>
        </p:txBody>
      </p:sp>
    </p:spTree>
    <p:extLst>
      <p:ext uri="{BB962C8B-B14F-4D97-AF65-F5344CB8AC3E}">
        <p14:creationId xmlns:p14="http://schemas.microsoft.com/office/powerpoint/2010/main" val="3299666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46FA8-B280-ECBA-B68D-F7BC0725FF3E}"/>
              </a:ext>
            </a:extLst>
          </p:cNvPr>
          <p:cNvSpPr>
            <a:spLocks noGrp="1"/>
          </p:cNvSpPr>
          <p:nvPr>
            <p:ph type="title"/>
          </p:nvPr>
        </p:nvSpPr>
        <p:spPr/>
        <p:txBody>
          <a:bodyPr/>
          <a:lstStyle/>
          <a:p>
            <a:r>
              <a:rPr lang="en-GB" dirty="0"/>
              <a:t>I’m safe</a:t>
            </a:r>
          </a:p>
        </p:txBody>
      </p:sp>
      <p:pic>
        <p:nvPicPr>
          <p:cNvPr id="7" name="Picture 6">
            <a:extLst>
              <a:ext uri="{FF2B5EF4-FFF2-40B4-BE49-F238E27FC236}">
                <a16:creationId xmlns:a16="http://schemas.microsoft.com/office/drawing/2014/main" id="{A190C7B3-0836-E6DD-7634-DA24CE82AB21}"/>
              </a:ext>
            </a:extLst>
          </p:cNvPr>
          <p:cNvPicPr>
            <a:picLocks noChangeAspect="1"/>
          </p:cNvPicPr>
          <p:nvPr/>
        </p:nvPicPr>
        <p:blipFill>
          <a:blip r:embed="rId2"/>
          <a:stretch>
            <a:fillRect/>
          </a:stretch>
        </p:blipFill>
        <p:spPr>
          <a:xfrm>
            <a:off x="3131840" y="195486"/>
            <a:ext cx="4295775" cy="4829175"/>
          </a:xfrm>
          <a:prstGeom prst="rect">
            <a:avLst/>
          </a:prstGeom>
        </p:spPr>
      </p:pic>
    </p:spTree>
    <p:extLst>
      <p:ext uri="{BB962C8B-B14F-4D97-AF65-F5344CB8AC3E}">
        <p14:creationId xmlns:p14="http://schemas.microsoft.com/office/powerpoint/2010/main" val="1580128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WordArt 2"/>
          <p:cNvSpPr>
            <a:spLocks noChangeArrowheads="1" noChangeShapeType="1" noTextEdit="1"/>
          </p:cNvSpPr>
          <p:nvPr/>
        </p:nvSpPr>
        <p:spPr bwMode="auto">
          <a:xfrm>
            <a:off x="3439716" y="2328863"/>
            <a:ext cx="2264569" cy="485775"/>
          </a:xfrm>
          <a:prstGeom prst="rect">
            <a:avLst/>
          </a:prstGeom>
        </p:spPr>
        <p:txBody>
          <a:bodyPr wrap="none" fromWordArt="1">
            <a:prstTxWarp prst="textPlain">
              <a:avLst>
                <a:gd name="adj" fmla="val 50000"/>
              </a:avLst>
            </a:prstTxWarp>
          </a:bodyPr>
          <a:lstStyle/>
          <a:p>
            <a:pPr algn="ctr"/>
            <a:r>
              <a:rPr lang="en-US" sz="27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Lecture End</a:t>
            </a:r>
          </a:p>
        </p:txBody>
      </p:sp>
    </p:spTree>
    <p:extLst>
      <p:ext uri="{BB962C8B-B14F-4D97-AF65-F5344CB8AC3E}">
        <p14:creationId xmlns:p14="http://schemas.microsoft.com/office/powerpoint/2010/main" val="338271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0785-9D41-2AF8-5697-EC9DC348D44B}"/>
              </a:ext>
            </a:extLst>
          </p:cNvPr>
          <p:cNvSpPr>
            <a:spLocks noGrp="1"/>
          </p:cNvSpPr>
          <p:nvPr>
            <p:ph type="title"/>
          </p:nvPr>
        </p:nvSpPr>
        <p:spPr/>
        <p:txBody>
          <a:bodyPr/>
          <a:lstStyle/>
          <a:p>
            <a:r>
              <a:rPr lang="en-GB" dirty="0"/>
              <a:t>Three agency (International-EU-NL)</a:t>
            </a:r>
          </a:p>
        </p:txBody>
      </p:sp>
      <p:sp>
        <p:nvSpPr>
          <p:cNvPr id="3" name="Content Placeholder 2">
            <a:extLst>
              <a:ext uri="{FF2B5EF4-FFF2-40B4-BE49-F238E27FC236}">
                <a16:creationId xmlns:a16="http://schemas.microsoft.com/office/drawing/2014/main" id="{B11809EF-392D-0144-07F7-2E0C6561334E}"/>
              </a:ext>
            </a:extLst>
          </p:cNvPr>
          <p:cNvSpPr>
            <a:spLocks noGrp="1"/>
          </p:cNvSpPr>
          <p:nvPr>
            <p:ph idx="1"/>
          </p:nvPr>
        </p:nvSpPr>
        <p:spPr/>
        <p:txBody>
          <a:bodyPr/>
          <a:lstStyle/>
          <a:p>
            <a:pPr>
              <a:lnSpc>
                <a:spcPct val="100000"/>
              </a:lnSpc>
            </a:pPr>
            <a:r>
              <a:rPr lang="en-GB" sz="1400" dirty="0"/>
              <a:t>ICAO: </a:t>
            </a:r>
            <a:r>
              <a:rPr lang="en-US" sz="1400" dirty="0"/>
              <a:t>The International Civil Aviation Organization (ICAO) is the main regulatory body in general aviation, setting standards and recommended practices for the industry in the form of 19 annexes. ICAO's international standards are followed by national and supranational bodies such as EASA.</a:t>
            </a:r>
          </a:p>
          <a:p>
            <a:pPr>
              <a:lnSpc>
                <a:spcPct val="100000"/>
              </a:lnSpc>
            </a:pPr>
            <a:r>
              <a:rPr lang="en-US" sz="1400" dirty="0"/>
              <a:t>EASA: Based on ICAO, EASA publishes rules that are valid within all EU Member States. All national rules of EU member states comply with these supranational rules.</a:t>
            </a:r>
            <a:endParaRPr lang="en-GB" sz="1400" dirty="0"/>
          </a:p>
          <a:p>
            <a:pPr>
              <a:lnSpc>
                <a:spcPct val="100000"/>
              </a:lnSpc>
            </a:pPr>
            <a:r>
              <a:rPr lang="en-US" sz="1400" dirty="0"/>
              <a:t>National Aviation Authority (NAA) and other national agencies: Every country has a National Aviation Authority (NAA), also called Civil Aviation Authority (CAA), which implements regulations based on the standards set by ICAO, or EASA in the case of countries within the EU.</a:t>
            </a:r>
          </a:p>
          <a:p>
            <a:pPr>
              <a:lnSpc>
                <a:spcPct val="100000"/>
              </a:lnSpc>
            </a:pPr>
            <a:r>
              <a:rPr lang="en-US" sz="1400" dirty="0"/>
              <a:t>Air Traffic Control the Netherlands (LVNL, </a:t>
            </a:r>
            <a:r>
              <a:rPr lang="en-US" sz="1400" dirty="0" err="1"/>
              <a:t>Luchtverkeersleiding</a:t>
            </a:r>
            <a:r>
              <a:rPr lang="en-US" sz="1400" dirty="0"/>
              <a:t> Nederland) controls civil airspace in the Netherlands. LVNL monitors the location of aircraft in their assigned airspace by radar and communicates with the pilots via radio to prevent collisions. </a:t>
            </a:r>
            <a:endParaRPr lang="en-GB" sz="1400" dirty="0"/>
          </a:p>
          <a:p>
            <a:pPr>
              <a:lnSpc>
                <a:spcPct val="100000"/>
              </a:lnSpc>
            </a:pPr>
            <a:endParaRPr lang="en-GB" sz="1400" dirty="0"/>
          </a:p>
        </p:txBody>
      </p:sp>
    </p:spTree>
    <p:extLst>
      <p:ext uri="{BB962C8B-B14F-4D97-AF65-F5344CB8AC3E}">
        <p14:creationId xmlns:p14="http://schemas.microsoft.com/office/powerpoint/2010/main" val="282619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FEAE-1670-2776-D3AB-A3BA2E42FD34}"/>
              </a:ext>
            </a:extLst>
          </p:cNvPr>
          <p:cNvSpPr>
            <a:spLocks noGrp="1"/>
          </p:cNvSpPr>
          <p:nvPr>
            <p:ph type="title"/>
          </p:nvPr>
        </p:nvSpPr>
        <p:spPr/>
        <p:txBody>
          <a:bodyPr/>
          <a:lstStyle/>
          <a:p>
            <a:r>
              <a:rPr lang="en-GB" dirty="0"/>
              <a:t>EASA regulations</a:t>
            </a:r>
          </a:p>
        </p:txBody>
      </p:sp>
      <p:sp>
        <p:nvSpPr>
          <p:cNvPr id="3" name="Content Placeholder 2">
            <a:extLst>
              <a:ext uri="{FF2B5EF4-FFF2-40B4-BE49-F238E27FC236}">
                <a16:creationId xmlns:a16="http://schemas.microsoft.com/office/drawing/2014/main" id="{4D8B4AEC-8DEB-E602-3855-95531C725630}"/>
              </a:ext>
            </a:extLst>
          </p:cNvPr>
          <p:cNvSpPr>
            <a:spLocks noGrp="1"/>
          </p:cNvSpPr>
          <p:nvPr>
            <p:ph idx="1"/>
          </p:nvPr>
        </p:nvSpPr>
        <p:spPr/>
        <p:txBody>
          <a:bodyPr/>
          <a:lstStyle/>
          <a:p>
            <a:pPr>
              <a:lnSpc>
                <a:spcPct val="100000"/>
              </a:lnSpc>
            </a:pPr>
            <a:r>
              <a:rPr lang="en-US" sz="1600" dirty="0"/>
              <a:t>There is no difference between hobby and professional flying. Everybody must meet requirements before using a drone. </a:t>
            </a:r>
          </a:p>
          <a:p>
            <a:pPr>
              <a:lnSpc>
                <a:spcPct val="100000"/>
              </a:lnSpc>
            </a:pPr>
            <a:r>
              <a:rPr lang="en-US" sz="1600" dirty="0"/>
              <a:t>There are two ways to make drone operations safer.</a:t>
            </a:r>
          </a:p>
          <a:p>
            <a:pPr lvl="1">
              <a:lnSpc>
                <a:spcPct val="100000"/>
              </a:lnSpc>
            </a:pPr>
            <a:r>
              <a:rPr lang="en-US" sz="1600" dirty="0"/>
              <a:t>1. the use of equipment built to European safety standards (CE mark).</a:t>
            </a:r>
          </a:p>
          <a:p>
            <a:pPr lvl="1">
              <a:lnSpc>
                <a:spcPct val="100000"/>
              </a:lnSpc>
            </a:pPr>
            <a:r>
              <a:rPr lang="en-US" sz="1600" dirty="0"/>
              <a:t>2.	 a risk assessment that considers the risk of the operation and competence of the remote pilot.</a:t>
            </a:r>
          </a:p>
          <a:p>
            <a:pPr>
              <a:lnSpc>
                <a:spcPct val="100000"/>
              </a:lnSpc>
            </a:pPr>
            <a:endParaRPr lang="en-GB" sz="1600" dirty="0"/>
          </a:p>
        </p:txBody>
      </p:sp>
      <p:sp>
        <p:nvSpPr>
          <p:cNvPr id="4" name="Footer Placeholder 3">
            <a:extLst>
              <a:ext uri="{FF2B5EF4-FFF2-40B4-BE49-F238E27FC236}">
                <a16:creationId xmlns:a16="http://schemas.microsoft.com/office/drawing/2014/main" id="{AE7C1DA7-2B9F-8027-9ADB-4584DBBDFA85}"/>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336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DE5B-FAD3-97E2-1B56-55AD5F7DA3BB}"/>
              </a:ext>
            </a:extLst>
          </p:cNvPr>
          <p:cNvSpPr>
            <a:spLocks noGrp="1"/>
          </p:cNvSpPr>
          <p:nvPr>
            <p:ph type="title"/>
          </p:nvPr>
        </p:nvSpPr>
        <p:spPr/>
        <p:txBody>
          <a:bodyPr/>
          <a:lstStyle/>
          <a:p>
            <a:r>
              <a:rPr lang="en-GB" dirty="0"/>
              <a:t>Drone classes</a:t>
            </a:r>
            <a:endParaRPr lang="en-GB" dirty="0">
              <a:solidFill>
                <a:srgbClr val="FF0000"/>
              </a:solidFill>
            </a:endParaRPr>
          </a:p>
        </p:txBody>
      </p:sp>
      <p:sp>
        <p:nvSpPr>
          <p:cNvPr id="3" name="Content Placeholder 2">
            <a:extLst>
              <a:ext uri="{FF2B5EF4-FFF2-40B4-BE49-F238E27FC236}">
                <a16:creationId xmlns:a16="http://schemas.microsoft.com/office/drawing/2014/main" id="{0CE33425-E6D8-2CA7-42B8-0055ACF98771}"/>
              </a:ext>
            </a:extLst>
          </p:cNvPr>
          <p:cNvSpPr>
            <a:spLocks noGrp="1"/>
          </p:cNvSpPr>
          <p:nvPr>
            <p:ph idx="1"/>
          </p:nvPr>
        </p:nvSpPr>
        <p:spPr>
          <a:xfrm>
            <a:off x="1080000" y="1183125"/>
            <a:ext cx="7801200" cy="812561"/>
          </a:xfrm>
        </p:spPr>
        <p:txBody>
          <a:bodyPr/>
          <a:lstStyle/>
          <a:p>
            <a:pPr>
              <a:lnSpc>
                <a:spcPct val="100000"/>
              </a:lnSpc>
            </a:pPr>
            <a:r>
              <a:rPr lang="en-GB" sz="1200" dirty="0"/>
              <a:t>The new drones have a CE mark. Old drones not. </a:t>
            </a:r>
          </a:p>
          <a:p>
            <a:pPr>
              <a:lnSpc>
                <a:spcPct val="100000"/>
              </a:lnSpc>
            </a:pPr>
            <a:r>
              <a:rPr lang="en-GB" sz="1200" dirty="0"/>
              <a:t>After 1/Jan/24 all OLD drones &lt; 249 g are can fly in category A1. All others in A3.</a:t>
            </a:r>
          </a:p>
          <a:p>
            <a:pPr marL="0" indent="0">
              <a:lnSpc>
                <a:spcPct val="100000"/>
              </a:lnSpc>
              <a:buNone/>
            </a:pPr>
            <a:r>
              <a:rPr lang="en-GB" sz="1200" dirty="0"/>
              <a:t>Rules during the transitional period</a:t>
            </a:r>
          </a:p>
        </p:txBody>
      </p:sp>
      <p:pic>
        <p:nvPicPr>
          <p:cNvPr id="5" name="Picture 4">
            <a:extLst>
              <a:ext uri="{FF2B5EF4-FFF2-40B4-BE49-F238E27FC236}">
                <a16:creationId xmlns:a16="http://schemas.microsoft.com/office/drawing/2014/main" id="{9BBACA05-8872-F405-B8C1-B46A46F1DDEB}"/>
              </a:ext>
            </a:extLst>
          </p:cNvPr>
          <p:cNvPicPr>
            <a:picLocks noChangeAspect="1"/>
          </p:cNvPicPr>
          <p:nvPr/>
        </p:nvPicPr>
        <p:blipFill>
          <a:blip r:embed="rId2"/>
          <a:stretch>
            <a:fillRect/>
          </a:stretch>
        </p:blipFill>
        <p:spPr>
          <a:xfrm>
            <a:off x="3563888" y="1750856"/>
            <a:ext cx="5256584" cy="3392644"/>
          </a:xfrm>
          <a:prstGeom prst="rect">
            <a:avLst/>
          </a:prstGeom>
        </p:spPr>
      </p:pic>
    </p:spTree>
    <p:extLst>
      <p:ext uri="{BB962C8B-B14F-4D97-AF65-F5344CB8AC3E}">
        <p14:creationId xmlns:p14="http://schemas.microsoft.com/office/powerpoint/2010/main" val="118231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6C18-4FF6-B161-5F99-28058F9BB2C9}"/>
              </a:ext>
            </a:extLst>
          </p:cNvPr>
          <p:cNvSpPr>
            <a:spLocks noGrp="1"/>
          </p:cNvSpPr>
          <p:nvPr>
            <p:ph type="title"/>
          </p:nvPr>
        </p:nvSpPr>
        <p:spPr/>
        <p:txBody>
          <a:bodyPr/>
          <a:lstStyle/>
          <a:p>
            <a:r>
              <a:rPr lang="en-GB" dirty="0" err="1"/>
              <a:t>Easa</a:t>
            </a:r>
            <a:r>
              <a:rPr lang="en-GB" dirty="0"/>
              <a:t> open category</a:t>
            </a:r>
          </a:p>
        </p:txBody>
      </p:sp>
      <p:sp>
        <p:nvSpPr>
          <p:cNvPr id="3" name="Content Placeholder 2">
            <a:extLst>
              <a:ext uri="{FF2B5EF4-FFF2-40B4-BE49-F238E27FC236}">
                <a16:creationId xmlns:a16="http://schemas.microsoft.com/office/drawing/2014/main" id="{EF69D1CC-6E66-95BF-911C-08E70A4CA96A}"/>
              </a:ext>
            </a:extLst>
          </p:cNvPr>
          <p:cNvSpPr>
            <a:spLocks noGrp="1"/>
          </p:cNvSpPr>
          <p:nvPr>
            <p:ph idx="1"/>
          </p:nvPr>
        </p:nvSpPr>
        <p:spPr>
          <a:xfrm>
            <a:off x="1043608" y="915567"/>
            <a:ext cx="7801200" cy="720080"/>
          </a:xfrm>
        </p:spPr>
        <p:txBody>
          <a:bodyPr/>
          <a:lstStyle/>
          <a:p>
            <a:pPr marL="0" indent="0">
              <a:lnSpc>
                <a:spcPct val="100000"/>
              </a:lnSpc>
              <a:buNone/>
            </a:pPr>
            <a:r>
              <a:rPr lang="en-US" sz="1200" dirty="0"/>
              <a:t>In this Category, drones of up to 25 kg may be used for low-risk operations. Operators can fly without prior permission under certain conditions. The drone must not exceed a </a:t>
            </a:r>
            <a:r>
              <a:rPr lang="en-US" sz="1200" dirty="0">
                <a:solidFill>
                  <a:srgbClr val="FF0000"/>
                </a:solidFill>
              </a:rPr>
              <a:t>height of 120 m </a:t>
            </a:r>
            <a:r>
              <a:rPr lang="en-US" sz="1200" dirty="0"/>
              <a:t>and the </a:t>
            </a:r>
            <a:r>
              <a:rPr lang="en-US" sz="1200" dirty="0">
                <a:solidFill>
                  <a:srgbClr val="FF0000"/>
                </a:solidFill>
              </a:rPr>
              <a:t>pilot must keep the aircraft in visual line of sight (VLOS), away from people</a:t>
            </a:r>
            <a:r>
              <a:rPr lang="en-US" sz="1200" dirty="0"/>
              <a:t>. This Category is further divided into 3 sub-categories:</a:t>
            </a:r>
            <a:endParaRPr lang="en-GB" sz="1200" dirty="0"/>
          </a:p>
        </p:txBody>
      </p:sp>
      <p:pic>
        <p:nvPicPr>
          <p:cNvPr id="5" name="Picture 4">
            <a:extLst>
              <a:ext uri="{FF2B5EF4-FFF2-40B4-BE49-F238E27FC236}">
                <a16:creationId xmlns:a16="http://schemas.microsoft.com/office/drawing/2014/main" id="{CBC6880D-6DEE-38EB-9C26-B1C36BE2FC25}"/>
              </a:ext>
            </a:extLst>
          </p:cNvPr>
          <p:cNvPicPr>
            <a:picLocks noChangeAspect="1"/>
          </p:cNvPicPr>
          <p:nvPr/>
        </p:nvPicPr>
        <p:blipFill>
          <a:blip r:embed="rId2"/>
          <a:stretch>
            <a:fillRect/>
          </a:stretch>
        </p:blipFill>
        <p:spPr>
          <a:xfrm>
            <a:off x="1907704" y="1635646"/>
            <a:ext cx="6236749" cy="3377477"/>
          </a:xfrm>
          <a:prstGeom prst="rect">
            <a:avLst/>
          </a:prstGeom>
        </p:spPr>
      </p:pic>
    </p:spTree>
    <p:extLst>
      <p:ext uri="{BB962C8B-B14F-4D97-AF65-F5344CB8AC3E}">
        <p14:creationId xmlns:p14="http://schemas.microsoft.com/office/powerpoint/2010/main" val="167146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0C25-EB01-AA33-5CB8-0D60B7F4285C}"/>
              </a:ext>
            </a:extLst>
          </p:cNvPr>
          <p:cNvSpPr>
            <a:spLocks noGrp="1"/>
          </p:cNvSpPr>
          <p:nvPr>
            <p:ph type="title"/>
          </p:nvPr>
        </p:nvSpPr>
        <p:spPr/>
        <p:txBody>
          <a:bodyPr/>
          <a:lstStyle/>
          <a:p>
            <a:r>
              <a:rPr lang="en-GB" dirty="0"/>
              <a:t>High distance and proximity</a:t>
            </a:r>
          </a:p>
        </p:txBody>
      </p:sp>
      <p:sp>
        <p:nvSpPr>
          <p:cNvPr id="3" name="Content Placeholder 2">
            <a:extLst>
              <a:ext uri="{FF2B5EF4-FFF2-40B4-BE49-F238E27FC236}">
                <a16:creationId xmlns:a16="http://schemas.microsoft.com/office/drawing/2014/main" id="{55977A2A-5D58-D054-74F6-393A3FBD129F}"/>
              </a:ext>
            </a:extLst>
          </p:cNvPr>
          <p:cNvSpPr>
            <a:spLocks noGrp="1"/>
          </p:cNvSpPr>
          <p:nvPr>
            <p:ph idx="1"/>
          </p:nvPr>
        </p:nvSpPr>
        <p:spPr>
          <a:xfrm>
            <a:off x="1115616" y="1203599"/>
            <a:ext cx="7801200" cy="1296144"/>
          </a:xfrm>
        </p:spPr>
        <p:txBody>
          <a:bodyPr/>
          <a:lstStyle/>
          <a:p>
            <a:pPr marL="0" indent="0">
              <a:lnSpc>
                <a:spcPct val="100000"/>
              </a:lnSpc>
              <a:buNone/>
            </a:pPr>
            <a:r>
              <a:rPr lang="en-US" sz="1200" dirty="0"/>
              <a:t>An important consideration is how high you are allowed to fly, how far and how close you may fly to other people.</a:t>
            </a:r>
          </a:p>
          <a:p>
            <a:pPr marL="0" indent="0">
              <a:lnSpc>
                <a:spcPct val="100000"/>
              </a:lnSpc>
              <a:buNone/>
            </a:pPr>
            <a:r>
              <a:rPr lang="en-US" sz="1200" dirty="0"/>
              <a:t>All drone operations must remain within 120 m of the ground. Most UAs measure height above the take-off point. Sometimes it may be important to take note of changes in elevation, such as hills or mountains, so that you can calculate the UA’s height above the ground.</a:t>
            </a:r>
          </a:p>
          <a:p>
            <a:pPr marL="0" indent="0">
              <a:lnSpc>
                <a:spcPct val="100000"/>
              </a:lnSpc>
              <a:buNone/>
            </a:pPr>
            <a:r>
              <a:rPr lang="en-US" sz="1200" dirty="0"/>
              <a:t>This height limitation can be extended by 15 m if flying within 50 m horizontally of an obstacle that is taller than 105 m, as long as you have permission from the person responsible of the obstacle.</a:t>
            </a:r>
          </a:p>
          <a:p>
            <a:pPr marL="0" indent="0">
              <a:lnSpc>
                <a:spcPct val="100000"/>
              </a:lnSpc>
              <a:buNone/>
            </a:pPr>
            <a:endParaRPr lang="en-GB" sz="1200" dirty="0"/>
          </a:p>
        </p:txBody>
      </p:sp>
      <p:pic>
        <p:nvPicPr>
          <p:cNvPr id="5" name="Picture 4">
            <a:extLst>
              <a:ext uri="{FF2B5EF4-FFF2-40B4-BE49-F238E27FC236}">
                <a16:creationId xmlns:a16="http://schemas.microsoft.com/office/drawing/2014/main" id="{06AFCE20-ABF9-BB7B-7318-3AC09C4A981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2843808" y="2436093"/>
            <a:ext cx="5139373" cy="2706859"/>
          </a:xfrm>
          <a:prstGeom prst="rect">
            <a:avLst/>
          </a:prstGeom>
        </p:spPr>
      </p:pic>
    </p:spTree>
    <p:extLst>
      <p:ext uri="{BB962C8B-B14F-4D97-AF65-F5344CB8AC3E}">
        <p14:creationId xmlns:p14="http://schemas.microsoft.com/office/powerpoint/2010/main" val="2318756108"/>
      </p:ext>
    </p:extLst>
  </p:cSld>
  <p:clrMapOvr>
    <a:masterClrMapping/>
  </p:clrMapOvr>
</p:sld>
</file>

<file path=ppt/theme/theme1.xml><?xml version="1.0" encoding="utf-8"?>
<a:theme xmlns:a="http://schemas.openxmlformats.org/drawingml/2006/main" name="itc">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c 16_9.pptx" id="{4A5C4F99-2AB3-430C-9AE7-C7C24AC69A05}" vid="{6208AF76-2FCB-4F78-B41F-5AF26F4767F8}"/>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AFFB35C19454B97359D807159A5BA" ma:contentTypeVersion="12" ma:contentTypeDescription="Create a new document." ma:contentTypeScope="" ma:versionID="3b8e3681254476772b97ac726be70b4e">
  <xsd:schema xmlns:xsd="http://www.w3.org/2001/XMLSchema" xmlns:xs="http://www.w3.org/2001/XMLSchema" xmlns:p="http://schemas.microsoft.com/office/2006/metadata/properties" xmlns:ns2="d524968a-7e4b-4232-b099-a6a02bea0835" xmlns:ns3="1b9741c5-c44c-402a-9c10-803f7f201852" targetNamespace="http://schemas.microsoft.com/office/2006/metadata/properties" ma:root="true" ma:fieldsID="1f56f1a38465e3a52b1a6dcb1f174616" ns2:_="" ns3:_="">
    <xsd:import namespace="d524968a-7e4b-4232-b099-a6a02bea0835"/>
    <xsd:import namespace="1b9741c5-c44c-402a-9c10-803f7f2018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4968a-7e4b-4232-b099-a6a02bea0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9741c5-c44c-402a-9c10-803f7f2018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0B19C-64BE-4612-B19F-A708AB6F8D61}">
  <ds:schemaRefs>
    <ds:schemaRef ds:uri="http://schemas.microsoft.com/office/2006/documentManagement/types"/>
    <ds:schemaRef ds:uri="http://schemas.openxmlformats.org/package/2006/metadata/core-properties"/>
    <ds:schemaRef ds:uri="http://purl.org/dc/dcmitype/"/>
    <ds:schemaRef ds:uri="1b9741c5-c44c-402a-9c10-803f7f201852"/>
    <ds:schemaRef ds:uri="http://purl.org/dc/elements/1.1/"/>
    <ds:schemaRef ds:uri="http://schemas.microsoft.com/office/2006/metadata/properties"/>
    <ds:schemaRef ds:uri="http://schemas.microsoft.com/office/infopath/2007/PartnerControls"/>
    <ds:schemaRef ds:uri="d524968a-7e4b-4232-b099-a6a02bea0835"/>
    <ds:schemaRef ds:uri="http://www.w3.org/XML/1998/namespace"/>
    <ds:schemaRef ds:uri="http://purl.org/dc/terms/"/>
  </ds:schemaRefs>
</ds:datastoreItem>
</file>

<file path=customXml/itemProps2.xml><?xml version="1.0" encoding="utf-8"?>
<ds:datastoreItem xmlns:ds="http://schemas.openxmlformats.org/officeDocument/2006/customXml" ds:itemID="{32332B15-8C89-43F9-9A45-3B83428465CE}">
  <ds:schemaRefs>
    <ds:schemaRef ds:uri="http://schemas.microsoft.com/sharepoint/v3/contenttype/forms"/>
  </ds:schemaRefs>
</ds:datastoreItem>
</file>

<file path=customXml/itemProps3.xml><?xml version="1.0" encoding="utf-8"?>
<ds:datastoreItem xmlns:ds="http://schemas.openxmlformats.org/officeDocument/2006/customXml" ds:itemID="{DB07A76D-8A4A-4911-8DF5-8E5E2947D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4968a-7e4b-4232-b099-a6a02bea0835"/>
    <ds:schemaRef ds:uri="1b9741c5-c44c-402a-9c10-803f7f201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itc 16_9</Template>
  <TotalTime>1731</TotalTime>
  <Words>4217</Words>
  <Application>Microsoft Office PowerPoint</Application>
  <PresentationFormat>On-screen Show (16:9)</PresentationFormat>
  <Paragraphs>292</Paragraphs>
  <Slides>42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Arial Narrow</vt:lpstr>
      <vt:lpstr>Calibri</vt:lpstr>
      <vt:lpstr>Wingdings</vt:lpstr>
      <vt:lpstr>itc</vt:lpstr>
      <vt:lpstr>Aviation regulation and air space</vt:lpstr>
      <vt:lpstr>Common terms</vt:lpstr>
      <vt:lpstr>certificates</vt:lpstr>
      <vt:lpstr>glossary</vt:lpstr>
      <vt:lpstr>Three agency (International-EU-NL)</vt:lpstr>
      <vt:lpstr>EASA regulations</vt:lpstr>
      <vt:lpstr>Drone classes</vt:lpstr>
      <vt:lpstr>Easa open category</vt:lpstr>
      <vt:lpstr>High distance and proximity</vt:lpstr>
      <vt:lpstr>Subcategory: drone weight &amp; close people</vt:lpstr>
      <vt:lpstr>Distances to roads and railways and others</vt:lpstr>
      <vt:lpstr>Survey before fly: care!! pilot responsibility</vt:lpstr>
      <vt:lpstr>Validity of competency</vt:lpstr>
      <vt:lpstr>Competency for subcategory A1</vt:lpstr>
      <vt:lpstr>Competency for subcategory A2</vt:lpstr>
      <vt:lpstr>Competency for subcategory A3</vt:lpstr>
      <vt:lpstr>UAS Classes</vt:lpstr>
      <vt:lpstr>Operators and pilots</vt:lpstr>
      <vt:lpstr>Responsibilities of the operator</vt:lpstr>
      <vt:lpstr>Responsibilities of the remote pilot</vt:lpstr>
      <vt:lpstr>Visual line of sight</vt:lpstr>
      <vt:lpstr>Discontinuation of flight</vt:lpstr>
      <vt:lpstr>Emergency response effort</vt:lpstr>
      <vt:lpstr>First Person View (FPV)</vt:lpstr>
      <vt:lpstr>Air traffic rules</vt:lpstr>
      <vt:lpstr>Airspace classification</vt:lpstr>
      <vt:lpstr>Usual no fly zones</vt:lpstr>
      <vt:lpstr>Flying times</vt:lpstr>
      <vt:lpstr>Accident and incident reporting</vt:lpstr>
      <vt:lpstr>Examples of reportable events</vt:lpstr>
      <vt:lpstr>Investigations</vt:lpstr>
      <vt:lpstr>AIRPROX and “Just culture”</vt:lpstr>
      <vt:lpstr>Airmanship (1)</vt:lpstr>
      <vt:lpstr>Airmanship: Proper planning and preparation</vt:lpstr>
      <vt:lpstr>Dangers to people</vt:lpstr>
      <vt:lpstr>Dangers to other aircraft</vt:lpstr>
      <vt:lpstr>Privacy and data protection (VIP)</vt:lpstr>
      <vt:lpstr>insurance</vt:lpstr>
      <vt:lpstr>Security</vt:lpstr>
      <vt:lpstr>Dangerous goods in payloads</vt:lpstr>
      <vt:lpstr>I’m safe</vt:lpstr>
      <vt:lpstr>PowerPoint Presentation</vt:lpstr>
    </vt:vector>
  </TitlesOfParts>
  <Company>University of Twente - 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Georeferencing and Geocoding Earth Observation Images </dc:title>
  <dc:creator>Parodi, G.N. (ITC)</dc:creator>
  <cp:lastModifiedBy>Parodi, Gabriel (UT-ITC)</cp:lastModifiedBy>
  <cp:revision>42</cp:revision>
  <dcterms:created xsi:type="dcterms:W3CDTF">2020-09-02T14:23:56Z</dcterms:created>
  <dcterms:modified xsi:type="dcterms:W3CDTF">2023-09-29T11:27:01Z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0x010100C36AFFB35C19454B97359D807159A5BA</vt:lpwstr>
  </property>
</Properties>
</file>