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1"/>
  </p:notesMasterIdLst>
  <p:handoutMasterIdLst>
    <p:handoutMasterId r:id="rId22"/>
  </p:handoutMasterIdLst>
  <p:sldIdLst>
    <p:sldId id="257" r:id="rId5"/>
    <p:sldId id="335" r:id="rId6"/>
    <p:sldId id="333" r:id="rId7"/>
    <p:sldId id="334" r:id="rId8"/>
    <p:sldId id="336" r:id="rId9"/>
    <p:sldId id="337" r:id="rId10"/>
    <p:sldId id="338" r:id="rId11"/>
    <p:sldId id="339" r:id="rId12"/>
    <p:sldId id="340" r:id="rId13"/>
    <p:sldId id="341" r:id="rId14"/>
    <p:sldId id="342" r:id="rId15"/>
    <p:sldId id="343" r:id="rId16"/>
    <p:sldId id="344" r:id="rId17"/>
    <p:sldId id="332" r:id="rId18"/>
    <p:sldId id="345" r:id="rId19"/>
    <p:sldId id="292" r:id="rId20"/>
  </p:sldIdLst>
  <p:sldSz cx="9144000" cy="5143500" type="screen16x9"/>
  <p:notesSz cx="6723063" cy="9853613"/>
  <p:defaultTextStyle>
    <a:defPPr>
      <a:defRPr lang="nl-NL"/>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3103">
          <p15:clr>
            <a:srgbClr val="A4A3A4"/>
          </p15:clr>
        </p15:guide>
        <p15:guide id="2" pos="211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06AA42C-D309-47DD-9DB7-57048BF4AA88}" v="349" dt="2021-06-15T14:42:03.37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414" autoAdjust="0"/>
  </p:normalViewPr>
  <p:slideViewPr>
    <p:cSldViewPr>
      <p:cViewPr varScale="1">
        <p:scale>
          <a:sx n="117" d="100"/>
          <a:sy n="117" d="100"/>
        </p:scale>
        <p:origin x="451" y="86"/>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0"/>
    </p:cViewPr>
  </p:sorterViewPr>
  <p:notesViewPr>
    <p:cSldViewPr>
      <p:cViewPr varScale="1">
        <p:scale>
          <a:sx n="117" d="100"/>
          <a:sy n="117" d="100"/>
        </p:scale>
        <p:origin x="-5214" y="-102"/>
      </p:cViewPr>
      <p:guideLst>
        <p:guide orient="horz" pos="3103"/>
        <p:guide pos="2117"/>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rodi, G.N. (ITC)" userId="01a693a2-cc72-4a14-add2-8002dc1de714" providerId="ADAL" clId="{606AA42C-D309-47DD-9DB7-57048BF4AA88}"/>
    <pc:docChg chg="undo custSel addSld modSld">
      <pc:chgData name="Parodi, G.N. (ITC)" userId="01a693a2-cc72-4a14-add2-8002dc1de714" providerId="ADAL" clId="{606AA42C-D309-47DD-9DB7-57048BF4AA88}" dt="2021-06-15T14:48:17.139" v="626" actId="20577"/>
      <pc:docMkLst>
        <pc:docMk/>
      </pc:docMkLst>
      <pc:sldChg chg="addSp modSp">
        <pc:chgData name="Parodi, G.N. (ITC)" userId="01a693a2-cc72-4a14-add2-8002dc1de714" providerId="ADAL" clId="{606AA42C-D309-47DD-9DB7-57048BF4AA88}" dt="2021-06-15T14:01:12.844" v="379"/>
        <pc:sldMkLst>
          <pc:docMk/>
          <pc:sldMk cId="3021933003" sldId="258"/>
        </pc:sldMkLst>
        <pc:spChg chg="add mod">
          <ac:chgData name="Parodi, G.N. (ITC)" userId="01a693a2-cc72-4a14-add2-8002dc1de714" providerId="ADAL" clId="{606AA42C-D309-47DD-9DB7-57048BF4AA88}" dt="2021-06-15T14:01:12.844" v="379"/>
          <ac:spMkLst>
            <pc:docMk/>
            <pc:sldMk cId="3021933003" sldId="258"/>
            <ac:spMk id="5" creationId="{C9E5B760-CAE4-4990-83CC-D69EFA593761}"/>
          </ac:spMkLst>
        </pc:spChg>
      </pc:sldChg>
      <pc:sldChg chg="addSp modSp">
        <pc:chgData name="Parodi, G.N. (ITC)" userId="01a693a2-cc72-4a14-add2-8002dc1de714" providerId="ADAL" clId="{606AA42C-D309-47DD-9DB7-57048BF4AA88}" dt="2021-06-15T14:06:47.778" v="382"/>
        <pc:sldMkLst>
          <pc:docMk/>
          <pc:sldMk cId="2196337968" sldId="259"/>
        </pc:sldMkLst>
        <pc:spChg chg="add mod">
          <ac:chgData name="Parodi, G.N. (ITC)" userId="01a693a2-cc72-4a14-add2-8002dc1de714" providerId="ADAL" clId="{606AA42C-D309-47DD-9DB7-57048BF4AA88}" dt="2021-06-15T14:06:47.778" v="382"/>
          <ac:spMkLst>
            <pc:docMk/>
            <pc:sldMk cId="2196337968" sldId="259"/>
            <ac:spMk id="65" creationId="{84444BED-F3F7-497B-A8E3-637DC86CDFA8}"/>
          </ac:spMkLst>
        </pc:spChg>
      </pc:sldChg>
      <pc:sldChg chg="addSp modSp mod">
        <pc:chgData name="Parodi, G.N. (ITC)" userId="01a693a2-cc72-4a14-add2-8002dc1de714" providerId="ADAL" clId="{606AA42C-D309-47DD-9DB7-57048BF4AA88}" dt="2021-06-15T14:07:24.558" v="388" actId="20577"/>
        <pc:sldMkLst>
          <pc:docMk/>
          <pc:sldMk cId="2414748194" sldId="260"/>
        </pc:sldMkLst>
        <pc:spChg chg="add mod">
          <ac:chgData name="Parodi, G.N. (ITC)" userId="01a693a2-cc72-4a14-add2-8002dc1de714" providerId="ADAL" clId="{606AA42C-D309-47DD-9DB7-57048BF4AA88}" dt="2021-06-15T14:06:54.208" v="383"/>
          <ac:spMkLst>
            <pc:docMk/>
            <pc:sldMk cId="2414748194" sldId="260"/>
            <ac:spMk id="4" creationId="{B87004E2-3F86-4324-8A44-9A426F255432}"/>
          </ac:spMkLst>
        </pc:spChg>
        <pc:spChg chg="mod">
          <ac:chgData name="Parodi, G.N. (ITC)" userId="01a693a2-cc72-4a14-add2-8002dc1de714" providerId="ADAL" clId="{606AA42C-D309-47DD-9DB7-57048BF4AA88}" dt="2021-06-15T14:07:24.558" v="388" actId="20577"/>
          <ac:spMkLst>
            <pc:docMk/>
            <pc:sldMk cId="2414748194" sldId="260"/>
            <ac:spMk id="183298" creationId="{00000000-0000-0000-0000-000000000000}"/>
          </ac:spMkLst>
        </pc:spChg>
        <pc:spChg chg="mod">
          <ac:chgData name="Parodi, G.N. (ITC)" userId="01a693a2-cc72-4a14-add2-8002dc1de714" providerId="ADAL" clId="{606AA42C-D309-47DD-9DB7-57048BF4AA88}" dt="2021-06-15T14:07:01.279" v="385" actId="20577"/>
          <ac:spMkLst>
            <pc:docMk/>
            <pc:sldMk cId="2414748194" sldId="260"/>
            <ac:spMk id="183299" creationId="{00000000-0000-0000-0000-000000000000}"/>
          </ac:spMkLst>
        </pc:spChg>
      </pc:sldChg>
      <pc:sldChg chg="addSp modSp mod">
        <pc:chgData name="Parodi, G.N. (ITC)" userId="01a693a2-cc72-4a14-add2-8002dc1de714" providerId="ADAL" clId="{606AA42C-D309-47DD-9DB7-57048BF4AA88}" dt="2021-06-15T14:07:45.678" v="399"/>
        <pc:sldMkLst>
          <pc:docMk/>
          <pc:sldMk cId="272488905" sldId="261"/>
        </pc:sldMkLst>
        <pc:spChg chg="add mod">
          <ac:chgData name="Parodi, G.N. (ITC)" userId="01a693a2-cc72-4a14-add2-8002dc1de714" providerId="ADAL" clId="{606AA42C-D309-47DD-9DB7-57048BF4AA88}" dt="2021-06-15T14:07:45.678" v="399"/>
          <ac:spMkLst>
            <pc:docMk/>
            <pc:sldMk cId="272488905" sldId="261"/>
            <ac:spMk id="4" creationId="{4A8B7D67-C287-40A4-8F0A-58E1669555BA}"/>
          </ac:spMkLst>
        </pc:spChg>
        <pc:spChg chg="mod">
          <ac:chgData name="Parodi, G.N. (ITC)" userId="01a693a2-cc72-4a14-add2-8002dc1de714" providerId="ADAL" clId="{606AA42C-D309-47DD-9DB7-57048BF4AA88}" dt="2021-06-15T14:07:35.107" v="398" actId="20577"/>
          <ac:spMkLst>
            <pc:docMk/>
            <pc:sldMk cId="272488905" sldId="261"/>
            <ac:spMk id="185346" creationId="{00000000-0000-0000-0000-000000000000}"/>
          </ac:spMkLst>
        </pc:spChg>
      </pc:sldChg>
      <pc:sldChg chg="addSp modSp mod">
        <pc:chgData name="Parodi, G.N. (ITC)" userId="01a693a2-cc72-4a14-add2-8002dc1de714" providerId="ADAL" clId="{606AA42C-D309-47DD-9DB7-57048BF4AA88}" dt="2021-06-15T14:12:29.878" v="443" actId="1076"/>
        <pc:sldMkLst>
          <pc:docMk/>
          <pc:sldMk cId="1523476487" sldId="262"/>
        </pc:sldMkLst>
        <pc:spChg chg="add mod">
          <ac:chgData name="Parodi, G.N. (ITC)" userId="01a693a2-cc72-4a14-add2-8002dc1de714" providerId="ADAL" clId="{606AA42C-D309-47DD-9DB7-57048BF4AA88}" dt="2021-06-15T14:11:25.054" v="434"/>
          <ac:spMkLst>
            <pc:docMk/>
            <pc:sldMk cId="1523476487" sldId="262"/>
            <ac:spMk id="16" creationId="{E7AD2D52-8945-484A-8906-341A3CE58217}"/>
          </ac:spMkLst>
        </pc:spChg>
        <pc:spChg chg="mod">
          <ac:chgData name="Parodi, G.N. (ITC)" userId="01a693a2-cc72-4a14-add2-8002dc1de714" providerId="ADAL" clId="{606AA42C-D309-47DD-9DB7-57048BF4AA88}" dt="2021-06-15T14:11:36.635" v="438" actId="20577"/>
          <ac:spMkLst>
            <pc:docMk/>
            <pc:sldMk cId="1523476487" sldId="262"/>
            <ac:spMk id="187394" creationId="{00000000-0000-0000-0000-000000000000}"/>
          </ac:spMkLst>
        </pc:spChg>
        <pc:spChg chg="mod">
          <ac:chgData name="Parodi, G.N. (ITC)" userId="01a693a2-cc72-4a14-add2-8002dc1de714" providerId="ADAL" clId="{606AA42C-D309-47DD-9DB7-57048BF4AA88}" dt="2021-06-15T14:11:49.236" v="440" actId="20577"/>
          <ac:spMkLst>
            <pc:docMk/>
            <pc:sldMk cId="1523476487" sldId="262"/>
            <ac:spMk id="187395" creationId="{00000000-0000-0000-0000-000000000000}"/>
          </ac:spMkLst>
        </pc:spChg>
        <pc:spChg chg="mod">
          <ac:chgData name="Parodi, G.N. (ITC)" userId="01a693a2-cc72-4a14-add2-8002dc1de714" providerId="ADAL" clId="{606AA42C-D309-47DD-9DB7-57048BF4AA88}" dt="2021-06-15T14:12:29.878" v="443" actId="1076"/>
          <ac:spMkLst>
            <pc:docMk/>
            <pc:sldMk cId="1523476487" sldId="262"/>
            <ac:spMk id="187406" creationId="{00000000-0000-0000-0000-000000000000}"/>
          </ac:spMkLst>
        </pc:spChg>
        <pc:grpChg chg="mod">
          <ac:chgData name="Parodi, G.N. (ITC)" userId="01a693a2-cc72-4a14-add2-8002dc1de714" providerId="ADAL" clId="{606AA42C-D309-47DD-9DB7-57048BF4AA88}" dt="2021-06-15T14:12:29.878" v="443" actId="1076"/>
          <ac:grpSpMkLst>
            <pc:docMk/>
            <pc:sldMk cId="1523476487" sldId="262"/>
            <ac:grpSpMk id="4" creationId="{00000000-0000-0000-0000-000000000000}"/>
          </ac:grpSpMkLst>
        </pc:grpChg>
        <pc:picChg chg="mod">
          <ac:chgData name="Parodi, G.N. (ITC)" userId="01a693a2-cc72-4a14-add2-8002dc1de714" providerId="ADAL" clId="{606AA42C-D309-47DD-9DB7-57048BF4AA88}" dt="2021-06-15T14:12:29.878" v="443" actId="1076"/>
          <ac:picMkLst>
            <pc:docMk/>
            <pc:sldMk cId="1523476487" sldId="262"/>
            <ac:picMk id="187405" creationId="{00000000-0000-0000-0000-000000000000}"/>
          </ac:picMkLst>
        </pc:picChg>
        <pc:picChg chg="mod">
          <ac:chgData name="Parodi, G.N. (ITC)" userId="01a693a2-cc72-4a14-add2-8002dc1de714" providerId="ADAL" clId="{606AA42C-D309-47DD-9DB7-57048BF4AA88}" dt="2021-06-15T14:11:23.551" v="433" actId="1076"/>
          <ac:picMkLst>
            <pc:docMk/>
            <pc:sldMk cId="1523476487" sldId="262"/>
            <ac:picMk id="187407" creationId="{00000000-0000-0000-0000-000000000000}"/>
          </ac:picMkLst>
        </pc:picChg>
      </pc:sldChg>
      <pc:sldChg chg="addSp modSp">
        <pc:chgData name="Parodi, G.N. (ITC)" userId="01a693a2-cc72-4a14-add2-8002dc1de714" providerId="ADAL" clId="{606AA42C-D309-47DD-9DB7-57048BF4AA88}" dt="2021-06-15T14:13:46.346" v="473"/>
        <pc:sldMkLst>
          <pc:docMk/>
          <pc:sldMk cId="87433704" sldId="263"/>
        </pc:sldMkLst>
        <pc:spChg chg="add mod">
          <ac:chgData name="Parodi, G.N. (ITC)" userId="01a693a2-cc72-4a14-add2-8002dc1de714" providerId="ADAL" clId="{606AA42C-D309-47DD-9DB7-57048BF4AA88}" dt="2021-06-15T14:13:46.346" v="473"/>
          <ac:spMkLst>
            <pc:docMk/>
            <pc:sldMk cId="87433704" sldId="263"/>
            <ac:spMk id="58" creationId="{DF17BDA1-0990-4E09-BD51-34C281822CF7}"/>
          </ac:spMkLst>
        </pc:spChg>
      </pc:sldChg>
      <pc:sldChg chg="addSp modSp">
        <pc:chgData name="Parodi, G.N. (ITC)" userId="01a693a2-cc72-4a14-add2-8002dc1de714" providerId="ADAL" clId="{606AA42C-D309-47DD-9DB7-57048BF4AA88}" dt="2021-06-15T14:13:52.559" v="474"/>
        <pc:sldMkLst>
          <pc:docMk/>
          <pc:sldMk cId="2875525905" sldId="264"/>
        </pc:sldMkLst>
        <pc:spChg chg="add mod">
          <ac:chgData name="Parodi, G.N. (ITC)" userId="01a693a2-cc72-4a14-add2-8002dc1de714" providerId="ADAL" clId="{606AA42C-D309-47DD-9DB7-57048BF4AA88}" dt="2021-06-15T14:13:52.559" v="474"/>
          <ac:spMkLst>
            <pc:docMk/>
            <pc:sldMk cId="2875525905" sldId="264"/>
            <ac:spMk id="17" creationId="{6FF6C93F-FA9C-46C6-B243-2B5280F4FA3F}"/>
          </ac:spMkLst>
        </pc:spChg>
      </pc:sldChg>
      <pc:sldChg chg="addSp modSp">
        <pc:chgData name="Parodi, G.N. (ITC)" userId="01a693a2-cc72-4a14-add2-8002dc1de714" providerId="ADAL" clId="{606AA42C-D309-47DD-9DB7-57048BF4AA88}" dt="2021-06-15T14:13:55.346" v="475"/>
        <pc:sldMkLst>
          <pc:docMk/>
          <pc:sldMk cId="562740464" sldId="265"/>
        </pc:sldMkLst>
        <pc:spChg chg="add mod">
          <ac:chgData name="Parodi, G.N. (ITC)" userId="01a693a2-cc72-4a14-add2-8002dc1de714" providerId="ADAL" clId="{606AA42C-D309-47DD-9DB7-57048BF4AA88}" dt="2021-06-15T14:13:55.346" v="475"/>
          <ac:spMkLst>
            <pc:docMk/>
            <pc:sldMk cId="562740464" sldId="265"/>
            <ac:spMk id="14" creationId="{A5474BF3-F4B9-4C50-B1E2-D081F18BCCEE}"/>
          </ac:spMkLst>
        </pc:spChg>
      </pc:sldChg>
      <pc:sldChg chg="addSp modSp">
        <pc:chgData name="Parodi, G.N. (ITC)" userId="01a693a2-cc72-4a14-add2-8002dc1de714" providerId="ADAL" clId="{606AA42C-D309-47DD-9DB7-57048BF4AA88}" dt="2021-06-15T14:13:58.012" v="476"/>
        <pc:sldMkLst>
          <pc:docMk/>
          <pc:sldMk cId="3277031036" sldId="266"/>
        </pc:sldMkLst>
        <pc:spChg chg="add mod">
          <ac:chgData name="Parodi, G.N. (ITC)" userId="01a693a2-cc72-4a14-add2-8002dc1de714" providerId="ADAL" clId="{606AA42C-D309-47DD-9DB7-57048BF4AA88}" dt="2021-06-15T14:13:58.012" v="476"/>
          <ac:spMkLst>
            <pc:docMk/>
            <pc:sldMk cId="3277031036" sldId="266"/>
            <ac:spMk id="4" creationId="{E282CA0D-AFEE-4E27-96F2-ABC84DA02F24}"/>
          </ac:spMkLst>
        </pc:spChg>
      </pc:sldChg>
      <pc:sldChg chg="addSp modSp">
        <pc:chgData name="Parodi, G.N. (ITC)" userId="01a693a2-cc72-4a14-add2-8002dc1de714" providerId="ADAL" clId="{606AA42C-D309-47DD-9DB7-57048BF4AA88}" dt="2021-06-15T14:14:01.732" v="477"/>
        <pc:sldMkLst>
          <pc:docMk/>
          <pc:sldMk cId="2383336734" sldId="267"/>
        </pc:sldMkLst>
        <pc:spChg chg="add mod">
          <ac:chgData name="Parodi, G.N. (ITC)" userId="01a693a2-cc72-4a14-add2-8002dc1de714" providerId="ADAL" clId="{606AA42C-D309-47DD-9DB7-57048BF4AA88}" dt="2021-06-15T14:14:01.732" v="477"/>
          <ac:spMkLst>
            <pc:docMk/>
            <pc:sldMk cId="2383336734" sldId="267"/>
            <ac:spMk id="9" creationId="{A190175A-9F01-472E-AD26-D98F8A1B3DFD}"/>
          </ac:spMkLst>
        </pc:spChg>
      </pc:sldChg>
      <pc:sldChg chg="addSp modSp">
        <pc:chgData name="Parodi, G.N. (ITC)" userId="01a693a2-cc72-4a14-add2-8002dc1de714" providerId="ADAL" clId="{606AA42C-D309-47DD-9DB7-57048BF4AA88}" dt="2021-06-15T14:14:04.220" v="478"/>
        <pc:sldMkLst>
          <pc:docMk/>
          <pc:sldMk cId="969740533" sldId="268"/>
        </pc:sldMkLst>
        <pc:spChg chg="add mod">
          <ac:chgData name="Parodi, G.N. (ITC)" userId="01a693a2-cc72-4a14-add2-8002dc1de714" providerId="ADAL" clId="{606AA42C-D309-47DD-9DB7-57048BF4AA88}" dt="2021-06-15T14:14:04.220" v="478"/>
          <ac:spMkLst>
            <pc:docMk/>
            <pc:sldMk cId="969740533" sldId="268"/>
            <ac:spMk id="9" creationId="{7DCD4F22-6DDB-45AA-888A-523FA48F4908}"/>
          </ac:spMkLst>
        </pc:spChg>
      </pc:sldChg>
      <pc:sldChg chg="addSp modSp">
        <pc:chgData name="Parodi, G.N. (ITC)" userId="01a693a2-cc72-4a14-add2-8002dc1de714" providerId="ADAL" clId="{606AA42C-D309-47DD-9DB7-57048BF4AA88}" dt="2021-06-15T14:14:05.676" v="479"/>
        <pc:sldMkLst>
          <pc:docMk/>
          <pc:sldMk cId="4010674741" sldId="269"/>
        </pc:sldMkLst>
        <pc:spChg chg="add mod">
          <ac:chgData name="Parodi, G.N. (ITC)" userId="01a693a2-cc72-4a14-add2-8002dc1de714" providerId="ADAL" clId="{606AA42C-D309-47DD-9DB7-57048BF4AA88}" dt="2021-06-15T14:14:05.676" v="479"/>
          <ac:spMkLst>
            <pc:docMk/>
            <pc:sldMk cId="4010674741" sldId="269"/>
            <ac:spMk id="9" creationId="{3E635677-3474-4CD1-A368-FD5C7FD66CE1}"/>
          </ac:spMkLst>
        </pc:spChg>
      </pc:sldChg>
      <pc:sldChg chg="addSp modSp">
        <pc:chgData name="Parodi, G.N. (ITC)" userId="01a693a2-cc72-4a14-add2-8002dc1de714" providerId="ADAL" clId="{606AA42C-D309-47DD-9DB7-57048BF4AA88}" dt="2021-06-15T14:14:08.701" v="480"/>
        <pc:sldMkLst>
          <pc:docMk/>
          <pc:sldMk cId="2213903571" sldId="270"/>
        </pc:sldMkLst>
        <pc:spChg chg="add mod">
          <ac:chgData name="Parodi, G.N. (ITC)" userId="01a693a2-cc72-4a14-add2-8002dc1de714" providerId="ADAL" clId="{606AA42C-D309-47DD-9DB7-57048BF4AA88}" dt="2021-06-15T14:14:08.701" v="480"/>
          <ac:spMkLst>
            <pc:docMk/>
            <pc:sldMk cId="2213903571" sldId="270"/>
            <ac:spMk id="10" creationId="{8E6B32C4-0070-422B-B931-94B4ECF1F044}"/>
          </ac:spMkLst>
        </pc:spChg>
      </pc:sldChg>
      <pc:sldChg chg="addSp modSp mod">
        <pc:chgData name="Parodi, G.N. (ITC)" userId="01a693a2-cc72-4a14-add2-8002dc1de714" providerId="ADAL" clId="{606AA42C-D309-47DD-9DB7-57048BF4AA88}" dt="2021-06-15T14:14:35.178" v="500" actId="20577"/>
        <pc:sldMkLst>
          <pc:docMk/>
          <pc:sldMk cId="136534037" sldId="271"/>
        </pc:sldMkLst>
        <pc:spChg chg="add mod">
          <ac:chgData name="Parodi, G.N. (ITC)" userId="01a693a2-cc72-4a14-add2-8002dc1de714" providerId="ADAL" clId="{606AA42C-D309-47DD-9DB7-57048BF4AA88}" dt="2021-06-15T14:14:35.178" v="500" actId="20577"/>
          <ac:spMkLst>
            <pc:docMk/>
            <pc:sldMk cId="136534037" sldId="271"/>
            <ac:spMk id="20" creationId="{B916D49E-305C-4BC7-90EF-02252D70F9DF}"/>
          </ac:spMkLst>
        </pc:spChg>
        <pc:picChg chg="mod">
          <ac:chgData name="Parodi, G.N. (ITC)" userId="01a693a2-cc72-4a14-add2-8002dc1de714" providerId="ADAL" clId="{606AA42C-D309-47DD-9DB7-57048BF4AA88}" dt="2021-06-15T14:14:15.422" v="481" actId="1076"/>
          <ac:picMkLst>
            <pc:docMk/>
            <pc:sldMk cId="136534037" sldId="271"/>
            <ac:picMk id="19" creationId="{00000000-0000-0000-0000-000000000000}"/>
          </ac:picMkLst>
        </pc:picChg>
      </pc:sldChg>
      <pc:sldChg chg="addSp modSp">
        <pc:chgData name="Parodi, G.N. (ITC)" userId="01a693a2-cc72-4a14-add2-8002dc1de714" providerId="ADAL" clId="{606AA42C-D309-47DD-9DB7-57048BF4AA88}" dt="2021-06-15T14:14:51.604" v="503"/>
        <pc:sldMkLst>
          <pc:docMk/>
          <pc:sldMk cId="2908116677" sldId="272"/>
        </pc:sldMkLst>
        <pc:spChg chg="add mod">
          <ac:chgData name="Parodi, G.N. (ITC)" userId="01a693a2-cc72-4a14-add2-8002dc1de714" providerId="ADAL" clId="{606AA42C-D309-47DD-9DB7-57048BF4AA88}" dt="2021-06-15T14:14:51.604" v="503"/>
          <ac:spMkLst>
            <pc:docMk/>
            <pc:sldMk cId="2908116677" sldId="272"/>
            <ac:spMk id="4" creationId="{DA6E932C-9481-45EF-90E2-01D8C80F62D0}"/>
          </ac:spMkLst>
        </pc:spChg>
      </pc:sldChg>
      <pc:sldChg chg="addSp modSp">
        <pc:chgData name="Parodi, G.N. (ITC)" userId="01a693a2-cc72-4a14-add2-8002dc1de714" providerId="ADAL" clId="{606AA42C-D309-47DD-9DB7-57048BF4AA88}" dt="2021-06-15T14:14:53.755" v="504"/>
        <pc:sldMkLst>
          <pc:docMk/>
          <pc:sldMk cId="4151553047" sldId="273"/>
        </pc:sldMkLst>
        <pc:spChg chg="add mod">
          <ac:chgData name="Parodi, G.N. (ITC)" userId="01a693a2-cc72-4a14-add2-8002dc1de714" providerId="ADAL" clId="{606AA42C-D309-47DD-9DB7-57048BF4AA88}" dt="2021-06-15T14:14:53.755" v="504"/>
          <ac:spMkLst>
            <pc:docMk/>
            <pc:sldMk cId="4151553047" sldId="273"/>
            <ac:spMk id="74" creationId="{1D20E8C9-3502-419A-A980-3FE5692EEE7F}"/>
          </ac:spMkLst>
        </pc:spChg>
      </pc:sldChg>
      <pc:sldChg chg="addSp modSp">
        <pc:chgData name="Parodi, G.N. (ITC)" userId="01a693a2-cc72-4a14-add2-8002dc1de714" providerId="ADAL" clId="{606AA42C-D309-47DD-9DB7-57048BF4AA88}" dt="2021-06-15T14:14:54.914" v="505"/>
        <pc:sldMkLst>
          <pc:docMk/>
          <pc:sldMk cId="1948036601" sldId="274"/>
        </pc:sldMkLst>
        <pc:spChg chg="add mod">
          <ac:chgData name="Parodi, G.N. (ITC)" userId="01a693a2-cc72-4a14-add2-8002dc1de714" providerId="ADAL" clId="{606AA42C-D309-47DD-9DB7-57048BF4AA88}" dt="2021-06-15T14:14:54.914" v="505"/>
          <ac:spMkLst>
            <pc:docMk/>
            <pc:sldMk cId="1948036601" sldId="274"/>
            <ac:spMk id="7" creationId="{E49A4CAB-4232-43CA-8A95-9FF2049FD08C}"/>
          </ac:spMkLst>
        </pc:spChg>
      </pc:sldChg>
      <pc:sldChg chg="addSp modSp">
        <pc:chgData name="Parodi, G.N. (ITC)" userId="01a693a2-cc72-4a14-add2-8002dc1de714" providerId="ADAL" clId="{606AA42C-D309-47DD-9DB7-57048BF4AA88}" dt="2021-06-15T14:14:56.895" v="506"/>
        <pc:sldMkLst>
          <pc:docMk/>
          <pc:sldMk cId="767490796" sldId="275"/>
        </pc:sldMkLst>
        <pc:spChg chg="add mod">
          <ac:chgData name="Parodi, G.N. (ITC)" userId="01a693a2-cc72-4a14-add2-8002dc1de714" providerId="ADAL" clId="{606AA42C-D309-47DD-9DB7-57048BF4AA88}" dt="2021-06-15T14:14:56.895" v="506"/>
          <ac:spMkLst>
            <pc:docMk/>
            <pc:sldMk cId="767490796" sldId="275"/>
            <ac:spMk id="5" creationId="{F8634AAE-DED8-4D3F-9D57-5DAA0FE38100}"/>
          </ac:spMkLst>
        </pc:spChg>
      </pc:sldChg>
      <pc:sldChg chg="addSp modSp">
        <pc:chgData name="Parodi, G.N. (ITC)" userId="01a693a2-cc72-4a14-add2-8002dc1de714" providerId="ADAL" clId="{606AA42C-D309-47DD-9DB7-57048BF4AA88}" dt="2021-06-15T14:14:57.716" v="507"/>
        <pc:sldMkLst>
          <pc:docMk/>
          <pc:sldMk cId="228558579" sldId="276"/>
        </pc:sldMkLst>
        <pc:spChg chg="add mod">
          <ac:chgData name="Parodi, G.N. (ITC)" userId="01a693a2-cc72-4a14-add2-8002dc1de714" providerId="ADAL" clId="{606AA42C-D309-47DD-9DB7-57048BF4AA88}" dt="2021-06-15T14:14:57.716" v="507"/>
          <ac:spMkLst>
            <pc:docMk/>
            <pc:sldMk cId="228558579" sldId="276"/>
            <ac:spMk id="6" creationId="{C45AF58E-CE7A-4AE2-8661-05BABB25C2F1}"/>
          </ac:spMkLst>
        </pc:spChg>
      </pc:sldChg>
      <pc:sldChg chg="addSp modSp">
        <pc:chgData name="Parodi, G.N. (ITC)" userId="01a693a2-cc72-4a14-add2-8002dc1de714" providerId="ADAL" clId="{606AA42C-D309-47DD-9DB7-57048BF4AA88}" dt="2021-06-15T14:14:59.640" v="508"/>
        <pc:sldMkLst>
          <pc:docMk/>
          <pc:sldMk cId="1124359680" sldId="277"/>
        </pc:sldMkLst>
        <pc:spChg chg="add mod">
          <ac:chgData name="Parodi, G.N. (ITC)" userId="01a693a2-cc72-4a14-add2-8002dc1de714" providerId="ADAL" clId="{606AA42C-D309-47DD-9DB7-57048BF4AA88}" dt="2021-06-15T14:14:59.640" v="508"/>
          <ac:spMkLst>
            <pc:docMk/>
            <pc:sldMk cId="1124359680" sldId="277"/>
            <ac:spMk id="13" creationId="{880F78D2-768C-404F-91F7-6230FE1193D0}"/>
          </ac:spMkLst>
        </pc:spChg>
      </pc:sldChg>
      <pc:sldChg chg="addSp modSp">
        <pc:chgData name="Parodi, G.N. (ITC)" userId="01a693a2-cc72-4a14-add2-8002dc1de714" providerId="ADAL" clId="{606AA42C-D309-47DD-9DB7-57048BF4AA88}" dt="2021-06-15T14:15:00.444" v="509"/>
        <pc:sldMkLst>
          <pc:docMk/>
          <pc:sldMk cId="2104368919" sldId="278"/>
        </pc:sldMkLst>
        <pc:spChg chg="add mod">
          <ac:chgData name="Parodi, G.N. (ITC)" userId="01a693a2-cc72-4a14-add2-8002dc1de714" providerId="ADAL" clId="{606AA42C-D309-47DD-9DB7-57048BF4AA88}" dt="2021-06-15T14:15:00.444" v="509"/>
          <ac:spMkLst>
            <pc:docMk/>
            <pc:sldMk cId="2104368919" sldId="278"/>
            <ac:spMk id="5" creationId="{2EA62398-2B11-482F-908F-BA0D7A4B857E}"/>
          </ac:spMkLst>
        </pc:spChg>
      </pc:sldChg>
      <pc:sldChg chg="addSp modSp mod">
        <pc:chgData name="Parodi, G.N. (ITC)" userId="01a693a2-cc72-4a14-add2-8002dc1de714" providerId="ADAL" clId="{606AA42C-D309-47DD-9DB7-57048BF4AA88}" dt="2021-06-15T14:18:20.576" v="522" actId="14100"/>
        <pc:sldMkLst>
          <pc:docMk/>
          <pc:sldMk cId="2360071431" sldId="281"/>
        </pc:sldMkLst>
        <pc:spChg chg="add mod">
          <ac:chgData name="Parodi, G.N. (ITC)" userId="01a693a2-cc72-4a14-add2-8002dc1de714" providerId="ADAL" clId="{606AA42C-D309-47DD-9DB7-57048BF4AA88}" dt="2021-06-15T14:18:20.576" v="522" actId="14100"/>
          <ac:spMkLst>
            <pc:docMk/>
            <pc:sldMk cId="2360071431" sldId="281"/>
            <ac:spMk id="5" creationId="{7C3880DE-2F6C-41F6-907B-5A704C4ADBFC}"/>
          </ac:spMkLst>
        </pc:spChg>
      </pc:sldChg>
      <pc:sldChg chg="addSp modSp">
        <pc:chgData name="Parodi, G.N. (ITC)" userId="01a693a2-cc72-4a14-add2-8002dc1de714" providerId="ADAL" clId="{606AA42C-D309-47DD-9DB7-57048BF4AA88}" dt="2021-06-15T14:41:43.240" v="525"/>
        <pc:sldMkLst>
          <pc:docMk/>
          <pc:sldMk cId="294043099" sldId="282"/>
        </pc:sldMkLst>
        <pc:spChg chg="add mod">
          <ac:chgData name="Parodi, G.N. (ITC)" userId="01a693a2-cc72-4a14-add2-8002dc1de714" providerId="ADAL" clId="{606AA42C-D309-47DD-9DB7-57048BF4AA88}" dt="2021-06-15T14:41:43.240" v="525"/>
          <ac:spMkLst>
            <pc:docMk/>
            <pc:sldMk cId="294043099" sldId="282"/>
            <ac:spMk id="86" creationId="{70E1A073-773D-4B12-971B-FABA3107811B}"/>
          </ac:spMkLst>
        </pc:spChg>
      </pc:sldChg>
      <pc:sldChg chg="addSp modSp">
        <pc:chgData name="Parodi, G.N. (ITC)" userId="01a693a2-cc72-4a14-add2-8002dc1de714" providerId="ADAL" clId="{606AA42C-D309-47DD-9DB7-57048BF4AA88}" dt="2021-06-15T14:41:46.218" v="526"/>
        <pc:sldMkLst>
          <pc:docMk/>
          <pc:sldMk cId="1052990412" sldId="283"/>
        </pc:sldMkLst>
        <pc:spChg chg="add mod">
          <ac:chgData name="Parodi, G.N. (ITC)" userId="01a693a2-cc72-4a14-add2-8002dc1de714" providerId="ADAL" clId="{606AA42C-D309-47DD-9DB7-57048BF4AA88}" dt="2021-06-15T14:41:46.218" v="526"/>
          <ac:spMkLst>
            <pc:docMk/>
            <pc:sldMk cId="1052990412" sldId="283"/>
            <ac:spMk id="7" creationId="{B3411BF1-3E56-4BA9-8856-2F008407270C}"/>
          </ac:spMkLst>
        </pc:spChg>
      </pc:sldChg>
      <pc:sldChg chg="addSp modSp mod">
        <pc:chgData name="Parodi, G.N. (ITC)" userId="01a693a2-cc72-4a14-add2-8002dc1de714" providerId="ADAL" clId="{606AA42C-D309-47DD-9DB7-57048BF4AA88}" dt="2021-06-15T14:48:17.139" v="626" actId="20577"/>
        <pc:sldMkLst>
          <pc:docMk/>
          <pc:sldMk cId="401768644" sldId="284"/>
        </pc:sldMkLst>
        <pc:spChg chg="add mod">
          <ac:chgData name="Parodi, G.N. (ITC)" userId="01a693a2-cc72-4a14-add2-8002dc1de714" providerId="ADAL" clId="{606AA42C-D309-47DD-9DB7-57048BF4AA88}" dt="2021-06-15T14:41:49.072" v="527"/>
          <ac:spMkLst>
            <pc:docMk/>
            <pc:sldMk cId="401768644" sldId="284"/>
            <ac:spMk id="324" creationId="{4AA14EB8-25CA-4FAA-BF89-FC3D4BA2D388}"/>
          </ac:spMkLst>
        </pc:spChg>
        <pc:spChg chg="mod">
          <ac:chgData name="Parodi, G.N. (ITC)" userId="01a693a2-cc72-4a14-add2-8002dc1de714" providerId="ADAL" clId="{606AA42C-D309-47DD-9DB7-57048BF4AA88}" dt="2021-06-15T14:48:17.139" v="626" actId="20577"/>
          <ac:spMkLst>
            <pc:docMk/>
            <pc:sldMk cId="401768644" sldId="284"/>
            <ac:spMk id="231427" creationId="{00000000-0000-0000-0000-000000000000}"/>
          </ac:spMkLst>
        </pc:spChg>
      </pc:sldChg>
      <pc:sldChg chg="addSp modSp">
        <pc:chgData name="Parodi, G.N. (ITC)" userId="01a693a2-cc72-4a14-add2-8002dc1de714" providerId="ADAL" clId="{606AA42C-D309-47DD-9DB7-57048BF4AA88}" dt="2021-06-15T14:41:52.002" v="528"/>
        <pc:sldMkLst>
          <pc:docMk/>
          <pc:sldMk cId="427067246" sldId="285"/>
        </pc:sldMkLst>
        <pc:spChg chg="add mod">
          <ac:chgData name="Parodi, G.N. (ITC)" userId="01a693a2-cc72-4a14-add2-8002dc1de714" providerId="ADAL" clId="{606AA42C-D309-47DD-9DB7-57048BF4AA88}" dt="2021-06-15T14:41:52.002" v="528"/>
          <ac:spMkLst>
            <pc:docMk/>
            <pc:sldMk cId="427067246" sldId="285"/>
            <ac:spMk id="142" creationId="{1528D3AC-391C-4CD4-8620-6AD90C2A27A4}"/>
          </ac:spMkLst>
        </pc:spChg>
      </pc:sldChg>
      <pc:sldChg chg="addSp modSp">
        <pc:chgData name="Parodi, G.N. (ITC)" userId="01a693a2-cc72-4a14-add2-8002dc1de714" providerId="ADAL" clId="{606AA42C-D309-47DD-9DB7-57048BF4AA88}" dt="2021-06-15T14:41:54.608" v="529"/>
        <pc:sldMkLst>
          <pc:docMk/>
          <pc:sldMk cId="1417513135" sldId="286"/>
        </pc:sldMkLst>
        <pc:spChg chg="add mod">
          <ac:chgData name="Parodi, G.N. (ITC)" userId="01a693a2-cc72-4a14-add2-8002dc1de714" providerId="ADAL" clId="{606AA42C-D309-47DD-9DB7-57048BF4AA88}" dt="2021-06-15T14:41:54.608" v="529"/>
          <ac:spMkLst>
            <pc:docMk/>
            <pc:sldMk cId="1417513135" sldId="286"/>
            <ac:spMk id="4" creationId="{D770BCAB-8C47-45A0-8309-4F5F7C2F2D00}"/>
          </ac:spMkLst>
        </pc:spChg>
      </pc:sldChg>
      <pc:sldChg chg="addSp modSp">
        <pc:chgData name="Parodi, G.N. (ITC)" userId="01a693a2-cc72-4a14-add2-8002dc1de714" providerId="ADAL" clId="{606AA42C-D309-47DD-9DB7-57048BF4AA88}" dt="2021-06-15T14:41:35.499" v="523"/>
        <pc:sldMkLst>
          <pc:docMk/>
          <pc:sldMk cId="4253239889" sldId="288"/>
        </pc:sldMkLst>
        <pc:spChg chg="add mod">
          <ac:chgData name="Parodi, G.N. (ITC)" userId="01a693a2-cc72-4a14-add2-8002dc1de714" providerId="ADAL" clId="{606AA42C-D309-47DD-9DB7-57048BF4AA88}" dt="2021-06-15T14:41:35.499" v="523"/>
          <ac:spMkLst>
            <pc:docMk/>
            <pc:sldMk cId="4253239889" sldId="288"/>
            <ac:spMk id="228" creationId="{9BD370F9-2D7F-4C9D-896B-81E6BB752C1E}"/>
          </ac:spMkLst>
        </pc:spChg>
      </pc:sldChg>
      <pc:sldChg chg="addSp modSp">
        <pc:chgData name="Parodi, G.N. (ITC)" userId="01a693a2-cc72-4a14-add2-8002dc1de714" providerId="ADAL" clId="{606AA42C-D309-47DD-9DB7-57048BF4AA88}" dt="2021-06-15T14:41:57.093" v="530"/>
        <pc:sldMkLst>
          <pc:docMk/>
          <pc:sldMk cId="2778371183" sldId="289"/>
        </pc:sldMkLst>
        <pc:spChg chg="add mod">
          <ac:chgData name="Parodi, G.N. (ITC)" userId="01a693a2-cc72-4a14-add2-8002dc1de714" providerId="ADAL" clId="{606AA42C-D309-47DD-9DB7-57048BF4AA88}" dt="2021-06-15T14:41:57.093" v="530"/>
          <ac:spMkLst>
            <pc:docMk/>
            <pc:sldMk cId="2778371183" sldId="289"/>
            <ac:spMk id="6" creationId="{FEA37639-D61D-49C7-A71F-4BF14C21F570}"/>
          </ac:spMkLst>
        </pc:spChg>
      </pc:sldChg>
      <pc:sldChg chg="addSp modSp">
        <pc:chgData name="Parodi, G.N. (ITC)" userId="01a693a2-cc72-4a14-add2-8002dc1de714" providerId="ADAL" clId="{606AA42C-D309-47DD-9DB7-57048BF4AA88}" dt="2021-06-15T14:42:01.476" v="532"/>
        <pc:sldMkLst>
          <pc:docMk/>
          <pc:sldMk cId="1216066397" sldId="290"/>
        </pc:sldMkLst>
        <pc:spChg chg="add mod">
          <ac:chgData name="Parodi, G.N. (ITC)" userId="01a693a2-cc72-4a14-add2-8002dc1de714" providerId="ADAL" clId="{606AA42C-D309-47DD-9DB7-57048BF4AA88}" dt="2021-06-15T14:42:01.476" v="532"/>
          <ac:spMkLst>
            <pc:docMk/>
            <pc:sldMk cId="1216066397" sldId="290"/>
            <ac:spMk id="8" creationId="{7C2EA8F6-804A-4E08-8147-83EF937FD01B}"/>
          </ac:spMkLst>
        </pc:spChg>
      </pc:sldChg>
      <pc:sldChg chg="addSp modSp">
        <pc:chgData name="Parodi, G.N. (ITC)" userId="01a693a2-cc72-4a14-add2-8002dc1de714" providerId="ADAL" clId="{606AA42C-D309-47DD-9DB7-57048BF4AA88}" dt="2021-06-15T13:49:41.612" v="55"/>
        <pc:sldMkLst>
          <pc:docMk/>
          <pc:sldMk cId="1206980732" sldId="293"/>
        </pc:sldMkLst>
        <pc:spChg chg="add mod">
          <ac:chgData name="Parodi, G.N. (ITC)" userId="01a693a2-cc72-4a14-add2-8002dc1de714" providerId="ADAL" clId="{606AA42C-D309-47DD-9DB7-57048BF4AA88}" dt="2021-06-15T13:49:41.612" v="55"/>
          <ac:spMkLst>
            <pc:docMk/>
            <pc:sldMk cId="1206980732" sldId="293"/>
            <ac:spMk id="14" creationId="{585F7B95-E4EB-4171-B99C-C073F2FF2375}"/>
          </ac:spMkLst>
        </pc:spChg>
      </pc:sldChg>
      <pc:sldChg chg="addSp modSp">
        <pc:chgData name="Parodi, G.N. (ITC)" userId="01a693a2-cc72-4a14-add2-8002dc1de714" providerId="ADAL" clId="{606AA42C-D309-47DD-9DB7-57048BF4AA88}" dt="2021-06-15T13:49:22.825" v="54"/>
        <pc:sldMkLst>
          <pc:docMk/>
          <pc:sldMk cId="3770719609" sldId="294"/>
        </pc:sldMkLst>
        <pc:spChg chg="add mod">
          <ac:chgData name="Parodi, G.N. (ITC)" userId="01a693a2-cc72-4a14-add2-8002dc1de714" providerId="ADAL" clId="{606AA42C-D309-47DD-9DB7-57048BF4AA88}" dt="2021-06-15T13:49:22.825" v="54"/>
          <ac:spMkLst>
            <pc:docMk/>
            <pc:sldMk cId="3770719609" sldId="294"/>
            <ac:spMk id="7" creationId="{2B780BC8-4BE4-4551-91C3-FA04BE85EDF4}"/>
          </ac:spMkLst>
        </pc:spChg>
      </pc:sldChg>
      <pc:sldChg chg="addSp modSp mod">
        <pc:chgData name="Parodi, G.N. (ITC)" userId="01a693a2-cc72-4a14-add2-8002dc1de714" providerId="ADAL" clId="{606AA42C-D309-47DD-9DB7-57048BF4AA88}" dt="2021-06-15T14:01:09.606" v="378"/>
        <pc:sldMkLst>
          <pc:docMk/>
          <pc:sldMk cId="2173827976" sldId="295"/>
        </pc:sldMkLst>
        <pc:spChg chg="mod">
          <ac:chgData name="Parodi, G.N. (ITC)" userId="01a693a2-cc72-4a14-add2-8002dc1de714" providerId="ADAL" clId="{606AA42C-D309-47DD-9DB7-57048BF4AA88}" dt="2021-06-15T13:59:33.239" v="375" actId="20577"/>
          <ac:spMkLst>
            <pc:docMk/>
            <pc:sldMk cId="2173827976" sldId="295"/>
            <ac:spMk id="10" creationId="{00000000-0000-0000-0000-000000000000}"/>
          </ac:spMkLst>
        </pc:spChg>
        <pc:spChg chg="add mod">
          <ac:chgData name="Parodi, G.N. (ITC)" userId="01a693a2-cc72-4a14-add2-8002dc1de714" providerId="ADAL" clId="{606AA42C-D309-47DD-9DB7-57048BF4AA88}" dt="2021-06-15T14:01:09.606" v="378"/>
          <ac:spMkLst>
            <pc:docMk/>
            <pc:sldMk cId="2173827976" sldId="295"/>
            <ac:spMk id="11" creationId="{38AF5F3C-C395-4761-8BE2-F29FAAA24B96}"/>
          </ac:spMkLst>
        </pc:spChg>
      </pc:sldChg>
      <pc:sldChg chg="addSp modSp mod">
        <pc:chgData name="Parodi, G.N. (ITC)" userId="01a693a2-cc72-4a14-add2-8002dc1de714" providerId="ADAL" clId="{606AA42C-D309-47DD-9DB7-57048BF4AA88}" dt="2021-06-15T14:08:07.647" v="417" actId="20577"/>
        <pc:sldMkLst>
          <pc:docMk/>
          <pc:sldMk cId="3072123358" sldId="297"/>
        </pc:sldMkLst>
        <pc:spChg chg="mod">
          <ac:chgData name="Parodi, G.N. (ITC)" userId="01a693a2-cc72-4a14-add2-8002dc1de714" providerId="ADAL" clId="{606AA42C-D309-47DD-9DB7-57048BF4AA88}" dt="2021-06-15T14:08:07.647" v="417" actId="20577"/>
          <ac:spMkLst>
            <pc:docMk/>
            <pc:sldMk cId="3072123358" sldId="297"/>
            <ac:spMk id="8" creationId="{00000000-0000-0000-0000-000000000000}"/>
          </ac:spMkLst>
        </pc:spChg>
        <pc:spChg chg="add mod">
          <ac:chgData name="Parodi, G.N. (ITC)" userId="01a693a2-cc72-4a14-add2-8002dc1de714" providerId="ADAL" clId="{606AA42C-D309-47DD-9DB7-57048BF4AA88}" dt="2021-06-15T14:07:53.860" v="400"/>
          <ac:spMkLst>
            <pc:docMk/>
            <pc:sldMk cId="3072123358" sldId="297"/>
            <ac:spMk id="11" creationId="{8351EC74-841A-4B02-B4C5-260FE6869D18}"/>
          </ac:spMkLst>
        </pc:spChg>
      </pc:sldChg>
      <pc:sldChg chg="addSp modSp">
        <pc:chgData name="Parodi, G.N. (ITC)" userId="01a693a2-cc72-4a14-add2-8002dc1de714" providerId="ADAL" clId="{606AA42C-D309-47DD-9DB7-57048BF4AA88}" dt="2021-06-15T14:08:18.173" v="418"/>
        <pc:sldMkLst>
          <pc:docMk/>
          <pc:sldMk cId="2036413266" sldId="298"/>
        </pc:sldMkLst>
        <pc:spChg chg="add mod">
          <ac:chgData name="Parodi, G.N. (ITC)" userId="01a693a2-cc72-4a14-add2-8002dc1de714" providerId="ADAL" clId="{606AA42C-D309-47DD-9DB7-57048BF4AA88}" dt="2021-06-15T14:08:18.173" v="418"/>
          <ac:spMkLst>
            <pc:docMk/>
            <pc:sldMk cId="2036413266" sldId="298"/>
            <ac:spMk id="30" creationId="{BB310710-C6B0-437F-930C-DC5C3E889251}"/>
          </ac:spMkLst>
        </pc:spChg>
      </pc:sldChg>
      <pc:sldChg chg="addSp modSp">
        <pc:chgData name="Parodi, G.N. (ITC)" userId="01a693a2-cc72-4a14-add2-8002dc1de714" providerId="ADAL" clId="{606AA42C-D309-47DD-9DB7-57048BF4AA88}" dt="2021-06-15T14:09:25.548" v="424"/>
        <pc:sldMkLst>
          <pc:docMk/>
          <pc:sldMk cId="2680058805" sldId="299"/>
        </pc:sldMkLst>
        <pc:spChg chg="add mod">
          <ac:chgData name="Parodi, G.N. (ITC)" userId="01a693a2-cc72-4a14-add2-8002dc1de714" providerId="ADAL" clId="{606AA42C-D309-47DD-9DB7-57048BF4AA88}" dt="2021-06-15T14:09:25.548" v="424"/>
          <ac:spMkLst>
            <pc:docMk/>
            <pc:sldMk cId="2680058805" sldId="299"/>
            <ac:spMk id="19" creationId="{42D98C09-6B6E-4965-A85C-CCFBB1DD3575}"/>
          </ac:spMkLst>
        </pc:spChg>
      </pc:sldChg>
      <pc:sldChg chg="addSp modSp">
        <pc:chgData name="Parodi, G.N. (ITC)" userId="01a693a2-cc72-4a14-add2-8002dc1de714" providerId="ADAL" clId="{606AA42C-D309-47DD-9DB7-57048BF4AA88}" dt="2021-06-15T14:09:28.739" v="425"/>
        <pc:sldMkLst>
          <pc:docMk/>
          <pc:sldMk cId="4204107126" sldId="300"/>
        </pc:sldMkLst>
        <pc:spChg chg="add mod">
          <ac:chgData name="Parodi, G.N. (ITC)" userId="01a693a2-cc72-4a14-add2-8002dc1de714" providerId="ADAL" clId="{606AA42C-D309-47DD-9DB7-57048BF4AA88}" dt="2021-06-15T14:09:28.739" v="425"/>
          <ac:spMkLst>
            <pc:docMk/>
            <pc:sldMk cId="4204107126" sldId="300"/>
            <ac:spMk id="79" creationId="{D112C2BA-CD03-479A-AB82-145AC612F288}"/>
          </ac:spMkLst>
        </pc:spChg>
      </pc:sldChg>
      <pc:sldChg chg="addSp modSp">
        <pc:chgData name="Parodi, G.N. (ITC)" userId="01a693a2-cc72-4a14-add2-8002dc1de714" providerId="ADAL" clId="{606AA42C-D309-47DD-9DB7-57048BF4AA88}" dt="2021-06-15T14:09:32.178" v="426"/>
        <pc:sldMkLst>
          <pc:docMk/>
          <pc:sldMk cId="4019628731" sldId="301"/>
        </pc:sldMkLst>
        <pc:spChg chg="add mod">
          <ac:chgData name="Parodi, G.N. (ITC)" userId="01a693a2-cc72-4a14-add2-8002dc1de714" providerId="ADAL" clId="{606AA42C-D309-47DD-9DB7-57048BF4AA88}" dt="2021-06-15T14:09:32.178" v="426"/>
          <ac:spMkLst>
            <pc:docMk/>
            <pc:sldMk cId="4019628731" sldId="301"/>
            <ac:spMk id="4" creationId="{D5DBA3E9-EE7F-4A24-A62D-AB39DD6AE46C}"/>
          </ac:spMkLst>
        </pc:spChg>
      </pc:sldChg>
      <pc:sldChg chg="addSp modSp">
        <pc:chgData name="Parodi, G.N. (ITC)" userId="01a693a2-cc72-4a14-add2-8002dc1de714" providerId="ADAL" clId="{606AA42C-D309-47DD-9DB7-57048BF4AA88}" dt="2021-06-15T14:41:39.785" v="524"/>
        <pc:sldMkLst>
          <pc:docMk/>
          <pc:sldMk cId="2900454536" sldId="302"/>
        </pc:sldMkLst>
        <pc:spChg chg="add mod">
          <ac:chgData name="Parodi, G.N. (ITC)" userId="01a693a2-cc72-4a14-add2-8002dc1de714" providerId="ADAL" clId="{606AA42C-D309-47DD-9DB7-57048BF4AA88}" dt="2021-06-15T14:41:39.785" v="524"/>
          <ac:spMkLst>
            <pc:docMk/>
            <pc:sldMk cId="2900454536" sldId="302"/>
            <ac:spMk id="6" creationId="{4917D0A7-1D6C-4A5C-9A36-31E461535586}"/>
          </ac:spMkLst>
        </pc:spChg>
      </pc:sldChg>
      <pc:sldChg chg="addSp modSp">
        <pc:chgData name="Parodi, G.N. (ITC)" userId="01a693a2-cc72-4a14-add2-8002dc1de714" providerId="ADAL" clId="{606AA42C-D309-47DD-9DB7-57048BF4AA88}" dt="2021-06-15T13:52:50.374" v="183" actId="5793"/>
        <pc:sldMkLst>
          <pc:docMk/>
          <pc:sldMk cId="3422654468" sldId="303"/>
        </pc:sldMkLst>
        <pc:spChg chg="mod">
          <ac:chgData name="Parodi, G.N. (ITC)" userId="01a693a2-cc72-4a14-add2-8002dc1de714" providerId="ADAL" clId="{606AA42C-D309-47DD-9DB7-57048BF4AA88}" dt="2021-06-15T13:52:50.374" v="183" actId="5793"/>
          <ac:spMkLst>
            <pc:docMk/>
            <pc:sldMk cId="3422654468" sldId="303"/>
            <ac:spMk id="6" creationId="{00000000-0000-0000-0000-000000000000}"/>
          </ac:spMkLst>
        </pc:spChg>
        <pc:spChg chg="add mod">
          <ac:chgData name="Parodi, G.N. (ITC)" userId="01a693a2-cc72-4a14-add2-8002dc1de714" providerId="ADAL" clId="{606AA42C-D309-47DD-9DB7-57048BF4AA88}" dt="2021-06-15T13:49:45.410" v="56"/>
          <ac:spMkLst>
            <pc:docMk/>
            <pc:sldMk cId="3422654468" sldId="303"/>
            <ac:spMk id="9" creationId="{2B9E856B-0AC2-4288-BAA6-131C707BB27D}"/>
          </ac:spMkLst>
        </pc:spChg>
      </pc:sldChg>
      <pc:sldChg chg="addSp modSp mod">
        <pc:chgData name="Parodi, G.N. (ITC)" userId="01a693a2-cc72-4a14-add2-8002dc1de714" providerId="ADAL" clId="{606AA42C-D309-47DD-9DB7-57048BF4AA88}" dt="2021-06-15T14:01:05.225" v="376"/>
        <pc:sldMkLst>
          <pc:docMk/>
          <pc:sldMk cId="3789388557" sldId="304"/>
        </pc:sldMkLst>
        <pc:spChg chg="add mod">
          <ac:chgData name="Parodi, G.N. (ITC)" userId="01a693a2-cc72-4a14-add2-8002dc1de714" providerId="ADAL" clId="{606AA42C-D309-47DD-9DB7-57048BF4AA88}" dt="2021-06-15T14:01:05.225" v="376"/>
          <ac:spMkLst>
            <pc:docMk/>
            <pc:sldMk cId="3789388557" sldId="304"/>
            <ac:spMk id="4" creationId="{E17E1B46-A1AE-4252-A484-803A547F0C2D}"/>
          </ac:spMkLst>
        </pc:spChg>
        <pc:spChg chg="mod">
          <ac:chgData name="Parodi, G.N. (ITC)" userId="01a693a2-cc72-4a14-add2-8002dc1de714" providerId="ADAL" clId="{606AA42C-D309-47DD-9DB7-57048BF4AA88}" dt="2021-06-15T13:53:53.638" v="187" actId="20577"/>
          <ac:spMkLst>
            <pc:docMk/>
            <pc:sldMk cId="3789388557" sldId="304"/>
            <ac:spMk id="177154" creationId="{00000000-0000-0000-0000-000000000000}"/>
          </ac:spMkLst>
        </pc:spChg>
      </pc:sldChg>
      <pc:sldChg chg="addSp modSp mod">
        <pc:chgData name="Parodi, G.N. (ITC)" userId="01a693a2-cc72-4a14-add2-8002dc1de714" providerId="ADAL" clId="{606AA42C-D309-47DD-9DB7-57048BF4AA88}" dt="2021-06-15T14:01:06.978" v="377"/>
        <pc:sldMkLst>
          <pc:docMk/>
          <pc:sldMk cId="762338977" sldId="305"/>
        </pc:sldMkLst>
        <pc:spChg chg="mod">
          <ac:chgData name="Parodi, G.N. (ITC)" userId="01a693a2-cc72-4a14-add2-8002dc1de714" providerId="ADAL" clId="{606AA42C-D309-47DD-9DB7-57048BF4AA88}" dt="2021-06-15T13:58:46.335" v="350" actId="14100"/>
          <ac:spMkLst>
            <pc:docMk/>
            <pc:sldMk cId="762338977" sldId="305"/>
            <ac:spMk id="5" creationId="{00000000-0000-0000-0000-000000000000}"/>
          </ac:spMkLst>
        </pc:spChg>
        <pc:spChg chg="add mod">
          <ac:chgData name="Parodi, G.N. (ITC)" userId="01a693a2-cc72-4a14-add2-8002dc1de714" providerId="ADAL" clId="{606AA42C-D309-47DD-9DB7-57048BF4AA88}" dt="2021-06-15T14:01:06.978" v="377"/>
          <ac:spMkLst>
            <pc:docMk/>
            <pc:sldMk cId="762338977" sldId="305"/>
            <ac:spMk id="12" creationId="{2DBAA0A8-7FE6-4577-8075-2B76AA977A1F}"/>
          </ac:spMkLst>
        </pc:spChg>
      </pc:sldChg>
      <pc:sldChg chg="addSp modSp mod">
        <pc:chgData name="Parodi, G.N. (ITC)" userId="01a693a2-cc72-4a14-add2-8002dc1de714" providerId="ADAL" clId="{606AA42C-D309-47DD-9DB7-57048BF4AA88}" dt="2021-06-15T14:11:17.380" v="432"/>
        <pc:sldMkLst>
          <pc:docMk/>
          <pc:sldMk cId="3879637918" sldId="306"/>
        </pc:sldMkLst>
        <pc:spChg chg="mod">
          <ac:chgData name="Parodi, G.N. (ITC)" userId="01a693a2-cc72-4a14-add2-8002dc1de714" providerId="ADAL" clId="{606AA42C-D309-47DD-9DB7-57048BF4AA88}" dt="2021-06-15T14:10:19.362" v="431" actId="5793"/>
          <ac:spMkLst>
            <pc:docMk/>
            <pc:sldMk cId="3879637918" sldId="306"/>
            <ac:spMk id="4" creationId="{00000000-0000-0000-0000-000000000000}"/>
          </ac:spMkLst>
        </pc:spChg>
        <pc:spChg chg="add mod">
          <ac:chgData name="Parodi, G.N. (ITC)" userId="01a693a2-cc72-4a14-add2-8002dc1de714" providerId="ADAL" clId="{606AA42C-D309-47DD-9DB7-57048BF4AA88}" dt="2021-06-15T14:11:17.380" v="432"/>
          <ac:spMkLst>
            <pc:docMk/>
            <pc:sldMk cId="3879637918" sldId="306"/>
            <ac:spMk id="15" creationId="{9506F442-F152-4515-AC20-42A6C343AAD1}"/>
          </ac:spMkLst>
        </pc:spChg>
      </pc:sldChg>
      <pc:sldChg chg="addSp delSp modSp mod">
        <pc:chgData name="Parodi, G.N. (ITC)" userId="01a693a2-cc72-4a14-add2-8002dc1de714" providerId="ADAL" clId="{606AA42C-D309-47DD-9DB7-57048BF4AA88}" dt="2021-06-15T14:13:23.550" v="464" actId="20577"/>
        <pc:sldMkLst>
          <pc:docMk/>
          <pc:sldMk cId="4050148285" sldId="307"/>
        </pc:sldMkLst>
        <pc:spChg chg="mod">
          <ac:chgData name="Parodi, G.N. (ITC)" userId="01a693a2-cc72-4a14-add2-8002dc1de714" providerId="ADAL" clId="{606AA42C-D309-47DD-9DB7-57048BF4AA88}" dt="2021-06-15T14:13:23.550" v="464" actId="20577"/>
          <ac:spMkLst>
            <pc:docMk/>
            <pc:sldMk cId="4050148285" sldId="307"/>
            <ac:spMk id="2" creationId="{00000000-0000-0000-0000-000000000000}"/>
          </ac:spMkLst>
        </pc:spChg>
        <pc:spChg chg="add del mod">
          <ac:chgData name="Parodi, G.N. (ITC)" userId="01a693a2-cc72-4a14-add2-8002dc1de714" providerId="ADAL" clId="{606AA42C-D309-47DD-9DB7-57048BF4AA88}" dt="2021-06-15T14:13:05.721" v="455"/>
          <ac:spMkLst>
            <pc:docMk/>
            <pc:sldMk cId="4050148285" sldId="307"/>
            <ac:spMk id="8" creationId="{32DEDD97-CCF5-4EE6-ABDA-D78373D9E0DE}"/>
          </ac:spMkLst>
        </pc:spChg>
        <pc:spChg chg="add mod">
          <ac:chgData name="Parodi, G.N. (ITC)" userId="01a693a2-cc72-4a14-add2-8002dc1de714" providerId="ADAL" clId="{606AA42C-D309-47DD-9DB7-57048BF4AA88}" dt="2021-06-15T14:13:16.827" v="456"/>
          <ac:spMkLst>
            <pc:docMk/>
            <pc:sldMk cId="4050148285" sldId="307"/>
            <ac:spMk id="9" creationId="{87DF89AB-CBDF-425A-930C-7CE60902B587}"/>
          </ac:spMkLst>
        </pc:spChg>
      </pc:sldChg>
      <pc:sldChg chg="addSp modSp mod">
        <pc:chgData name="Parodi, G.N. (ITC)" userId="01a693a2-cc72-4a14-add2-8002dc1de714" providerId="ADAL" clId="{606AA42C-D309-47DD-9DB7-57048BF4AA88}" dt="2021-06-15T14:13:32.974" v="472" actId="20577"/>
        <pc:sldMkLst>
          <pc:docMk/>
          <pc:sldMk cId="1188364487" sldId="308"/>
        </pc:sldMkLst>
        <pc:spChg chg="mod">
          <ac:chgData name="Parodi, G.N. (ITC)" userId="01a693a2-cc72-4a14-add2-8002dc1de714" providerId="ADAL" clId="{606AA42C-D309-47DD-9DB7-57048BF4AA88}" dt="2021-06-15T14:13:32.974" v="472" actId="20577"/>
          <ac:spMkLst>
            <pc:docMk/>
            <pc:sldMk cId="1188364487" sldId="308"/>
            <ac:spMk id="2" creationId="{00000000-0000-0000-0000-000000000000}"/>
          </ac:spMkLst>
        </pc:spChg>
        <pc:spChg chg="add mod">
          <ac:chgData name="Parodi, G.N. (ITC)" userId="01a693a2-cc72-4a14-add2-8002dc1de714" providerId="ADAL" clId="{606AA42C-D309-47DD-9DB7-57048BF4AA88}" dt="2021-06-15T14:13:28.725" v="465"/>
          <ac:spMkLst>
            <pc:docMk/>
            <pc:sldMk cId="1188364487" sldId="308"/>
            <ac:spMk id="9" creationId="{6B814FBD-1739-4556-9D31-C3B2C6D8116E}"/>
          </ac:spMkLst>
        </pc:spChg>
      </pc:sldChg>
      <pc:sldChg chg="addSp modSp">
        <pc:chgData name="Parodi, G.N. (ITC)" userId="01a693a2-cc72-4a14-add2-8002dc1de714" providerId="ADAL" clId="{606AA42C-D309-47DD-9DB7-57048BF4AA88}" dt="2021-06-15T14:41:59.020" v="531"/>
        <pc:sldMkLst>
          <pc:docMk/>
          <pc:sldMk cId="4229902027" sldId="311"/>
        </pc:sldMkLst>
        <pc:spChg chg="add mod">
          <ac:chgData name="Parodi, G.N. (ITC)" userId="01a693a2-cc72-4a14-add2-8002dc1de714" providerId="ADAL" clId="{606AA42C-D309-47DD-9DB7-57048BF4AA88}" dt="2021-06-15T14:41:59.020" v="531"/>
          <ac:spMkLst>
            <pc:docMk/>
            <pc:sldMk cId="4229902027" sldId="311"/>
            <ac:spMk id="7" creationId="{A9E2101C-A2F7-43C2-9A47-0CB4C037D87E}"/>
          </ac:spMkLst>
        </pc:spChg>
      </pc:sldChg>
      <pc:sldChg chg="addSp modSp">
        <pc:chgData name="Parodi, G.N. (ITC)" userId="01a693a2-cc72-4a14-add2-8002dc1de714" providerId="ADAL" clId="{606AA42C-D309-47DD-9DB7-57048BF4AA88}" dt="2021-06-15T14:42:03.371" v="533"/>
        <pc:sldMkLst>
          <pc:docMk/>
          <pc:sldMk cId="3407052240" sldId="312"/>
        </pc:sldMkLst>
        <pc:spChg chg="add mod">
          <ac:chgData name="Parodi, G.N. (ITC)" userId="01a693a2-cc72-4a14-add2-8002dc1de714" providerId="ADAL" clId="{606AA42C-D309-47DD-9DB7-57048BF4AA88}" dt="2021-06-15T14:42:03.371" v="533"/>
          <ac:spMkLst>
            <pc:docMk/>
            <pc:sldMk cId="3407052240" sldId="312"/>
            <ac:spMk id="5" creationId="{F812851F-FAAC-4C08-AD5C-9157DEB9138D}"/>
          </ac:spMkLst>
        </pc:spChg>
      </pc:sldChg>
      <pc:sldChg chg="addSp modSp mod">
        <pc:chgData name="Parodi, G.N. (ITC)" userId="01a693a2-cc72-4a14-add2-8002dc1de714" providerId="ADAL" clId="{606AA42C-D309-47DD-9DB7-57048BF4AA88}" dt="2021-06-15T14:01:35.868" v="381" actId="1076"/>
        <pc:sldMkLst>
          <pc:docMk/>
          <pc:sldMk cId="575628938" sldId="313"/>
        </pc:sldMkLst>
        <pc:spChg chg="add mod">
          <ac:chgData name="Parodi, G.N. (ITC)" userId="01a693a2-cc72-4a14-add2-8002dc1de714" providerId="ADAL" clId="{606AA42C-D309-47DD-9DB7-57048BF4AA88}" dt="2021-06-15T14:01:15.087" v="380"/>
          <ac:spMkLst>
            <pc:docMk/>
            <pc:sldMk cId="575628938" sldId="313"/>
            <ac:spMk id="63" creationId="{44572C3B-CA7C-4C24-BD73-788EAB6E364B}"/>
          </ac:spMkLst>
        </pc:spChg>
        <pc:spChg chg="mod">
          <ac:chgData name="Parodi, G.N. (ITC)" userId="01a693a2-cc72-4a14-add2-8002dc1de714" providerId="ADAL" clId="{606AA42C-D309-47DD-9DB7-57048BF4AA88}" dt="2021-06-15T14:01:35.868" v="381" actId="1076"/>
          <ac:spMkLst>
            <pc:docMk/>
            <pc:sldMk cId="575628938" sldId="313"/>
            <ac:spMk id="125965" creationId="{00000000-0000-0000-0000-000000000000}"/>
          </ac:spMkLst>
        </pc:spChg>
      </pc:sldChg>
      <pc:sldChg chg="addSp modSp">
        <pc:chgData name="Parodi, G.N. (ITC)" userId="01a693a2-cc72-4a14-add2-8002dc1de714" providerId="ADAL" clId="{606AA42C-D309-47DD-9DB7-57048BF4AA88}" dt="2021-06-15T14:14:46.048" v="502"/>
        <pc:sldMkLst>
          <pc:docMk/>
          <pc:sldMk cId="2638060495" sldId="314"/>
        </pc:sldMkLst>
        <pc:spChg chg="add mod">
          <ac:chgData name="Parodi, G.N. (ITC)" userId="01a693a2-cc72-4a14-add2-8002dc1de714" providerId="ADAL" clId="{606AA42C-D309-47DD-9DB7-57048BF4AA88}" dt="2021-06-15T14:14:46.048" v="502"/>
          <ac:spMkLst>
            <pc:docMk/>
            <pc:sldMk cId="2638060495" sldId="314"/>
            <ac:spMk id="144" creationId="{81ABC5E0-70D5-4E4F-8837-98DAF7148AFC}"/>
          </ac:spMkLst>
        </pc:spChg>
        <pc:picChg chg="mod">
          <ac:chgData name="Parodi, G.N. (ITC)" userId="01a693a2-cc72-4a14-add2-8002dc1de714" providerId="ADAL" clId="{606AA42C-D309-47DD-9DB7-57048BF4AA88}" dt="2021-06-15T14:14:45.484" v="501" actId="1076"/>
          <ac:picMkLst>
            <pc:docMk/>
            <pc:sldMk cId="2638060495" sldId="314"/>
            <ac:picMk id="115" creationId="{00000000-0000-0000-0000-000000000000}"/>
          </ac:picMkLst>
        </pc:picChg>
      </pc:sldChg>
      <pc:sldChg chg="addSp modSp mod">
        <pc:chgData name="Parodi, G.N. (ITC)" userId="01a693a2-cc72-4a14-add2-8002dc1de714" providerId="ADAL" clId="{606AA42C-D309-47DD-9DB7-57048BF4AA88}" dt="2021-06-15T14:08:45.283" v="423" actId="14100"/>
        <pc:sldMkLst>
          <pc:docMk/>
          <pc:sldMk cId="1291819105" sldId="315"/>
        </pc:sldMkLst>
        <pc:spChg chg="add mod">
          <ac:chgData name="Parodi, G.N. (ITC)" userId="01a693a2-cc72-4a14-add2-8002dc1de714" providerId="ADAL" clId="{606AA42C-D309-47DD-9DB7-57048BF4AA88}" dt="2021-06-15T14:08:26.485" v="419"/>
          <ac:spMkLst>
            <pc:docMk/>
            <pc:sldMk cId="1291819105" sldId="315"/>
            <ac:spMk id="71" creationId="{4EBC5C0F-3A7D-4672-81E3-7586672ECC64}"/>
          </ac:spMkLst>
        </pc:spChg>
        <pc:grpChg chg="mod">
          <ac:chgData name="Parodi, G.N. (ITC)" userId="01a693a2-cc72-4a14-add2-8002dc1de714" providerId="ADAL" clId="{606AA42C-D309-47DD-9DB7-57048BF4AA88}" dt="2021-06-15T14:08:45.283" v="423" actId="14100"/>
          <ac:grpSpMkLst>
            <pc:docMk/>
            <pc:sldMk cId="1291819105" sldId="315"/>
            <ac:grpSpMk id="112" creationId="{00000000-0000-0000-0000-000000000000}"/>
          </ac:grpSpMkLst>
        </pc:grpChg>
        <pc:picChg chg="mod">
          <ac:chgData name="Parodi, G.N. (ITC)" userId="01a693a2-cc72-4a14-add2-8002dc1de714" providerId="ADAL" clId="{606AA42C-D309-47DD-9DB7-57048BF4AA88}" dt="2021-06-15T14:08:33.355" v="421" actId="1076"/>
          <ac:picMkLst>
            <pc:docMk/>
            <pc:sldMk cId="1291819105" sldId="315"/>
            <ac:picMk id="4" creationId="{00000000-0000-0000-0000-000000000000}"/>
          </ac:picMkLst>
        </pc:picChg>
      </pc:sldChg>
      <pc:sldChg chg="addSp modSp mod">
        <pc:chgData name="Parodi, G.N. (ITC)" userId="01a693a2-cc72-4a14-add2-8002dc1de714" providerId="ADAL" clId="{606AA42C-D309-47DD-9DB7-57048BF4AA88}" dt="2021-06-15T14:12:55.223" v="453" actId="14100"/>
        <pc:sldMkLst>
          <pc:docMk/>
          <pc:sldMk cId="3193603719" sldId="316"/>
        </pc:sldMkLst>
        <pc:spChg chg="add mod">
          <ac:chgData name="Parodi, G.N. (ITC)" userId="01a693a2-cc72-4a14-add2-8002dc1de714" providerId="ADAL" clId="{606AA42C-D309-47DD-9DB7-57048BF4AA88}" dt="2021-06-15T14:12:55.223" v="453" actId="14100"/>
          <ac:spMkLst>
            <pc:docMk/>
            <pc:sldMk cId="3193603719" sldId="316"/>
            <ac:spMk id="9" creationId="{7A3CBB1F-DFBC-4536-AB03-8F8C8DADEF89}"/>
          </ac:spMkLst>
        </pc:spChg>
      </pc:sldChg>
      <pc:sldChg chg="modSp add mod">
        <pc:chgData name="Parodi, G.N. (ITC)" userId="01a693a2-cc72-4a14-add2-8002dc1de714" providerId="ADAL" clId="{606AA42C-D309-47DD-9DB7-57048BF4AA88}" dt="2021-06-15T14:45:52.711" v="544" actId="20577"/>
        <pc:sldMkLst>
          <pc:docMk/>
          <pc:sldMk cId="2558204187" sldId="399"/>
        </pc:sldMkLst>
        <pc:spChg chg="mod">
          <ac:chgData name="Parodi, G.N. (ITC)" userId="01a693a2-cc72-4a14-add2-8002dc1de714" providerId="ADAL" clId="{606AA42C-D309-47DD-9DB7-57048BF4AA88}" dt="2021-06-15T14:45:52.711" v="544" actId="20577"/>
          <ac:spMkLst>
            <pc:docMk/>
            <pc:sldMk cId="2558204187" sldId="399"/>
            <ac:spMk id="2" creationId="{72069FD1-071A-4E98-B2E0-1BA8C6562386}"/>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3063" cy="4921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08413" y="0"/>
            <a:ext cx="2913062" cy="492125"/>
          </a:xfrm>
          <a:prstGeom prst="rect">
            <a:avLst/>
          </a:prstGeom>
        </p:spPr>
        <p:txBody>
          <a:bodyPr vert="horz" lIns="91440" tIns="45720" rIns="91440" bIns="45720" rtlCol="0"/>
          <a:lstStyle>
            <a:lvl1pPr algn="r">
              <a:defRPr sz="1200"/>
            </a:lvl1pPr>
          </a:lstStyle>
          <a:p>
            <a:fld id="{77A2D2DD-9A49-491E-949B-F3E87942E7A1}" type="datetimeFigureOut">
              <a:rPr lang="en-US" smtClean="0"/>
              <a:pPr/>
              <a:t>02-Oct-23</a:t>
            </a:fld>
            <a:endParaRPr lang="en-US"/>
          </a:p>
        </p:txBody>
      </p:sp>
      <p:sp>
        <p:nvSpPr>
          <p:cNvPr id="4" name="Footer Placeholder 3"/>
          <p:cNvSpPr>
            <a:spLocks noGrp="1"/>
          </p:cNvSpPr>
          <p:nvPr>
            <p:ph type="ftr" sz="quarter" idx="2"/>
          </p:nvPr>
        </p:nvSpPr>
        <p:spPr>
          <a:xfrm>
            <a:off x="0" y="9359900"/>
            <a:ext cx="2913063" cy="4921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08413" y="9359900"/>
            <a:ext cx="2913062" cy="492125"/>
          </a:xfrm>
          <a:prstGeom prst="rect">
            <a:avLst/>
          </a:prstGeom>
        </p:spPr>
        <p:txBody>
          <a:bodyPr vert="horz" lIns="91440" tIns="45720" rIns="91440" bIns="45720" rtlCol="0" anchor="b"/>
          <a:lstStyle>
            <a:lvl1pPr algn="r">
              <a:defRPr sz="1200"/>
            </a:lvl1pPr>
          </a:lstStyle>
          <a:p>
            <a:fld id="{5F7004FB-58AB-4264-827C-6AC7B927D363}" type="slidenum">
              <a:rPr lang="en-US" smtClean="0"/>
              <a:pPr/>
              <a:t>‹#›</a:t>
            </a:fld>
            <a:endParaRPr lang="en-US"/>
          </a:p>
        </p:txBody>
      </p:sp>
    </p:spTree>
    <p:extLst>
      <p:ext uri="{BB962C8B-B14F-4D97-AF65-F5344CB8AC3E}">
        <p14:creationId xmlns:p14="http://schemas.microsoft.com/office/powerpoint/2010/main" val="439239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13327" cy="49268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nl-NL"/>
          </a:p>
        </p:txBody>
      </p:sp>
      <p:sp>
        <p:nvSpPr>
          <p:cNvPr id="3075" name="Rectangle 3"/>
          <p:cNvSpPr>
            <a:spLocks noGrp="1" noChangeArrowheads="1"/>
          </p:cNvSpPr>
          <p:nvPr>
            <p:ph type="dt" idx="1"/>
          </p:nvPr>
        </p:nvSpPr>
        <p:spPr bwMode="auto">
          <a:xfrm>
            <a:off x="3808180" y="0"/>
            <a:ext cx="2913327" cy="49268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nl-NL"/>
          </a:p>
        </p:txBody>
      </p:sp>
      <p:sp>
        <p:nvSpPr>
          <p:cNvPr id="3076" name="Rectangle 4"/>
          <p:cNvSpPr>
            <a:spLocks noGrp="1" noRot="1" noChangeAspect="1" noChangeArrowheads="1" noTextEdit="1"/>
          </p:cNvSpPr>
          <p:nvPr>
            <p:ph type="sldImg" idx="2"/>
          </p:nvPr>
        </p:nvSpPr>
        <p:spPr bwMode="auto">
          <a:xfrm>
            <a:off x="79375" y="739775"/>
            <a:ext cx="6564313" cy="3694113"/>
          </a:xfrm>
          <a:prstGeom prst="rect">
            <a:avLst/>
          </a:prstGeom>
          <a:noFill/>
          <a:ln w="9525">
            <a:solidFill>
              <a:srgbClr val="000000"/>
            </a:solidFill>
            <a:miter lim="800000"/>
            <a:headEnd/>
            <a:tailEnd/>
          </a:ln>
          <a:effectLst/>
        </p:spPr>
      </p:sp>
      <p:sp>
        <p:nvSpPr>
          <p:cNvPr id="3077" name="Rectangle 5"/>
          <p:cNvSpPr>
            <a:spLocks noGrp="1" noChangeArrowheads="1"/>
          </p:cNvSpPr>
          <p:nvPr>
            <p:ph type="body" sz="quarter" idx="3"/>
          </p:nvPr>
        </p:nvSpPr>
        <p:spPr bwMode="auto">
          <a:xfrm>
            <a:off x="672307" y="4680466"/>
            <a:ext cx="5378450" cy="443412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nl-NL"/>
              <a:t>Klik om de opmaakprofielen van de modeltekst te bewerken</a:t>
            </a:r>
          </a:p>
          <a:p>
            <a:pPr lvl="1"/>
            <a:r>
              <a:rPr lang="nl-NL"/>
              <a:t>Tweede niveau</a:t>
            </a:r>
          </a:p>
          <a:p>
            <a:pPr lvl="2"/>
            <a:r>
              <a:rPr lang="nl-NL"/>
              <a:t>Derde niveau</a:t>
            </a:r>
          </a:p>
          <a:p>
            <a:pPr lvl="3"/>
            <a:r>
              <a:rPr lang="nl-NL"/>
              <a:t>Vierde niveau</a:t>
            </a:r>
          </a:p>
          <a:p>
            <a:pPr lvl="4"/>
            <a:r>
              <a:rPr lang="nl-NL"/>
              <a:t>Vijfde niveau</a:t>
            </a:r>
          </a:p>
        </p:txBody>
      </p:sp>
      <p:sp>
        <p:nvSpPr>
          <p:cNvPr id="3078" name="Rectangle 6"/>
          <p:cNvSpPr>
            <a:spLocks noGrp="1" noChangeArrowheads="1"/>
          </p:cNvSpPr>
          <p:nvPr>
            <p:ph type="ftr" sz="quarter" idx="4"/>
          </p:nvPr>
        </p:nvSpPr>
        <p:spPr bwMode="auto">
          <a:xfrm>
            <a:off x="0" y="9359222"/>
            <a:ext cx="2913327" cy="492681"/>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nl-NL"/>
          </a:p>
        </p:txBody>
      </p:sp>
      <p:sp>
        <p:nvSpPr>
          <p:cNvPr id="3079" name="Rectangle 7"/>
          <p:cNvSpPr>
            <a:spLocks noGrp="1" noChangeArrowheads="1"/>
          </p:cNvSpPr>
          <p:nvPr>
            <p:ph type="sldNum" sz="quarter" idx="5"/>
          </p:nvPr>
        </p:nvSpPr>
        <p:spPr bwMode="auto">
          <a:xfrm>
            <a:off x="3808180" y="9359222"/>
            <a:ext cx="2913327" cy="492681"/>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7DE1BD2A-F24E-4ECA-82B3-08C5D5A627D6}" type="slidenum">
              <a:rPr lang="nl-NL"/>
              <a:pPr/>
              <a:t>‹#›</a:t>
            </a:fld>
            <a:endParaRPr lang="nl-NL"/>
          </a:p>
        </p:txBody>
      </p:sp>
    </p:spTree>
    <p:extLst>
      <p:ext uri="{BB962C8B-B14F-4D97-AF65-F5344CB8AC3E}">
        <p14:creationId xmlns:p14="http://schemas.microsoft.com/office/powerpoint/2010/main" val="271684158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D6E4DB03-B4AD-4E01-86DB-C383C1D11783}" type="slidenum">
              <a:rPr lang="en-GB"/>
              <a:pPr/>
              <a:t>1</a:t>
            </a:fld>
            <a:endParaRPr lang="en-GB"/>
          </a:p>
        </p:txBody>
      </p:sp>
      <p:sp>
        <p:nvSpPr>
          <p:cNvPr id="176130" name="Rectangle 7"/>
          <p:cNvSpPr txBox="1">
            <a:spLocks noGrp="1" noChangeArrowheads="1"/>
          </p:cNvSpPr>
          <p:nvPr/>
        </p:nvSpPr>
        <p:spPr bwMode="auto">
          <a:xfrm>
            <a:off x="4021707" y="9720523"/>
            <a:ext cx="3076363" cy="511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349" tIns="44175" rIns="88349" bIns="44175" anchor="b"/>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lgn="r"/>
            <a:fld id="{98A374D0-F6D3-4015-9D86-301A070923D6}" type="slidenum">
              <a:rPr lang="en-GB" sz="1200"/>
              <a:pPr algn="r"/>
              <a:t>1</a:t>
            </a:fld>
            <a:endParaRPr lang="en-GB" sz="1200"/>
          </a:p>
        </p:txBody>
      </p:sp>
      <p:sp>
        <p:nvSpPr>
          <p:cNvPr id="176131" name="Rectangle 2"/>
          <p:cNvSpPr>
            <a:spLocks noGrp="1" noRot="1" noChangeAspect="1" noChangeArrowheads="1" noTextEdit="1"/>
          </p:cNvSpPr>
          <p:nvPr>
            <p:ph type="sldImg"/>
          </p:nvPr>
        </p:nvSpPr>
        <p:spPr>
          <a:xfrm>
            <a:off x="361950" y="895350"/>
            <a:ext cx="6375400" cy="3587750"/>
          </a:xfrm>
          <a:ln/>
        </p:spPr>
      </p:sp>
      <p:sp>
        <p:nvSpPr>
          <p:cNvPr id="176132" name="Rectangle 3"/>
          <p:cNvSpPr>
            <a:spLocks noGrp="1" noChangeArrowheads="1"/>
          </p:cNvSpPr>
          <p:nvPr>
            <p:ph type="body" idx="1"/>
          </p:nvPr>
        </p:nvSpPr>
        <p:spPr>
          <a:xfrm>
            <a:off x="947807" y="4861441"/>
            <a:ext cx="5203688" cy="4605576"/>
          </a:xfrm>
        </p:spPr>
        <p:txBody>
          <a:bodyPr/>
          <a:lstStyle/>
          <a:p>
            <a:endParaRPr lang="nl-NL" dirty="0"/>
          </a:p>
        </p:txBody>
      </p:sp>
      <p:sp>
        <p:nvSpPr>
          <p:cNvPr id="2" name="Header Placeholder 1"/>
          <p:cNvSpPr>
            <a:spLocks noGrp="1"/>
          </p:cNvSpPr>
          <p:nvPr>
            <p:ph type="hdr" sz="quarter" idx="10"/>
          </p:nvPr>
        </p:nvSpPr>
        <p:spPr/>
        <p:txBody>
          <a:bodyPr/>
          <a:lstStyle/>
          <a:p>
            <a:endParaRPr lang="nl-NL"/>
          </a:p>
        </p:txBody>
      </p:sp>
    </p:spTree>
    <p:extLst>
      <p:ext uri="{BB962C8B-B14F-4D97-AF65-F5344CB8AC3E}">
        <p14:creationId xmlns:p14="http://schemas.microsoft.com/office/powerpoint/2010/main" val="24225042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A6F634A-A17E-40A5-B267-FA5411542B62}" type="slidenum">
              <a:rPr lang="en-GB"/>
              <a:pPr/>
              <a:t>16</a:t>
            </a:fld>
            <a:endParaRPr lang="en-GB"/>
          </a:p>
        </p:txBody>
      </p:sp>
      <p:sp>
        <p:nvSpPr>
          <p:cNvPr id="288770" name="Rectangle 2"/>
          <p:cNvSpPr>
            <a:spLocks noGrp="1" noRot="1" noChangeAspect="1" noChangeArrowheads="1" noTextEdit="1"/>
          </p:cNvSpPr>
          <p:nvPr>
            <p:ph type="sldImg"/>
          </p:nvPr>
        </p:nvSpPr>
        <p:spPr>
          <a:ln/>
        </p:spPr>
      </p:sp>
      <p:sp>
        <p:nvSpPr>
          <p:cNvPr id="288771" name="Rectangle 3"/>
          <p:cNvSpPr>
            <a:spLocks noGrp="1" noChangeArrowheads="1"/>
          </p:cNvSpPr>
          <p:nvPr>
            <p:ph type="body" idx="1"/>
          </p:nvPr>
        </p:nvSpPr>
        <p:spPr/>
        <p:txBody>
          <a:bodyPr/>
          <a:lstStyle/>
          <a:p>
            <a:endParaRPr lang="en-US"/>
          </a:p>
        </p:txBody>
      </p:sp>
      <p:sp>
        <p:nvSpPr>
          <p:cNvPr id="2" name="Header Placeholder 1"/>
          <p:cNvSpPr>
            <a:spLocks noGrp="1"/>
          </p:cNvSpPr>
          <p:nvPr>
            <p:ph type="hdr" sz="quarter" idx="10"/>
          </p:nvPr>
        </p:nvSpPr>
        <p:spPr/>
        <p:txBody>
          <a:bodyPr/>
          <a:lstStyle/>
          <a:p>
            <a:endParaRPr lang="nl-NL"/>
          </a:p>
        </p:txBody>
      </p:sp>
    </p:spTree>
    <p:extLst>
      <p:ext uri="{BB962C8B-B14F-4D97-AF65-F5344CB8AC3E}">
        <p14:creationId xmlns:p14="http://schemas.microsoft.com/office/powerpoint/2010/main" val="362837849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2011">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ctrTitle" hasCustomPrompt="1"/>
          </p:nvPr>
        </p:nvSpPr>
        <p:spPr bwMode="white">
          <a:xfrm>
            <a:off x="1781422" y="1632998"/>
            <a:ext cx="6318970" cy="1102519"/>
          </a:xfrm>
          <a:prstGeom prst="rect">
            <a:avLst/>
          </a:prstGeom>
        </p:spPr>
        <p:txBody>
          <a:bodyPr lIns="0" anchor="b" anchorCtr="0"/>
          <a:lstStyle>
            <a:lvl1pPr>
              <a:lnSpc>
                <a:spcPts val="2500"/>
              </a:lnSpc>
              <a:defRPr cap="all" baseline="0">
                <a:solidFill>
                  <a:schemeClr val="bg1"/>
                </a:solidFill>
              </a:defRPr>
            </a:lvl1pPr>
          </a:lstStyle>
          <a:p>
            <a:r>
              <a:rPr lang="en-US" noProof="0"/>
              <a:t>Click here and type the title</a:t>
            </a:r>
          </a:p>
        </p:txBody>
      </p:sp>
      <p:sp>
        <p:nvSpPr>
          <p:cNvPr id="5123" name="Rectangle 3"/>
          <p:cNvSpPr>
            <a:spLocks noGrp="1" noChangeArrowheads="1"/>
          </p:cNvSpPr>
          <p:nvPr>
            <p:ph type="subTitle" idx="1" hasCustomPrompt="1"/>
          </p:nvPr>
        </p:nvSpPr>
        <p:spPr bwMode="white">
          <a:xfrm>
            <a:off x="1781422" y="2675985"/>
            <a:ext cx="6320449" cy="826294"/>
          </a:xfrm>
        </p:spPr>
        <p:txBody>
          <a:bodyPr lIns="0"/>
          <a:lstStyle>
            <a:lvl1pPr marL="0" indent="0">
              <a:buFont typeface="Wingdings" pitchFamily="2" charset="2"/>
              <a:buNone/>
              <a:defRPr cap="all" baseline="0">
                <a:solidFill>
                  <a:schemeClr val="bg1"/>
                </a:solidFill>
                <a:latin typeface="Arial Narrow" pitchFamily="34" charset="0"/>
              </a:defRPr>
            </a:lvl1pPr>
          </a:lstStyle>
          <a:p>
            <a:r>
              <a:rPr lang="en-US" noProof="0"/>
              <a:t>Click here and type the subtitle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245049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lte and bulleted list 2011">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1088982" y="297578"/>
            <a:ext cx="7776000" cy="550800"/>
          </a:xfrm>
          <a:prstGeom prst="rect">
            <a:avLst/>
          </a:prstGeom>
        </p:spPr>
        <p:txBody>
          <a:bodyPr lIns="0" tIns="0" rIns="0" bIns="0" anchor="b" anchorCtr="0"/>
          <a:lstStyle>
            <a:lvl1pPr>
              <a:lnSpc>
                <a:spcPts val="2500"/>
              </a:lnSpc>
              <a:spcBef>
                <a:spcPts val="624"/>
              </a:spcBef>
              <a:defRPr sz="2600" cap="all" baseline="0"/>
            </a:lvl1pPr>
          </a:lstStyle>
          <a:p>
            <a:r>
              <a:rPr lang="en-US" dirty="0"/>
              <a:t>Click here and type the title </a:t>
            </a:r>
          </a:p>
        </p:txBody>
      </p:sp>
      <p:sp>
        <p:nvSpPr>
          <p:cNvPr id="8" name="Rectangle 3"/>
          <p:cNvSpPr>
            <a:spLocks noGrp="1" noChangeArrowheads="1"/>
          </p:cNvSpPr>
          <p:nvPr>
            <p:ph idx="1"/>
          </p:nvPr>
        </p:nvSpPr>
        <p:spPr bwMode="auto">
          <a:xfrm>
            <a:off x="1080000" y="1183125"/>
            <a:ext cx="7801200" cy="3440853"/>
          </a:xfrm>
          <a:prstGeom prst="rect">
            <a:avLst/>
          </a:prstGeom>
          <a:noFill/>
          <a:ln w="9525">
            <a:noFill/>
            <a:miter lim="800000"/>
            <a:headEnd/>
            <a:tailEnd/>
          </a:ln>
          <a:effectLst/>
        </p:spPr>
        <p:txBody>
          <a:bodyPr vert="horz" wrap="square" lIns="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5" name="Date Placeholder 4"/>
          <p:cNvSpPr>
            <a:spLocks noGrp="1"/>
          </p:cNvSpPr>
          <p:nvPr>
            <p:ph type="dt" sz="half" idx="10"/>
          </p:nvPr>
        </p:nvSpPr>
        <p:spPr/>
        <p:txBody>
          <a:bodyPr/>
          <a:lstStyle/>
          <a:p>
            <a:fld id="{B5525A75-4F9A-4C88-A8AB-45E8DC3B9944}" type="datetime1">
              <a:rPr lang="en-GB" smtClean="0"/>
              <a:t>02/10/2023</a:t>
            </a:fld>
            <a:endParaRPr lang="nl-NL"/>
          </a:p>
        </p:txBody>
      </p:sp>
      <p:sp>
        <p:nvSpPr>
          <p:cNvPr id="6" name="Footer Placeholder 5"/>
          <p:cNvSpPr>
            <a:spLocks noGrp="1"/>
          </p:cNvSpPr>
          <p:nvPr>
            <p:ph type="ftr" sz="quarter" idx="11"/>
          </p:nvPr>
        </p:nvSpPr>
        <p:spPr/>
        <p:txBody>
          <a:bodyPr/>
          <a:lstStyle/>
          <a:p>
            <a:endParaRPr lang="nl-NL"/>
          </a:p>
        </p:txBody>
      </p:sp>
      <p:sp>
        <p:nvSpPr>
          <p:cNvPr id="11" name="Slide Number Placeholder 10"/>
          <p:cNvSpPr>
            <a:spLocks noGrp="1"/>
          </p:cNvSpPr>
          <p:nvPr>
            <p:ph type="sldNum" sz="quarter" idx="12"/>
          </p:nvPr>
        </p:nvSpPr>
        <p:spPr/>
        <p:txBody>
          <a:bodyPr/>
          <a:lstStyle/>
          <a:p>
            <a:fld id="{D818A380-CEF3-4FA4-B905-6E6A3B62A7C3}" type="slidenum">
              <a:rPr lang="nl-NL" smtClean="0"/>
              <a:pPr/>
              <a:t>‹#›</a:t>
            </a:fld>
            <a:endParaRPr lang="nl-NL"/>
          </a:p>
        </p:txBody>
      </p:sp>
      <p:pic>
        <p:nvPicPr>
          <p:cNvPr id="13" name="Picture 5" descr="UT_ITC powerpoint sheet small_2"/>
          <p:cNvPicPr>
            <a:picLocks noChangeAspect="1" noChangeArrowheads="1"/>
          </p:cNvPicPr>
          <p:nvPr userDrawn="1"/>
        </p:nvPicPr>
        <p:blipFill>
          <a:blip r:embed="rId2" cstate="print"/>
          <a:srcRect t="1814"/>
          <a:stretch>
            <a:fillRect/>
          </a:stretch>
        </p:blipFill>
        <p:spPr bwMode="auto">
          <a:xfrm>
            <a:off x="-32552" y="195486"/>
            <a:ext cx="827584" cy="4189504"/>
          </a:xfrm>
          <a:prstGeom prst="rect">
            <a:avLst/>
          </a:prstGeom>
          <a:noFill/>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two bulleted lists 2011">
    <p:spTree>
      <p:nvGrpSpPr>
        <p:cNvPr id="1" name=""/>
        <p:cNvGrpSpPr/>
        <p:nvPr/>
      </p:nvGrpSpPr>
      <p:grpSpPr>
        <a:xfrm>
          <a:off x="0" y="0"/>
          <a:ext cx="0" cy="0"/>
          <a:chOff x="0" y="0"/>
          <a:chExt cx="0" cy="0"/>
        </a:xfrm>
      </p:grpSpPr>
      <p:sp>
        <p:nvSpPr>
          <p:cNvPr id="11" name="Date Placeholder 10"/>
          <p:cNvSpPr>
            <a:spLocks noGrp="1"/>
          </p:cNvSpPr>
          <p:nvPr>
            <p:ph type="dt" sz="half" idx="15"/>
          </p:nvPr>
        </p:nvSpPr>
        <p:spPr/>
        <p:txBody>
          <a:bodyPr/>
          <a:lstStyle/>
          <a:p>
            <a:fld id="{B5D0E322-C1D3-47A1-A839-01DC1A9185FE}" type="datetime1">
              <a:rPr lang="en-GB" smtClean="0"/>
              <a:t>02/10/2023</a:t>
            </a:fld>
            <a:endParaRPr lang="nl-NL" dirty="0"/>
          </a:p>
        </p:txBody>
      </p:sp>
      <p:sp>
        <p:nvSpPr>
          <p:cNvPr id="12" name="Slide Number Placeholder 11"/>
          <p:cNvSpPr>
            <a:spLocks noGrp="1"/>
          </p:cNvSpPr>
          <p:nvPr>
            <p:ph type="sldNum" sz="quarter" idx="16"/>
          </p:nvPr>
        </p:nvSpPr>
        <p:spPr/>
        <p:txBody>
          <a:bodyPr/>
          <a:lstStyle/>
          <a:p>
            <a:fld id="{D818A380-CEF3-4FA4-B905-6E6A3B62A7C3}" type="slidenum">
              <a:rPr lang="nl-NL" smtClean="0"/>
              <a:pPr/>
              <a:t>‹#›</a:t>
            </a:fld>
            <a:endParaRPr lang="nl-NL"/>
          </a:p>
        </p:txBody>
      </p:sp>
      <p:sp>
        <p:nvSpPr>
          <p:cNvPr id="13" name="Footer Placeholder 12"/>
          <p:cNvSpPr>
            <a:spLocks noGrp="1"/>
          </p:cNvSpPr>
          <p:nvPr>
            <p:ph type="ftr" sz="quarter" idx="17"/>
          </p:nvPr>
        </p:nvSpPr>
        <p:spPr/>
        <p:txBody>
          <a:bodyPr/>
          <a:lstStyle/>
          <a:p>
            <a:endParaRPr lang="nl-NL"/>
          </a:p>
        </p:txBody>
      </p:sp>
      <p:sp>
        <p:nvSpPr>
          <p:cNvPr id="9" name="Title 3"/>
          <p:cNvSpPr>
            <a:spLocks noGrp="1"/>
          </p:cNvSpPr>
          <p:nvPr>
            <p:ph type="title" hasCustomPrompt="1"/>
          </p:nvPr>
        </p:nvSpPr>
        <p:spPr>
          <a:xfrm>
            <a:off x="1088982" y="297578"/>
            <a:ext cx="7776000" cy="550800"/>
          </a:xfrm>
          <a:prstGeom prst="rect">
            <a:avLst/>
          </a:prstGeom>
        </p:spPr>
        <p:txBody>
          <a:bodyPr lIns="0" tIns="0" rIns="0" bIns="0" anchor="b" anchorCtr="0"/>
          <a:lstStyle>
            <a:lvl1pPr>
              <a:lnSpc>
                <a:spcPts val="2500"/>
              </a:lnSpc>
              <a:spcBef>
                <a:spcPts val="624"/>
              </a:spcBef>
              <a:defRPr sz="2600" cap="all" baseline="0"/>
            </a:lvl1pPr>
          </a:lstStyle>
          <a:p>
            <a:r>
              <a:rPr lang="en-US" dirty="0"/>
              <a:t>Click here and type the title </a:t>
            </a:r>
          </a:p>
        </p:txBody>
      </p:sp>
      <p:sp>
        <p:nvSpPr>
          <p:cNvPr id="10" name="Rectangle 3"/>
          <p:cNvSpPr>
            <a:spLocks noGrp="1" noChangeArrowheads="1"/>
          </p:cNvSpPr>
          <p:nvPr>
            <p:ph idx="1"/>
          </p:nvPr>
        </p:nvSpPr>
        <p:spPr bwMode="auto">
          <a:xfrm>
            <a:off x="1080000" y="1183125"/>
            <a:ext cx="3780032" cy="3440853"/>
          </a:xfrm>
          <a:prstGeom prst="rect">
            <a:avLst/>
          </a:prstGeom>
          <a:noFill/>
          <a:ln w="9525">
            <a:noFill/>
            <a:miter lim="800000"/>
            <a:headEnd/>
            <a:tailEnd/>
          </a:ln>
          <a:effectLst/>
        </p:spPr>
        <p:txBody>
          <a:bodyPr vert="horz" wrap="square" lIns="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5" name="Rectangle 3"/>
          <p:cNvSpPr>
            <a:spLocks noGrp="1" noChangeArrowheads="1"/>
          </p:cNvSpPr>
          <p:nvPr>
            <p:ph idx="18"/>
          </p:nvPr>
        </p:nvSpPr>
        <p:spPr bwMode="auto">
          <a:xfrm>
            <a:off x="5076056" y="1183125"/>
            <a:ext cx="3805144" cy="3440853"/>
          </a:xfrm>
          <a:prstGeom prst="rect">
            <a:avLst/>
          </a:prstGeom>
          <a:noFill/>
          <a:ln w="9525">
            <a:noFill/>
            <a:miter lim="800000"/>
            <a:headEnd/>
            <a:tailEnd/>
          </a:ln>
          <a:effectLst/>
        </p:spPr>
        <p:txBody>
          <a:bodyPr vert="horz" wrap="square" lIns="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pic>
        <p:nvPicPr>
          <p:cNvPr id="16" name="Picture 5" descr="UT_ITC powerpoint sheet small_2"/>
          <p:cNvPicPr>
            <a:picLocks noChangeAspect="1" noChangeArrowheads="1"/>
          </p:cNvPicPr>
          <p:nvPr userDrawn="1"/>
        </p:nvPicPr>
        <p:blipFill>
          <a:blip r:embed="rId2" cstate="print"/>
          <a:srcRect t="1814"/>
          <a:stretch>
            <a:fillRect/>
          </a:stretch>
        </p:blipFill>
        <p:spPr bwMode="auto">
          <a:xfrm>
            <a:off x="-32552" y="195486"/>
            <a:ext cx="827584" cy="4189504"/>
          </a:xfrm>
          <a:prstGeom prst="rect">
            <a:avLst/>
          </a:prstGeom>
          <a:noFill/>
        </p:spPr>
      </p:pic>
    </p:spTree>
    <p:extLst>
      <p:ext uri="{BB962C8B-B14F-4D97-AF65-F5344CB8AC3E}">
        <p14:creationId xmlns:p14="http://schemas.microsoft.com/office/powerpoint/2010/main" val="25985168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text and picture 2011">
    <p:spTree>
      <p:nvGrpSpPr>
        <p:cNvPr id="1" name=""/>
        <p:cNvGrpSpPr/>
        <p:nvPr/>
      </p:nvGrpSpPr>
      <p:grpSpPr>
        <a:xfrm>
          <a:off x="0" y="0"/>
          <a:ext cx="0" cy="0"/>
          <a:chOff x="0" y="0"/>
          <a:chExt cx="0" cy="0"/>
        </a:xfrm>
      </p:grpSpPr>
      <p:sp>
        <p:nvSpPr>
          <p:cNvPr id="8" name="Tijdelijke aanduiding voor afbeelding 7"/>
          <p:cNvSpPr>
            <a:spLocks noGrp="1"/>
          </p:cNvSpPr>
          <p:nvPr>
            <p:ph type="pic" sz="quarter" idx="13"/>
          </p:nvPr>
        </p:nvSpPr>
        <p:spPr>
          <a:xfrm>
            <a:off x="4499992" y="1185169"/>
            <a:ext cx="4546800" cy="3435659"/>
          </a:xfrm>
        </p:spPr>
        <p:txBody>
          <a:bodyPr/>
          <a:lstStyle/>
          <a:p>
            <a:r>
              <a:rPr lang="en-US" noProof="0"/>
              <a:t>Click icon to add picture</a:t>
            </a:r>
            <a:endParaRPr lang="en-US" noProof="0" dirty="0"/>
          </a:p>
        </p:txBody>
      </p:sp>
      <p:sp>
        <p:nvSpPr>
          <p:cNvPr id="5" name="Tijdelijke aanduiding voor voettekst 4"/>
          <p:cNvSpPr>
            <a:spLocks noGrp="1"/>
          </p:cNvSpPr>
          <p:nvPr>
            <p:ph type="ftr" sz="quarter" idx="11"/>
          </p:nvPr>
        </p:nvSpPr>
        <p:spPr/>
        <p:txBody>
          <a:bodyPr/>
          <a:lstStyle>
            <a:lvl1pPr>
              <a:defRPr/>
            </a:lvl1pPr>
          </a:lstStyle>
          <a:p>
            <a:endParaRPr lang="en-US" sz="600" dirty="0"/>
          </a:p>
        </p:txBody>
      </p:sp>
      <p:sp>
        <p:nvSpPr>
          <p:cNvPr id="6" name="Tijdelijke aanduiding voor dianummer 5"/>
          <p:cNvSpPr>
            <a:spLocks noGrp="1"/>
          </p:cNvSpPr>
          <p:nvPr>
            <p:ph type="sldNum" sz="quarter" idx="12"/>
          </p:nvPr>
        </p:nvSpPr>
        <p:spPr/>
        <p:txBody>
          <a:bodyPr/>
          <a:lstStyle>
            <a:lvl1pPr>
              <a:defRPr/>
            </a:lvl1pPr>
          </a:lstStyle>
          <a:p>
            <a:fld id="{13C9CC7F-86E1-48DE-82DC-E9AC50D04532}" type="slidenum">
              <a:rPr lang="en-US" noProof="0" smtClean="0"/>
              <a:pPr/>
              <a:t>‹#›</a:t>
            </a:fld>
            <a:endParaRPr lang="en-US" noProof="0"/>
          </a:p>
        </p:txBody>
      </p:sp>
      <p:sp>
        <p:nvSpPr>
          <p:cNvPr id="9" name="Date Placeholder 10"/>
          <p:cNvSpPr>
            <a:spLocks noGrp="1"/>
          </p:cNvSpPr>
          <p:nvPr>
            <p:ph type="dt" sz="half" idx="15"/>
          </p:nvPr>
        </p:nvSpPr>
        <p:spPr>
          <a:xfrm>
            <a:off x="7572376" y="4801791"/>
            <a:ext cx="936625" cy="357188"/>
          </a:xfrm>
        </p:spPr>
        <p:txBody>
          <a:bodyPr/>
          <a:lstStyle/>
          <a:p>
            <a:fld id="{09FBBF36-F48E-4EAA-860D-64AAA4D65F0E}" type="datetime1">
              <a:rPr lang="en-GB" smtClean="0"/>
              <a:t>02/10/2023</a:t>
            </a:fld>
            <a:endParaRPr lang="nl-NL" dirty="0"/>
          </a:p>
        </p:txBody>
      </p:sp>
      <p:sp>
        <p:nvSpPr>
          <p:cNvPr id="10" name="Title 3"/>
          <p:cNvSpPr>
            <a:spLocks noGrp="1"/>
          </p:cNvSpPr>
          <p:nvPr>
            <p:ph type="title" hasCustomPrompt="1"/>
          </p:nvPr>
        </p:nvSpPr>
        <p:spPr>
          <a:xfrm>
            <a:off x="1088982" y="297578"/>
            <a:ext cx="7776000" cy="550800"/>
          </a:xfrm>
          <a:prstGeom prst="rect">
            <a:avLst/>
          </a:prstGeom>
        </p:spPr>
        <p:txBody>
          <a:bodyPr lIns="0" tIns="0" rIns="0" bIns="0" anchor="b" anchorCtr="0"/>
          <a:lstStyle>
            <a:lvl1pPr>
              <a:lnSpc>
                <a:spcPts val="2500"/>
              </a:lnSpc>
              <a:spcBef>
                <a:spcPts val="624"/>
              </a:spcBef>
              <a:defRPr sz="2600" cap="all" baseline="0"/>
            </a:lvl1pPr>
          </a:lstStyle>
          <a:p>
            <a:r>
              <a:rPr lang="en-US" dirty="0"/>
              <a:t>Click here and type the title </a:t>
            </a:r>
          </a:p>
        </p:txBody>
      </p:sp>
      <p:sp>
        <p:nvSpPr>
          <p:cNvPr id="11" name="Tijdelijke aanduiding voor inhoud 2"/>
          <p:cNvSpPr>
            <a:spLocks noGrp="1"/>
          </p:cNvSpPr>
          <p:nvPr>
            <p:ph idx="1"/>
          </p:nvPr>
        </p:nvSpPr>
        <p:spPr>
          <a:xfrm>
            <a:off x="1080000" y="1183125"/>
            <a:ext cx="3347984" cy="3440853"/>
          </a:xfrm>
        </p:spPr>
        <p:txBody>
          <a:bodyPr/>
          <a:lstStyle/>
          <a:p>
            <a:pPr lvl="0"/>
            <a:r>
              <a:rPr lang="en-US" noProof="0"/>
              <a:t>Click to edit Master text styles</a:t>
            </a:r>
          </a:p>
        </p:txBody>
      </p:sp>
      <p:pic>
        <p:nvPicPr>
          <p:cNvPr id="12" name="Picture 5" descr="UT_ITC powerpoint sheet small_2"/>
          <p:cNvPicPr>
            <a:picLocks noChangeAspect="1" noChangeArrowheads="1"/>
          </p:cNvPicPr>
          <p:nvPr userDrawn="1"/>
        </p:nvPicPr>
        <p:blipFill>
          <a:blip r:embed="rId2" cstate="print"/>
          <a:srcRect t="1814"/>
          <a:stretch>
            <a:fillRect/>
          </a:stretch>
        </p:blipFill>
        <p:spPr bwMode="auto">
          <a:xfrm>
            <a:off x="-32552" y="195486"/>
            <a:ext cx="827584" cy="4189504"/>
          </a:xfrm>
          <a:prstGeom prst="rect">
            <a:avLst/>
          </a:prstGeom>
          <a:noFill/>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bulleted list, no ITC style element 2011">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1" name="Date Placeholder 10"/>
          <p:cNvSpPr>
            <a:spLocks noGrp="1"/>
          </p:cNvSpPr>
          <p:nvPr>
            <p:ph type="dt" sz="half" idx="15"/>
          </p:nvPr>
        </p:nvSpPr>
        <p:spPr/>
        <p:txBody>
          <a:bodyPr/>
          <a:lstStyle/>
          <a:p>
            <a:fld id="{680D26BC-4F0E-4CA9-9BA5-A7250296FE04}" type="datetime1">
              <a:rPr lang="en-GB" smtClean="0"/>
              <a:t>02/10/2023</a:t>
            </a:fld>
            <a:endParaRPr lang="nl-NL" dirty="0"/>
          </a:p>
        </p:txBody>
      </p:sp>
      <p:sp>
        <p:nvSpPr>
          <p:cNvPr id="12" name="Slide Number Placeholder 11"/>
          <p:cNvSpPr>
            <a:spLocks noGrp="1"/>
          </p:cNvSpPr>
          <p:nvPr>
            <p:ph type="sldNum" sz="quarter" idx="16"/>
          </p:nvPr>
        </p:nvSpPr>
        <p:spPr/>
        <p:txBody>
          <a:bodyPr/>
          <a:lstStyle/>
          <a:p>
            <a:fld id="{D818A380-CEF3-4FA4-B905-6E6A3B62A7C3}" type="slidenum">
              <a:rPr lang="nl-NL" smtClean="0"/>
              <a:pPr/>
              <a:t>‹#›</a:t>
            </a:fld>
            <a:endParaRPr lang="nl-NL"/>
          </a:p>
        </p:txBody>
      </p:sp>
      <p:sp>
        <p:nvSpPr>
          <p:cNvPr id="13" name="Footer Placeholder 12"/>
          <p:cNvSpPr>
            <a:spLocks noGrp="1"/>
          </p:cNvSpPr>
          <p:nvPr>
            <p:ph type="ftr" sz="quarter" idx="17"/>
          </p:nvPr>
        </p:nvSpPr>
        <p:spPr/>
        <p:txBody>
          <a:bodyPr/>
          <a:lstStyle/>
          <a:p>
            <a:endParaRPr lang="nl-NL"/>
          </a:p>
        </p:txBody>
      </p:sp>
      <p:sp>
        <p:nvSpPr>
          <p:cNvPr id="7" name="Title 3"/>
          <p:cNvSpPr>
            <a:spLocks noGrp="1"/>
          </p:cNvSpPr>
          <p:nvPr>
            <p:ph type="title" hasCustomPrompt="1"/>
          </p:nvPr>
        </p:nvSpPr>
        <p:spPr>
          <a:xfrm>
            <a:off x="1088982" y="297578"/>
            <a:ext cx="7776000" cy="550800"/>
          </a:xfrm>
          <a:prstGeom prst="rect">
            <a:avLst/>
          </a:prstGeom>
        </p:spPr>
        <p:txBody>
          <a:bodyPr lIns="0" tIns="0" rIns="0" bIns="0" anchor="b" anchorCtr="0"/>
          <a:lstStyle>
            <a:lvl1pPr>
              <a:lnSpc>
                <a:spcPts val="2500"/>
              </a:lnSpc>
              <a:spcBef>
                <a:spcPts val="624"/>
              </a:spcBef>
              <a:defRPr sz="2600" cap="all" baseline="0"/>
            </a:lvl1pPr>
          </a:lstStyle>
          <a:p>
            <a:r>
              <a:rPr lang="en-US" dirty="0"/>
              <a:t>Click here and type the title </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lte and picture 2011">
    <p:spTree>
      <p:nvGrpSpPr>
        <p:cNvPr id="1" name=""/>
        <p:cNvGrpSpPr/>
        <p:nvPr/>
      </p:nvGrpSpPr>
      <p:grpSpPr>
        <a:xfrm>
          <a:off x="0" y="0"/>
          <a:ext cx="0" cy="0"/>
          <a:chOff x="0" y="0"/>
          <a:chExt cx="0" cy="0"/>
        </a:xfrm>
      </p:grpSpPr>
      <p:sp>
        <p:nvSpPr>
          <p:cNvPr id="8" name="Tijdelijke aanduiding voor afbeelding 7"/>
          <p:cNvSpPr>
            <a:spLocks noGrp="1"/>
          </p:cNvSpPr>
          <p:nvPr>
            <p:ph type="pic" sz="quarter" idx="13"/>
          </p:nvPr>
        </p:nvSpPr>
        <p:spPr>
          <a:xfrm>
            <a:off x="1080000" y="1182600"/>
            <a:ext cx="8072462" cy="3000396"/>
          </a:xfrm>
        </p:spPr>
        <p:txBody>
          <a:bodyPr/>
          <a:lstStyle/>
          <a:p>
            <a:r>
              <a:rPr lang="en-US" noProof="0"/>
              <a:t>Click icon to add picture</a:t>
            </a:r>
            <a:endParaRPr lang="en-US" noProof="0" dirty="0"/>
          </a:p>
        </p:txBody>
      </p:sp>
      <p:sp>
        <p:nvSpPr>
          <p:cNvPr id="5" name="Tijdelijke aanduiding voor voettekst 4"/>
          <p:cNvSpPr>
            <a:spLocks noGrp="1"/>
          </p:cNvSpPr>
          <p:nvPr>
            <p:ph type="ftr" sz="quarter" idx="11"/>
          </p:nvPr>
        </p:nvSpPr>
        <p:spPr/>
        <p:txBody>
          <a:bodyPr/>
          <a:lstStyle>
            <a:lvl1pPr>
              <a:defRPr/>
            </a:lvl1pPr>
          </a:lstStyle>
          <a:p>
            <a:endParaRPr lang="en-US" sz="600" dirty="0"/>
          </a:p>
        </p:txBody>
      </p:sp>
      <p:sp>
        <p:nvSpPr>
          <p:cNvPr id="6" name="Tijdelijke aanduiding voor dianummer 5"/>
          <p:cNvSpPr>
            <a:spLocks noGrp="1"/>
          </p:cNvSpPr>
          <p:nvPr>
            <p:ph type="sldNum" sz="quarter" idx="12"/>
          </p:nvPr>
        </p:nvSpPr>
        <p:spPr/>
        <p:txBody>
          <a:bodyPr/>
          <a:lstStyle>
            <a:lvl1pPr>
              <a:defRPr/>
            </a:lvl1pPr>
          </a:lstStyle>
          <a:p>
            <a:fld id="{13C9CC7F-86E1-48DE-82DC-E9AC50D04532}" type="slidenum">
              <a:rPr lang="en-US" noProof="0" smtClean="0"/>
              <a:pPr/>
              <a:t>‹#›</a:t>
            </a:fld>
            <a:endParaRPr lang="en-US" noProof="0"/>
          </a:p>
        </p:txBody>
      </p:sp>
      <p:sp>
        <p:nvSpPr>
          <p:cNvPr id="9" name="Date Placeholder 10"/>
          <p:cNvSpPr>
            <a:spLocks noGrp="1"/>
          </p:cNvSpPr>
          <p:nvPr>
            <p:ph type="dt" sz="half" idx="16"/>
          </p:nvPr>
        </p:nvSpPr>
        <p:spPr>
          <a:xfrm>
            <a:off x="7572376" y="4801791"/>
            <a:ext cx="936625" cy="357188"/>
          </a:xfrm>
        </p:spPr>
        <p:txBody>
          <a:bodyPr/>
          <a:lstStyle/>
          <a:p>
            <a:fld id="{749F9F4C-EECA-4328-87B8-0F29B32EFBE4}" type="datetime1">
              <a:rPr lang="en-GB" smtClean="0"/>
              <a:t>02/10/2023</a:t>
            </a:fld>
            <a:endParaRPr lang="nl-NL" dirty="0"/>
          </a:p>
        </p:txBody>
      </p:sp>
      <p:sp>
        <p:nvSpPr>
          <p:cNvPr id="7" name="Title 3"/>
          <p:cNvSpPr>
            <a:spLocks noGrp="1"/>
          </p:cNvSpPr>
          <p:nvPr>
            <p:ph type="title" hasCustomPrompt="1"/>
          </p:nvPr>
        </p:nvSpPr>
        <p:spPr>
          <a:xfrm>
            <a:off x="1088982" y="297578"/>
            <a:ext cx="7776000" cy="550800"/>
          </a:xfrm>
          <a:prstGeom prst="rect">
            <a:avLst/>
          </a:prstGeom>
        </p:spPr>
        <p:txBody>
          <a:bodyPr lIns="0" tIns="0" rIns="0" bIns="0" anchor="b" anchorCtr="0"/>
          <a:lstStyle>
            <a:lvl1pPr>
              <a:lnSpc>
                <a:spcPts val="2500"/>
              </a:lnSpc>
              <a:spcBef>
                <a:spcPts val="624"/>
              </a:spcBef>
              <a:defRPr sz="2600" cap="all" baseline="0"/>
            </a:lvl1pPr>
          </a:lstStyle>
          <a:p>
            <a:r>
              <a:rPr lang="en-US" dirty="0"/>
              <a:t>Click here and type the title </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graph 2011">
    <p:spTree>
      <p:nvGrpSpPr>
        <p:cNvPr id="1" name=""/>
        <p:cNvGrpSpPr/>
        <p:nvPr/>
      </p:nvGrpSpPr>
      <p:grpSpPr>
        <a:xfrm>
          <a:off x="0" y="0"/>
          <a:ext cx="0" cy="0"/>
          <a:chOff x="0" y="0"/>
          <a:chExt cx="0" cy="0"/>
        </a:xfrm>
      </p:grpSpPr>
      <p:sp>
        <p:nvSpPr>
          <p:cNvPr id="5" name="Tijdelijke aanduiding voor voettekst 4"/>
          <p:cNvSpPr>
            <a:spLocks noGrp="1"/>
          </p:cNvSpPr>
          <p:nvPr>
            <p:ph type="ftr" sz="quarter" idx="11"/>
          </p:nvPr>
        </p:nvSpPr>
        <p:spPr/>
        <p:txBody>
          <a:bodyPr/>
          <a:lstStyle>
            <a:lvl1pPr>
              <a:defRPr/>
            </a:lvl1pPr>
          </a:lstStyle>
          <a:p>
            <a:endParaRPr lang="en-US" sz="600" dirty="0"/>
          </a:p>
        </p:txBody>
      </p:sp>
      <p:sp>
        <p:nvSpPr>
          <p:cNvPr id="6" name="Tijdelijke aanduiding voor dianummer 5"/>
          <p:cNvSpPr>
            <a:spLocks noGrp="1"/>
          </p:cNvSpPr>
          <p:nvPr>
            <p:ph type="sldNum" sz="quarter" idx="12"/>
          </p:nvPr>
        </p:nvSpPr>
        <p:spPr/>
        <p:txBody>
          <a:bodyPr/>
          <a:lstStyle>
            <a:lvl1pPr>
              <a:defRPr/>
            </a:lvl1pPr>
          </a:lstStyle>
          <a:p>
            <a:fld id="{13C9CC7F-86E1-48DE-82DC-E9AC50D04532}" type="slidenum">
              <a:rPr lang="en-US" noProof="0" smtClean="0"/>
              <a:pPr/>
              <a:t>‹#›</a:t>
            </a:fld>
            <a:endParaRPr lang="en-US" noProof="0"/>
          </a:p>
        </p:txBody>
      </p:sp>
      <p:sp>
        <p:nvSpPr>
          <p:cNvPr id="9" name="Tijdelijke aanduiding voor grafiek 8"/>
          <p:cNvSpPr>
            <a:spLocks noGrp="1"/>
          </p:cNvSpPr>
          <p:nvPr>
            <p:ph type="chart" sz="quarter" idx="14"/>
          </p:nvPr>
        </p:nvSpPr>
        <p:spPr>
          <a:xfrm>
            <a:off x="1071538" y="1131590"/>
            <a:ext cx="8072462" cy="2999700"/>
          </a:xfrm>
        </p:spPr>
        <p:txBody>
          <a:bodyPr/>
          <a:lstStyle/>
          <a:p>
            <a:r>
              <a:rPr lang="en-US" noProof="0"/>
              <a:t>Click icon to add chart</a:t>
            </a:r>
            <a:endParaRPr lang="en-US" noProof="0" dirty="0"/>
          </a:p>
        </p:txBody>
      </p:sp>
      <p:sp>
        <p:nvSpPr>
          <p:cNvPr id="12" name="Date Placeholder 10"/>
          <p:cNvSpPr>
            <a:spLocks noGrp="1"/>
          </p:cNvSpPr>
          <p:nvPr>
            <p:ph type="dt" sz="half" idx="16"/>
          </p:nvPr>
        </p:nvSpPr>
        <p:spPr>
          <a:xfrm>
            <a:off x="7572376" y="4801791"/>
            <a:ext cx="936625" cy="357188"/>
          </a:xfrm>
        </p:spPr>
        <p:txBody>
          <a:bodyPr/>
          <a:lstStyle/>
          <a:p>
            <a:fld id="{013D3E6F-792D-45D3-8B4C-F23E32B93632}" type="datetime1">
              <a:rPr lang="en-GB" smtClean="0"/>
              <a:t>02/10/2023</a:t>
            </a:fld>
            <a:endParaRPr lang="nl-NL" dirty="0"/>
          </a:p>
        </p:txBody>
      </p:sp>
      <p:sp>
        <p:nvSpPr>
          <p:cNvPr id="7" name="Title 3"/>
          <p:cNvSpPr>
            <a:spLocks noGrp="1"/>
          </p:cNvSpPr>
          <p:nvPr>
            <p:ph type="title" hasCustomPrompt="1"/>
          </p:nvPr>
        </p:nvSpPr>
        <p:spPr>
          <a:xfrm>
            <a:off x="1088982" y="297578"/>
            <a:ext cx="7776000" cy="550800"/>
          </a:xfrm>
          <a:prstGeom prst="rect">
            <a:avLst/>
          </a:prstGeom>
        </p:spPr>
        <p:txBody>
          <a:bodyPr lIns="0" tIns="0" rIns="0" bIns="0" anchor="b" anchorCtr="0"/>
          <a:lstStyle>
            <a:lvl1pPr>
              <a:lnSpc>
                <a:spcPts val="2500"/>
              </a:lnSpc>
              <a:spcBef>
                <a:spcPts val="624"/>
              </a:spcBef>
              <a:defRPr sz="2600" cap="all" baseline="0"/>
            </a:lvl1pPr>
          </a:lstStyle>
          <a:p>
            <a:r>
              <a:rPr lang="en-US" dirty="0"/>
              <a:t>Click here and type the title </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only, no line 2011">
    <p:spTree>
      <p:nvGrpSpPr>
        <p:cNvPr id="1" name=""/>
        <p:cNvGrpSpPr/>
        <p:nvPr/>
      </p:nvGrpSpPr>
      <p:grpSpPr>
        <a:xfrm>
          <a:off x="0" y="0"/>
          <a:ext cx="0" cy="0"/>
          <a:chOff x="0" y="0"/>
          <a:chExt cx="0" cy="0"/>
        </a:xfrm>
      </p:grpSpPr>
      <p:sp>
        <p:nvSpPr>
          <p:cNvPr id="5" name="Tijdelijke aanduiding voor voettekst 4"/>
          <p:cNvSpPr>
            <a:spLocks noGrp="1"/>
          </p:cNvSpPr>
          <p:nvPr>
            <p:ph type="ftr" sz="quarter" idx="11"/>
          </p:nvPr>
        </p:nvSpPr>
        <p:spPr/>
        <p:txBody>
          <a:bodyPr/>
          <a:lstStyle>
            <a:lvl1pPr>
              <a:defRPr/>
            </a:lvl1pPr>
          </a:lstStyle>
          <a:p>
            <a:endParaRPr lang="en-US" sz="600" dirty="0"/>
          </a:p>
        </p:txBody>
      </p:sp>
      <p:sp>
        <p:nvSpPr>
          <p:cNvPr id="6" name="Tijdelijke aanduiding voor dianummer 5"/>
          <p:cNvSpPr>
            <a:spLocks noGrp="1"/>
          </p:cNvSpPr>
          <p:nvPr>
            <p:ph type="sldNum" sz="quarter" idx="12"/>
          </p:nvPr>
        </p:nvSpPr>
        <p:spPr/>
        <p:txBody>
          <a:bodyPr/>
          <a:lstStyle>
            <a:lvl1pPr>
              <a:defRPr/>
            </a:lvl1pPr>
          </a:lstStyle>
          <a:p>
            <a:fld id="{13C9CC7F-86E1-48DE-82DC-E9AC50D04532}" type="slidenum">
              <a:rPr lang="en-US" noProof="0" smtClean="0"/>
              <a:pPr/>
              <a:t>‹#›</a:t>
            </a:fld>
            <a:endParaRPr lang="en-US" noProof="0" dirty="0"/>
          </a:p>
        </p:txBody>
      </p:sp>
      <p:sp>
        <p:nvSpPr>
          <p:cNvPr id="9" name="Date Placeholder 10"/>
          <p:cNvSpPr>
            <a:spLocks noGrp="1"/>
          </p:cNvSpPr>
          <p:nvPr>
            <p:ph type="dt" sz="half" idx="15"/>
          </p:nvPr>
        </p:nvSpPr>
        <p:spPr>
          <a:xfrm>
            <a:off x="7572376" y="4801791"/>
            <a:ext cx="936625" cy="357188"/>
          </a:xfrm>
        </p:spPr>
        <p:txBody>
          <a:bodyPr/>
          <a:lstStyle/>
          <a:p>
            <a:fld id="{175C99FF-5C99-4A46-A10F-90EBBFF26947}" type="datetime1">
              <a:rPr lang="en-GB" smtClean="0"/>
              <a:t>02/10/2023</a:t>
            </a:fld>
            <a:endParaRPr lang="nl-NL" dirty="0"/>
          </a:p>
        </p:txBody>
      </p:sp>
      <p:sp>
        <p:nvSpPr>
          <p:cNvPr id="8" name="Title 3"/>
          <p:cNvSpPr>
            <a:spLocks noGrp="1"/>
          </p:cNvSpPr>
          <p:nvPr>
            <p:ph type="title" hasCustomPrompt="1"/>
          </p:nvPr>
        </p:nvSpPr>
        <p:spPr>
          <a:xfrm>
            <a:off x="1088982" y="297578"/>
            <a:ext cx="7776000" cy="550800"/>
          </a:xfrm>
          <a:prstGeom prst="rect">
            <a:avLst/>
          </a:prstGeom>
        </p:spPr>
        <p:txBody>
          <a:bodyPr lIns="0" tIns="0" rIns="0" bIns="0" anchor="b" anchorCtr="0"/>
          <a:lstStyle>
            <a:lvl1pPr>
              <a:lnSpc>
                <a:spcPts val="2500"/>
              </a:lnSpc>
              <a:spcBef>
                <a:spcPts val="624"/>
              </a:spcBef>
              <a:defRPr sz="2600" cap="all" baseline="0"/>
            </a:lvl1pPr>
          </a:lstStyle>
          <a:p>
            <a:r>
              <a:rPr lang="en-US" dirty="0"/>
              <a:t>Click here and type the title </a:t>
            </a:r>
          </a:p>
        </p:txBody>
      </p:sp>
      <p:pic>
        <p:nvPicPr>
          <p:cNvPr id="13" name="Picture 2" descr="P:\Universiteit Twente\Verkenningsfase 2008\Information Technology\Specifications\Logoset Universiteit Twente\04-07-09 Universiteit Twente Logoset ENG NL\Universiteit Twente Logoset ENG NL\RGB\WMF\UT_Logo_Black_EN.WMF"/>
          <p:cNvPicPr>
            <a:picLocks noChangeAspect="1" noChangeArrowheads="1"/>
          </p:cNvPicPr>
          <p:nvPr userDrawn="1"/>
        </p:nvPicPr>
        <p:blipFill>
          <a:blip r:embed="rId2" cstate="print"/>
          <a:srcRect/>
          <a:stretch>
            <a:fillRect/>
          </a:stretch>
        </p:blipFill>
        <p:spPr bwMode="auto">
          <a:xfrm>
            <a:off x="1113605" y="4742065"/>
            <a:ext cx="1758204" cy="349965"/>
          </a:xfrm>
          <a:prstGeom prst="rect">
            <a:avLst/>
          </a:prstGeom>
          <a:noFill/>
        </p:spPr>
      </p:pic>
      <p:pic>
        <p:nvPicPr>
          <p:cNvPr id="14" name="Picture 4" descr="Itc_logo transparant"/>
          <p:cNvPicPr>
            <a:picLocks noChangeAspect="1" noChangeArrowheads="1"/>
          </p:cNvPicPr>
          <p:nvPr userDrawn="1"/>
        </p:nvPicPr>
        <p:blipFill>
          <a:blip r:embed="rId3" cstate="print"/>
          <a:srcRect/>
          <a:stretch>
            <a:fillRect/>
          </a:stretch>
        </p:blipFill>
        <p:spPr bwMode="auto">
          <a:xfrm>
            <a:off x="251520" y="4443958"/>
            <a:ext cx="442250" cy="516880"/>
          </a:xfrm>
          <a:prstGeom prst="rect">
            <a:avLst/>
          </a:prstGeom>
          <a:noFill/>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Blank 2011">
    <p:spTree>
      <p:nvGrpSpPr>
        <p:cNvPr id="1" name=""/>
        <p:cNvGrpSpPr/>
        <p:nvPr/>
      </p:nvGrpSpPr>
      <p:grpSpPr>
        <a:xfrm>
          <a:off x="0" y="0"/>
          <a:ext cx="0" cy="0"/>
          <a:chOff x="0" y="0"/>
          <a:chExt cx="0" cy="0"/>
        </a:xfrm>
      </p:grpSpPr>
    </p:spTree>
    <p:extLst>
      <p:ext uri="{BB962C8B-B14F-4D97-AF65-F5344CB8AC3E}">
        <p14:creationId xmlns:p14="http://schemas.microsoft.com/office/powerpoint/2010/main" val="24143516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w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7" name="Rectangle 3"/>
          <p:cNvSpPr>
            <a:spLocks noGrp="1" noChangeArrowheads="1"/>
          </p:cNvSpPr>
          <p:nvPr>
            <p:ph type="body" idx="1"/>
          </p:nvPr>
        </p:nvSpPr>
        <p:spPr bwMode="auto">
          <a:xfrm>
            <a:off x="1080000" y="1183125"/>
            <a:ext cx="7801200" cy="3440853"/>
          </a:xfrm>
          <a:prstGeom prst="rect">
            <a:avLst/>
          </a:prstGeom>
          <a:noFill/>
          <a:ln w="9525">
            <a:noFill/>
            <a:miter lim="800000"/>
            <a:headEnd/>
            <a:tailEnd/>
          </a:ln>
          <a:effectLst/>
        </p:spPr>
        <p:txBody>
          <a:bodyPr vert="horz" wrap="square" lIns="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028" name="Rectangle 4"/>
          <p:cNvSpPr>
            <a:spLocks noGrp="1" noChangeArrowheads="1"/>
          </p:cNvSpPr>
          <p:nvPr>
            <p:ph type="dt" sz="half" idx="2"/>
          </p:nvPr>
        </p:nvSpPr>
        <p:spPr bwMode="auto">
          <a:xfrm>
            <a:off x="7572376" y="4801791"/>
            <a:ext cx="936625"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lnSpc>
                <a:spcPts val="1500"/>
              </a:lnSpc>
              <a:defRPr sz="1000"/>
            </a:lvl1pPr>
          </a:lstStyle>
          <a:p>
            <a:fld id="{B5525A75-4F9A-4C88-A8AB-45E8DC3B9944}" type="datetime1">
              <a:rPr lang="en-GB" smtClean="0"/>
              <a:t>02/10/2023</a:t>
            </a:fld>
            <a:endParaRPr lang="nl-NL"/>
          </a:p>
        </p:txBody>
      </p:sp>
      <p:sp>
        <p:nvSpPr>
          <p:cNvPr id="1029" name="Rectangle 5"/>
          <p:cNvSpPr>
            <a:spLocks noGrp="1" noChangeArrowheads="1"/>
          </p:cNvSpPr>
          <p:nvPr>
            <p:ph type="ftr" sz="quarter" idx="3"/>
          </p:nvPr>
        </p:nvSpPr>
        <p:spPr bwMode="auto">
          <a:xfrm>
            <a:off x="3540125" y="4801791"/>
            <a:ext cx="403225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lnSpc>
                <a:spcPts val="1500"/>
              </a:lnSpc>
              <a:defRPr sz="1000"/>
            </a:lvl1pPr>
          </a:lstStyle>
          <a:p>
            <a:endParaRPr lang="nl-NL"/>
          </a:p>
        </p:txBody>
      </p:sp>
      <p:sp>
        <p:nvSpPr>
          <p:cNvPr id="1030" name="Rectangle 6"/>
          <p:cNvSpPr>
            <a:spLocks noGrp="1" noChangeArrowheads="1"/>
          </p:cNvSpPr>
          <p:nvPr>
            <p:ph type="sldNum" sz="quarter" idx="4"/>
          </p:nvPr>
        </p:nvSpPr>
        <p:spPr bwMode="auto">
          <a:xfrm>
            <a:off x="8509000" y="4800600"/>
            <a:ext cx="374650" cy="357188"/>
          </a:xfrm>
          <a:prstGeom prst="rect">
            <a:avLst/>
          </a:prstGeom>
          <a:noFill/>
          <a:ln w="9525">
            <a:noFill/>
            <a:miter lim="800000"/>
            <a:headEnd/>
            <a:tailEnd/>
          </a:ln>
          <a:effectLst/>
        </p:spPr>
        <p:txBody>
          <a:bodyPr vert="horz" wrap="square" lIns="91440" tIns="45720" rIns="0" bIns="45720" numCol="1" anchor="t" anchorCtr="0" compatLnSpc="1">
            <a:prstTxWarp prst="textNoShape">
              <a:avLst/>
            </a:prstTxWarp>
          </a:bodyPr>
          <a:lstStyle>
            <a:lvl1pPr algn="r">
              <a:lnSpc>
                <a:spcPts val="1500"/>
              </a:lnSpc>
              <a:defRPr sz="1000"/>
            </a:lvl1pPr>
          </a:lstStyle>
          <a:p>
            <a:fld id="{D818A380-CEF3-4FA4-B905-6E6A3B62A7C3}" type="slidenum">
              <a:rPr lang="nl-NL"/>
              <a:pPr/>
              <a:t>‹#›</a:t>
            </a:fld>
            <a:endParaRPr lang="nl-NL"/>
          </a:p>
        </p:txBody>
      </p:sp>
      <p:sp>
        <p:nvSpPr>
          <p:cNvPr id="1032" name="Line 8"/>
          <p:cNvSpPr>
            <a:spLocks noChangeShapeType="1"/>
          </p:cNvSpPr>
          <p:nvPr/>
        </p:nvSpPr>
        <p:spPr bwMode="auto">
          <a:xfrm>
            <a:off x="1080000" y="954536"/>
            <a:ext cx="8071200" cy="0"/>
          </a:xfrm>
          <a:prstGeom prst="line">
            <a:avLst/>
          </a:prstGeom>
          <a:noFill/>
          <a:ln w="12700">
            <a:solidFill>
              <a:schemeClr val="tx1"/>
            </a:solidFill>
            <a:round/>
            <a:headEnd/>
            <a:tailEnd/>
          </a:ln>
          <a:effectLst/>
        </p:spPr>
        <p:txBody>
          <a:bodyPr/>
          <a:lstStyle/>
          <a:p>
            <a:endParaRPr lang="nl-NL"/>
          </a:p>
        </p:txBody>
      </p:sp>
      <p:pic>
        <p:nvPicPr>
          <p:cNvPr id="9" name="Picture 2" descr="P:\Universiteit Twente\Verkenningsfase 2008\Information Technology\Specifications\Logoset Universiteit Twente\04-07-09 Universiteit Twente Logoset ENG NL\Universiteit Twente Logoset ENG NL\RGB\WMF\UT_Logo_Black_EN.WMF"/>
          <p:cNvPicPr>
            <a:picLocks noChangeAspect="1" noChangeArrowheads="1"/>
          </p:cNvPicPr>
          <p:nvPr userDrawn="1"/>
        </p:nvPicPr>
        <p:blipFill>
          <a:blip r:embed="rId12" cstate="print"/>
          <a:srcRect/>
          <a:stretch>
            <a:fillRect/>
          </a:stretch>
        </p:blipFill>
        <p:spPr bwMode="auto">
          <a:xfrm>
            <a:off x="1113605" y="4742065"/>
            <a:ext cx="1758204" cy="349965"/>
          </a:xfrm>
          <a:prstGeom prst="rect">
            <a:avLst/>
          </a:prstGeom>
          <a:noFill/>
        </p:spPr>
      </p:pic>
      <p:pic>
        <p:nvPicPr>
          <p:cNvPr id="10" name="Picture 4" descr="Itc_logo transparant"/>
          <p:cNvPicPr>
            <a:picLocks noChangeAspect="1" noChangeArrowheads="1"/>
          </p:cNvPicPr>
          <p:nvPr userDrawn="1"/>
        </p:nvPicPr>
        <p:blipFill>
          <a:blip r:embed="rId13" cstate="print"/>
          <a:srcRect/>
          <a:stretch>
            <a:fillRect/>
          </a:stretch>
        </p:blipFill>
        <p:spPr bwMode="auto">
          <a:xfrm>
            <a:off x="251520" y="4443958"/>
            <a:ext cx="442250" cy="516880"/>
          </a:xfrm>
          <a:prstGeom prst="rect">
            <a:avLst/>
          </a:prstGeom>
          <a:noFill/>
        </p:spPr>
      </p:pic>
    </p:spTree>
  </p:cSld>
  <p:clrMap bg1="lt1" tx1="dk1" bg2="lt2" tx2="dk2" accent1="accent1" accent2="accent2" accent3="accent3" accent4="accent4" accent5="accent5" accent6="accent6" hlink="hlink" folHlink="folHlink"/>
  <p:sldLayoutIdLst>
    <p:sldLayoutId id="2147483668" r:id="rId1"/>
    <p:sldLayoutId id="2147483656" r:id="rId2"/>
    <p:sldLayoutId id="2147483672" r:id="rId3"/>
    <p:sldLayoutId id="2147483665" r:id="rId4"/>
    <p:sldLayoutId id="2147483650" r:id="rId5"/>
    <p:sldLayoutId id="2147483660" r:id="rId6"/>
    <p:sldLayoutId id="2147483661" r:id="rId7"/>
    <p:sldLayoutId id="2147483667" r:id="rId8"/>
    <p:sldLayoutId id="2147483671" r:id="rId9"/>
    <p:sldLayoutId id="2147483675" r:id="rId10"/>
  </p:sldLayoutIdLst>
  <p:hf sldNum="0" hdr="0" dt="0"/>
  <p:txStyles>
    <p:titleStyle>
      <a:lvl1pPr algn="l" rtl="0" eaLnBrk="1" fontAlgn="base" hangingPunct="1">
        <a:spcBef>
          <a:spcPct val="0"/>
        </a:spcBef>
        <a:spcAft>
          <a:spcPct val="0"/>
        </a:spcAft>
        <a:defRPr sz="2500" b="1">
          <a:solidFill>
            <a:schemeClr val="tx2"/>
          </a:solidFill>
          <a:latin typeface="+mj-lt"/>
          <a:ea typeface="+mj-ea"/>
          <a:cs typeface="+mj-cs"/>
        </a:defRPr>
      </a:lvl1pPr>
      <a:lvl2pPr algn="l" rtl="0" eaLnBrk="1" fontAlgn="base" hangingPunct="1">
        <a:spcBef>
          <a:spcPct val="0"/>
        </a:spcBef>
        <a:spcAft>
          <a:spcPct val="0"/>
        </a:spcAft>
        <a:defRPr sz="2500" b="1">
          <a:solidFill>
            <a:schemeClr val="tx2"/>
          </a:solidFill>
          <a:latin typeface="Arial Narrow" pitchFamily="34" charset="0"/>
        </a:defRPr>
      </a:lvl2pPr>
      <a:lvl3pPr algn="l" rtl="0" eaLnBrk="1" fontAlgn="base" hangingPunct="1">
        <a:spcBef>
          <a:spcPct val="0"/>
        </a:spcBef>
        <a:spcAft>
          <a:spcPct val="0"/>
        </a:spcAft>
        <a:defRPr sz="2500" b="1">
          <a:solidFill>
            <a:schemeClr val="tx2"/>
          </a:solidFill>
          <a:latin typeface="Arial Narrow" pitchFamily="34" charset="0"/>
        </a:defRPr>
      </a:lvl3pPr>
      <a:lvl4pPr algn="l" rtl="0" eaLnBrk="1" fontAlgn="base" hangingPunct="1">
        <a:spcBef>
          <a:spcPct val="0"/>
        </a:spcBef>
        <a:spcAft>
          <a:spcPct val="0"/>
        </a:spcAft>
        <a:defRPr sz="2500" b="1">
          <a:solidFill>
            <a:schemeClr val="tx2"/>
          </a:solidFill>
          <a:latin typeface="Arial Narrow" pitchFamily="34" charset="0"/>
        </a:defRPr>
      </a:lvl4pPr>
      <a:lvl5pPr algn="l" rtl="0" eaLnBrk="1" fontAlgn="base" hangingPunct="1">
        <a:spcBef>
          <a:spcPct val="0"/>
        </a:spcBef>
        <a:spcAft>
          <a:spcPct val="0"/>
        </a:spcAft>
        <a:defRPr sz="2500" b="1">
          <a:solidFill>
            <a:schemeClr val="tx2"/>
          </a:solidFill>
          <a:latin typeface="Arial Narrow" pitchFamily="34" charset="0"/>
        </a:defRPr>
      </a:lvl5pPr>
      <a:lvl6pPr marL="457200" algn="l" rtl="0" eaLnBrk="1" fontAlgn="base" hangingPunct="1">
        <a:spcBef>
          <a:spcPct val="0"/>
        </a:spcBef>
        <a:spcAft>
          <a:spcPct val="0"/>
        </a:spcAft>
        <a:defRPr sz="2500" b="1">
          <a:solidFill>
            <a:schemeClr val="tx2"/>
          </a:solidFill>
          <a:latin typeface="Arial Narrow" pitchFamily="34" charset="0"/>
        </a:defRPr>
      </a:lvl6pPr>
      <a:lvl7pPr marL="914400" algn="l" rtl="0" eaLnBrk="1" fontAlgn="base" hangingPunct="1">
        <a:spcBef>
          <a:spcPct val="0"/>
        </a:spcBef>
        <a:spcAft>
          <a:spcPct val="0"/>
        </a:spcAft>
        <a:defRPr sz="2500" b="1">
          <a:solidFill>
            <a:schemeClr val="tx2"/>
          </a:solidFill>
          <a:latin typeface="Arial Narrow" pitchFamily="34" charset="0"/>
        </a:defRPr>
      </a:lvl7pPr>
      <a:lvl8pPr marL="1371600" algn="l" rtl="0" eaLnBrk="1" fontAlgn="base" hangingPunct="1">
        <a:spcBef>
          <a:spcPct val="0"/>
        </a:spcBef>
        <a:spcAft>
          <a:spcPct val="0"/>
        </a:spcAft>
        <a:defRPr sz="2500" b="1">
          <a:solidFill>
            <a:schemeClr val="tx2"/>
          </a:solidFill>
          <a:latin typeface="Arial Narrow" pitchFamily="34" charset="0"/>
        </a:defRPr>
      </a:lvl8pPr>
      <a:lvl9pPr marL="1828800" algn="l" rtl="0" eaLnBrk="1" fontAlgn="base" hangingPunct="1">
        <a:spcBef>
          <a:spcPct val="0"/>
        </a:spcBef>
        <a:spcAft>
          <a:spcPct val="0"/>
        </a:spcAft>
        <a:defRPr sz="2500" b="1">
          <a:solidFill>
            <a:schemeClr val="tx2"/>
          </a:solidFill>
          <a:latin typeface="Arial Narrow" pitchFamily="34" charset="0"/>
        </a:defRPr>
      </a:lvl9pPr>
    </p:titleStyle>
    <p:bodyStyle>
      <a:lvl1pPr marL="255588" indent="-255588" algn="l" defTabSz="238125" rtl="0" eaLnBrk="1" fontAlgn="base" hangingPunct="1">
        <a:lnSpc>
          <a:spcPts val="2500"/>
        </a:lnSpc>
        <a:spcBef>
          <a:spcPct val="20000"/>
        </a:spcBef>
        <a:spcAft>
          <a:spcPct val="0"/>
        </a:spcAft>
        <a:buFont typeface="Wingdings" pitchFamily="2" charset="2"/>
        <a:buChar char="§"/>
        <a:defRPr sz="2000">
          <a:solidFill>
            <a:schemeClr val="tx1"/>
          </a:solidFill>
          <a:latin typeface="+mn-lt"/>
          <a:ea typeface="+mn-ea"/>
          <a:cs typeface="+mn-cs"/>
        </a:defRPr>
      </a:lvl1pPr>
      <a:lvl2pPr marL="538163" indent="-280988" algn="l" defTabSz="238125" rtl="0" eaLnBrk="1" fontAlgn="base" hangingPunct="1">
        <a:lnSpc>
          <a:spcPts val="2500"/>
        </a:lnSpc>
        <a:spcBef>
          <a:spcPct val="20000"/>
        </a:spcBef>
        <a:spcAft>
          <a:spcPct val="0"/>
        </a:spcAft>
        <a:buFont typeface="Wingdings" pitchFamily="2" charset="2"/>
        <a:buChar char="§"/>
        <a:defRPr sz="2000">
          <a:solidFill>
            <a:schemeClr val="tx1"/>
          </a:solidFill>
          <a:latin typeface="+mn-lt"/>
        </a:defRPr>
      </a:lvl2pPr>
      <a:lvl3pPr marL="801688" indent="-238125" algn="l" defTabSz="238125" rtl="0" eaLnBrk="1" fontAlgn="base" hangingPunct="1">
        <a:lnSpc>
          <a:spcPts val="2500"/>
        </a:lnSpc>
        <a:spcBef>
          <a:spcPct val="20000"/>
        </a:spcBef>
        <a:spcAft>
          <a:spcPct val="0"/>
        </a:spcAft>
        <a:buFont typeface="Wingdings" pitchFamily="2" charset="2"/>
        <a:buChar char="§"/>
        <a:defRPr sz="2000">
          <a:solidFill>
            <a:schemeClr val="tx1"/>
          </a:solidFill>
          <a:latin typeface="+mn-lt"/>
        </a:defRPr>
      </a:lvl3pPr>
      <a:lvl4pPr marL="1077913" indent="-250825" algn="l" defTabSz="238125" rtl="0" eaLnBrk="1" fontAlgn="base" hangingPunct="1">
        <a:lnSpc>
          <a:spcPts val="2500"/>
        </a:lnSpc>
        <a:spcBef>
          <a:spcPct val="20000"/>
        </a:spcBef>
        <a:spcAft>
          <a:spcPct val="0"/>
        </a:spcAft>
        <a:buFont typeface="Wingdings" pitchFamily="2" charset="2"/>
        <a:buChar char="§"/>
        <a:defRPr sz="2000">
          <a:solidFill>
            <a:schemeClr val="tx1"/>
          </a:solidFill>
          <a:latin typeface="+mn-lt"/>
        </a:defRPr>
      </a:lvl4pPr>
      <a:lvl5pPr marL="1344613" indent="-255588" algn="l" defTabSz="238125" rtl="0" eaLnBrk="1" fontAlgn="base" hangingPunct="1">
        <a:lnSpc>
          <a:spcPts val="2500"/>
        </a:lnSpc>
        <a:spcBef>
          <a:spcPct val="20000"/>
        </a:spcBef>
        <a:spcAft>
          <a:spcPct val="0"/>
        </a:spcAft>
        <a:buFont typeface="Wingdings" pitchFamily="2" charset="2"/>
        <a:buChar char="§"/>
        <a:defRPr sz="2000">
          <a:solidFill>
            <a:schemeClr val="tx1"/>
          </a:solidFill>
          <a:latin typeface="+mn-lt"/>
        </a:defRPr>
      </a:lvl5pPr>
      <a:lvl6pPr marL="1801813" indent="-255588" algn="l" defTabSz="238125" rtl="0" eaLnBrk="1" fontAlgn="base" hangingPunct="1">
        <a:lnSpc>
          <a:spcPts val="2500"/>
        </a:lnSpc>
        <a:spcBef>
          <a:spcPct val="20000"/>
        </a:spcBef>
        <a:spcAft>
          <a:spcPct val="0"/>
        </a:spcAft>
        <a:buFont typeface="Wingdings" pitchFamily="2" charset="2"/>
        <a:buChar char="§"/>
        <a:defRPr sz="1700">
          <a:solidFill>
            <a:schemeClr val="tx1"/>
          </a:solidFill>
          <a:latin typeface="+mn-lt"/>
        </a:defRPr>
      </a:lvl6pPr>
      <a:lvl7pPr marL="2259013" indent="-255588" algn="l" defTabSz="238125" rtl="0" eaLnBrk="1" fontAlgn="base" hangingPunct="1">
        <a:lnSpc>
          <a:spcPts val="2500"/>
        </a:lnSpc>
        <a:spcBef>
          <a:spcPct val="20000"/>
        </a:spcBef>
        <a:spcAft>
          <a:spcPct val="0"/>
        </a:spcAft>
        <a:buFont typeface="Wingdings" pitchFamily="2" charset="2"/>
        <a:buChar char="§"/>
        <a:defRPr sz="1700">
          <a:solidFill>
            <a:schemeClr val="tx1"/>
          </a:solidFill>
          <a:latin typeface="+mn-lt"/>
        </a:defRPr>
      </a:lvl7pPr>
      <a:lvl8pPr marL="2716213" indent="-255588" algn="l" defTabSz="238125" rtl="0" eaLnBrk="1" fontAlgn="base" hangingPunct="1">
        <a:lnSpc>
          <a:spcPts val="2500"/>
        </a:lnSpc>
        <a:spcBef>
          <a:spcPct val="20000"/>
        </a:spcBef>
        <a:spcAft>
          <a:spcPct val="0"/>
        </a:spcAft>
        <a:buFont typeface="Wingdings" pitchFamily="2" charset="2"/>
        <a:buChar char="§"/>
        <a:defRPr sz="1700">
          <a:solidFill>
            <a:schemeClr val="tx1"/>
          </a:solidFill>
          <a:latin typeface="+mn-lt"/>
        </a:defRPr>
      </a:lvl8pPr>
      <a:lvl9pPr marL="3173413" indent="-255588" algn="l" defTabSz="238125" rtl="0" eaLnBrk="1" fontAlgn="base" hangingPunct="1">
        <a:lnSpc>
          <a:spcPts val="2500"/>
        </a:lnSpc>
        <a:spcBef>
          <a:spcPct val="20000"/>
        </a:spcBef>
        <a:spcAft>
          <a:spcPct val="0"/>
        </a:spcAft>
        <a:buFont typeface="Wingdings" pitchFamily="2" charset="2"/>
        <a:buChar char="§"/>
        <a:defRPr sz="1700">
          <a:solidFill>
            <a:schemeClr val="tx1"/>
          </a:solidFill>
          <a:latin typeface="+mn-lt"/>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2"/>
          <p:cNvSpPr>
            <a:spLocks noGrp="1" noChangeArrowheads="1"/>
          </p:cNvSpPr>
          <p:nvPr>
            <p:ph type="ctrTitle"/>
          </p:nvPr>
        </p:nvSpPr>
        <p:spPr/>
        <p:txBody>
          <a:bodyPr/>
          <a:lstStyle/>
          <a:p>
            <a:r>
              <a:rPr lang="en-US" dirty="0"/>
              <a:t>The human factor in drones</a:t>
            </a:r>
            <a:endParaRPr lang="en-GB" dirty="0"/>
          </a:p>
        </p:txBody>
      </p:sp>
      <p:sp>
        <p:nvSpPr>
          <p:cNvPr id="175107" name="Rectangle 3"/>
          <p:cNvSpPr>
            <a:spLocks noGrp="1" noChangeArrowheads="1"/>
          </p:cNvSpPr>
          <p:nvPr>
            <p:ph type="subTitle" idx="1"/>
          </p:nvPr>
        </p:nvSpPr>
        <p:spPr/>
        <p:txBody>
          <a:bodyPr/>
          <a:lstStyle/>
          <a:p>
            <a:r>
              <a:rPr lang="en-US" dirty="0"/>
              <a:t>G. Parodi</a:t>
            </a:r>
          </a:p>
          <a:p>
            <a:endParaRPr lang="en-US" dirty="0"/>
          </a:p>
          <a:p>
            <a:endParaRPr lang="en-US" dirty="0"/>
          </a:p>
        </p:txBody>
      </p:sp>
    </p:spTree>
    <p:extLst>
      <p:ext uri="{BB962C8B-B14F-4D97-AF65-F5344CB8AC3E}">
        <p14:creationId xmlns:p14="http://schemas.microsoft.com/office/powerpoint/2010/main" val="15096215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76312C9-BE99-40CC-71F0-B83DA39F1F98}"/>
              </a:ext>
            </a:extLst>
          </p:cNvPr>
          <p:cNvSpPr>
            <a:spLocks noGrp="1"/>
          </p:cNvSpPr>
          <p:nvPr>
            <p:ph idx="1"/>
          </p:nvPr>
        </p:nvSpPr>
        <p:spPr/>
        <p:txBody>
          <a:bodyPr/>
          <a:lstStyle/>
          <a:p>
            <a:pPr marL="0" indent="0">
              <a:buNone/>
            </a:pPr>
            <a:r>
              <a:rPr lang="en-US" dirty="0"/>
              <a:t>The speed at which an object, or UA, is travelling is very difficult to accurately gauge. You need to have a reference, whether the ground or a close background, to help you estimate speed, but even then it is not easy. I</a:t>
            </a:r>
          </a:p>
          <a:p>
            <a:pPr marL="0" indent="0">
              <a:buNone/>
            </a:pPr>
            <a:r>
              <a:rPr lang="en-US" dirty="0"/>
              <a:t>f equipped with GPS, the drone can measure its ground speed and display it to you. In most cases you can set a maximum speed for your UA, so that it will not fly faster than what is safe or permitted.</a:t>
            </a:r>
          </a:p>
          <a:p>
            <a:pPr marL="0" indent="0">
              <a:buNone/>
            </a:pPr>
            <a:r>
              <a:rPr lang="en-US" dirty="0"/>
              <a:t>(During mapping, speed is part of the setting of the mission)</a:t>
            </a:r>
            <a:endParaRPr lang="en-GB" dirty="0"/>
          </a:p>
        </p:txBody>
      </p:sp>
      <p:sp>
        <p:nvSpPr>
          <p:cNvPr id="4" name="Title 3">
            <a:extLst>
              <a:ext uri="{FF2B5EF4-FFF2-40B4-BE49-F238E27FC236}">
                <a16:creationId xmlns:a16="http://schemas.microsoft.com/office/drawing/2014/main" id="{F7EF8A4B-1A83-973C-F3F2-A816FDDBAD11}"/>
              </a:ext>
            </a:extLst>
          </p:cNvPr>
          <p:cNvSpPr>
            <a:spLocks noGrp="1"/>
          </p:cNvSpPr>
          <p:nvPr>
            <p:ph type="title"/>
          </p:nvPr>
        </p:nvSpPr>
        <p:spPr/>
        <p:txBody>
          <a:bodyPr/>
          <a:lstStyle/>
          <a:p>
            <a:r>
              <a:rPr lang="en-GB" dirty="0"/>
              <a:t>speed</a:t>
            </a:r>
          </a:p>
        </p:txBody>
      </p:sp>
    </p:spTree>
    <p:extLst>
      <p:ext uri="{BB962C8B-B14F-4D97-AF65-F5344CB8AC3E}">
        <p14:creationId xmlns:p14="http://schemas.microsoft.com/office/powerpoint/2010/main" val="35584301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9F65D66-3520-B124-426A-45BA29107624}"/>
              </a:ext>
            </a:extLst>
          </p:cNvPr>
          <p:cNvSpPr>
            <a:spLocks noGrp="1"/>
          </p:cNvSpPr>
          <p:nvPr>
            <p:ph idx="1"/>
          </p:nvPr>
        </p:nvSpPr>
        <p:spPr/>
        <p:txBody>
          <a:bodyPr/>
          <a:lstStyle/>
          <a:p>
            <a:pPr marL="0" indent="0">
              <a:buNone/>
            </a:pPr>
            <a:r>
              <a:rPr lang="en-US" dirty="0"/>
              <a:t>Heights can be more easily determined when looking at the UA from the side. </a:t>
            </a:r>
            <a:r>
              <a:rPr lang="en-US" b="1" dirty="0"/>
              <a:t>Flying over your head </a:t>
            </a:r>
            <a:r>
              <a:rPr lang="en-US" dirty="0"/>
              <a:t>makes it more difficult, as well as disorientating.</a:t>
            </a:r>
          </a:p>
          <a:p>
            <a:pPr marL="0" indent="0">
              <a:buNone/>
            </a:pPr>
            <a:r>
              <a:rPr lang="en-US" dirty="0"/>
              <a:t>There are some visual effect when you fly close to the horizon making the drone appear to fly closer to you.</a:t>
            </a:r>
          </a:p>
          <a:p>
            <a:pPr marL="0" indent="0">
              <a:buNone/>
            </a:pPr>
            <a:r>
              <a:rPr lang="en-US" dirty="0"/>
              <a:t>The best way to determine the height of your drone is to use an altimeter, which most UAs come equipped with.</a:t>
            </a:r>
          </a:p>
          <a:p>
            <a:pPr marL="0" indent="0">
              <a:buNone/>
            </a:pPr>
            <a:r>
              <a:rPr lang="en-US" dirty="0" err="1"/>
              <a:t>Rangemeters</a:t>
            </a:r>
            <a:r>
              <a:rPr lang="en-US" dirty="0"/>
              <a:t> are useful instrument for mission planning.</a:t>
            </a:r>
          </a:p>
          <a:p>
            <a:pPr marL="0" indent="0">
              <a:buNone/>
            </a:pPr>
            <a:endParaRPr lang="en-GB" dirty="0"/>
          </a:p>
        </p:txBody>
      </p:sp>
      <p:sp>
        <p:nvSpPr>
          <p:cNvPr id="4" name="Title 3">
            <a:extLst>
              <a:ext uri="{FF2B5EF4-FFF2-40B4-BE49-F238E27FC236}">
                <a16:creationId xmlns:a16="http://schemas.microsoft.com/office/drawing/2014/main" id="{22DEADDF-6AB6-8D9F-7A8E-BD45D67D6519}"/>
              </a:ext>
            </a:extLst>
          </p:cNvPr>
          <p:cNvSpPr>
            <a:spLocks noGrp="1"/>
          </p:cNvSpPr>
          <p:nvPr>
            <p:ph type="title"/>
          </p:nvPr>
        </p:nvSpPr>
        <p:spPr/>
        <p:txBody>
          <a:bodyPr/>
          <a:lstStyle/>
          <a:p>
            <a:r>
              <a:rPr lang="en-GB" dirty="0"/>
              <a:t>height</a:t>
            </a:r>
          </a:p>
        </p:txBody>
      </p:sp>
    </p:spTree>
    <p:extLst>
      <p:ext uri="{BB962C8B-B14F-4D97-AF65-F5344CB8AC3E}">
        <p14:creationId xmlns:p14="http://schemas.microsoft.com/office/powerpoint/2010/main" val="21977598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693058B-23BE-8D75-1445-6A2E141E4160}"/>
              </a:ext>
            </a:extLst>
          </p:cNvPr>
          <p:cNvSpPr>
            <a:spLocks noGrp="1"/>
          </p:cNvSpPr>
          <p:nvPr>
            <p:ph idx="1"/>
          </p:nvPr>
        </p:nvSpPr>
        <p:spPr>
          <a:xfrm>
            <a:off x="611560" y="1131590"/>
            <a:ext cx="3852040" cy="3440853"/>
          </a:xfrm>
        </p:spPr>
        <p:txBody>
          <a:bodyPr/>
          <a:lstStyle/>
          <a:p>
            <a:pPr marL="0" indent="0">
              <a:lnSpc>
                <a:spcPct val="100000"/>
              </a:lnSpc>
              <a:buNone/>
            </a:pPr>
            <a:r>
              <a:rPr lang="en-US" sz="1600" dirty="0"/>
              <a:t>At low light levels you see less clearly, and you can hardly see </a:t>
            </a:r>
            <a:r>
              <a:rPr lang="en-US" sz="1600" dirty="0" err="1"/>
              <a:t>colours</a:t>
            </a:r>
            <a:r>
              <a:rPr lang="en-US" sz="1600" dirty="0"/>
              <a:t>, especially from a distance. This is known as night vision. </a:t>
            </a:r>
          </a:p>
          <a:p>
            <a:pPr marL="0" indent="0">
              <a:lnSpc>
                <a:spcPct val="100000"/>
              </a:lnSpc>
              <a:buNone/>
            </a:pPr>
            <a:r>
              <a:rPr lang="en-US" sz="1600" dirty="0"/>
              <a:t>If you go from a bright area (indoors) into a dark area (outdoors) then your eyes need time to adapt. This can take more than half an hour and takes longer as you get older. With night vision your peripheral vision is sharper than your central vision, so a good method for seeing better at night is to look slightly to the side of what you are </a:t>
            </a:r>
            <a:r>
              <a:rPr lang="en-US" sz="1600" dirty="0" err="1"/>
              <a:t>focussing</a:t>
            </a:r>
            <a:r>
              <a:rPr lang="en-US" sz="1600" dirty="0"/>
              <a:t> on.</a:t>
            </a:r>
            <a:endParaRPr lang="en-GB" sz="1600" dirty="0"/>
          </a:p>
        </p:txBody>
      </p:sp>
      <p:sp>
        <p:nvSpPr>
          <p:cNvPr id="4" name="Title 3">
            <a:extLst>
              <a:ext uri="{FF2B5EF4-FFF2-40B4-BE49-F238E27FC236}">
                <a16:creationId xmlns:a16="http://schemas.microsoft.com/office/drawing/2014/main" id="{D32EF950-D6F3-57AD-98C1-FAA285B33669}"/>
              </a:ext>
            </a:extLst>
          </p:cNvPr>
          <p:cNvSpPr>
            <a:spLocks noGrp="1"/>
          </p:cNvSpPr>
          <p:nvPr>
            <p:ph type="title"/>
          </p:nvPr>
        </p:nvSpPr>
        <p:spPr/>
        <p:txBody>
          <a:bodyPr/>
          <a:lstStyle/>
          <a:p>
            <a:r>
              <a:rPr lang="en-GB" dirty="0"/>
              <a:t>Night vision</a:t>
            </a:r>
          </a:p>
        </p:txBody>
      </p:sp>
      <p:pic>
        <p:nvPicPr>
          <p:cNvPr id="5" name="Picture 4">
            <a:extLst>
              <a:ext uri="{FF2B5EF4-FFF2-40B4-BE49-F238E27FC236}">
                <a16:creationId xmlns:a16="http://schemas.microsoft.com/office/drawing/2014/main" id="{77246343-9CF3-B2A1-B7B0-F354C474D620}"/>
              </a:ext>
            </a:extLst>
          </p:cNvPr>
          <p:cNvPicPr>
            <a:picLocks noChangeAspect="1"/>
          </p:cNvPicPr>
          <p:nvPr/>
        </p:nvPicPr>
        <p:blipFill>
          <a:blip r:embed="rId2"/>
          <a:stretch>
            <a:fillRect/>
          </a:stretch>
        </p:blipFill>
        <p:spPr>
          <a:xfrm>
            <a:off x="5292080" y="555526"/>
            <a:ext cx="3456384" cy="1955647"/>
          </a:xfrm>
          <a:prstGeom prst="rect">
            <a:avLst/>
          </a:prstGeom>
        </p:spPr>
      </p:pic>
      <p:sp>
        <p:nvSpPr>
          <p:cNvPr id="6" name="TextBox 5">
            <a:extLst>
              <a:ext uri="{FF2B5EF4-FFF2-40B4-BE49-F238E27FC236}">
                <a16:creationId xmlns:a16="http://schemas.microsoft.com/office/drawing/2014/main" id="{C4578033-9B8B-C5E0-24A1-4CC6E7DE0A8D}"/>
              </a:ext>
            </a:extLst>
          </p:cNvPr>
          <p:cNvSpPr txBox="1"/>
          <p:nvPr/>
        </p:nvSpPr>
        <p:spPr>
          <a:xfrm>
            <a:off x="6228184" y="195486"/>
            <a:ext cx="1595309" cy="369332"/>
          </a:xfrm>
          <a:prstGeom prst="rect">
            <a:avLst/>
          </a:prstGeom>
          <a:noFill/>
        </p:spPr>
        <p:txBody>
          <a:bodyPr wrap="none" rtlCol="0">
            <a:spAutoFit/>
          </a:bodyPr>
          <a:lstStyle/>
          <a:p>
            <a:r>
              <a:rPr lang="en-GB" dirty="0"/>
              <a:t>Field of vision</a:t>
            </a:r>
          </a:p>
        </p:txBody>
      </p:sp>
      <p:pic>
        <p:nvPicPr>
          <p:cNvPr id="7" name="Picture 6">
            <a:extLst>
              <a:ext uri="{FF2B5EF4-FFF2-40B4-BE49-F238E27FC236}">
                <a16:creationId xmlns:a16="http://schemas.microsoft.com/office/drawing/2014/main" id="{542F2009-2B44-66A4-4A20-C7B8BED1862F}"/>
              </a:ext>
            </a:extLst>
          </p:cNvPr>
          <p:cNvPicPr>
            <a:picLocks noChangeAspect="1"/>
          </p:cNvPicPr>
          <p:nvPr/>
        </p:nvPicPr>
        <p:blipFill rotWithShape="1">
          <a:blip r:embed="rId3"/>
          <a:srcRect t="3019" b="2672"/>
          <a:stretch/>
        </p:blipFill>
        <p:spPr>
          <a:xfrm>
            <a:off x="5148065" y="2821577"/>
            <a:ext cx="3995936" cy="2321923"/>
          </a:xfrm>
          <a:prstGeom prst="rect">
            <a:avLst/>
          </a:prstGeom>
        </p:spPr>
      </p:pic>
      <p:sp>
        <p:nvSpPr>
          <p:cNvPr id="8" name="TextBox 7">
            <a:extLst>
              <a:ext uri="{FF2B5EF4-FFF2-40B4-BE49-F238E27FC236}">
                <a16:creationId xmlns:a16="http://schemas.microsoft.com/office/drawing/2014/main" id="{F719DFBB-1E00-18B2-AC8D-3997D1B65AF6}"/>
              </a:ext>
            </a:extLst>
          </p:cNvPr>
          <p:cNvSpPr txBox="1"/>
          <p:nvPr/>
        </p:nvSpPr>
        <p:spPr>
          <a:xfrm>
            <a:off x="6300192" y="2715766"/>
            <a:ext cx="1672253" cy="369332"/>
          </a:xfrm>
          <a:prstGeom prst="rect">
            <a:avLst/>
          </a:prstGeom>
          <a:noFill/>
        </p:spPr>
        <p:txBody>
          <a:bodyPr wrap="none" rtlCol="0">
            <a:spAutoFit/>
          </a:bodyPr>
          <a:lstStyle/>
          <a:p>
            <a:r>
              <a:rPr lang="en-GB" dirty="0"/>
              <a:t>Field of regard</a:t>
            </a:r>
          </a:p>
        </p:txBody>
      </p:sp>
    </p:spTree>
    <p:extLst>
      <p:ext uri="{BB962C8B-B14F-4D97-AF65-F5344CB8AC3E}">
        <p14:creationId xmlns:p14="http://schemas.microsoft.com/office/powerpoint/2010/main" val="42170288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F880A8D-DFE7-2509-8C1A-974AAAE08EEF}"/>
              </a:ext>
            </a:extLst>
          </p:cNvPr>
          <p:cNvSpPr>
            <a:spLocks noGrp="1"/>
          </p:cNvSpPr>
          <p:nvPr>
            <p:ph idx="1"/>
          </p:nvPr>
        </p:nvSpPr>
        <p:spPr/>
        <p:txBody>
          <a:bodyPr/>
          <a:lstStyle/>
          <a:p>
            <a:pPr marL="0" indent="0">
              <a:lnSpc>
                <a:spcPct val="100000"/>
              </a:lnSpc>
              <a:buNone/>
            </a:pPr>
            <a:r>
              <a:rPr lang="en-US" sz="1600" dirty="0"/>
              <a:t>A fatigued pilot will be sluggish and slow to react to unexpected situations. Tiredness (fatigue) has the same effects as stress:</a:t>
            </a:r>
          </a:p>
          <a:p>
            <a:pPr>
              <a:lnSpc>
                <a:spcPct val="100000"/>
              </a:lnSpc>
            </a:pPr>
            <a:r>
              <a:rPr lang="en-US" sz="1600" dirty="0"/>
              <a:t>You make more mistakes</a:t>
            </a:r>
          </a:p>
          <a:p>
            <a:pPr>
              <a:lnSpc>
                <a:spcPct val="100000"/>
              </a:lnSpc>
            </a:pPr>
            <a:r>
              <a:rPr lang="en-US" sz="1600" dirty="0"/>
              <a:t>Everything takes you longer</a:t>
            </a:r>
          </a:p>
          <a:p>
            <a:pPr>
              <a:lnSpc>
                <a:spcPct val="100000"/>
              </a:lnSpc>
            </a:pPr>
            <a:r>
              <a:rPr lang="en-US" sz="1600" dirty="0"/>
              <a:t>It is more difficult to concentrate</a:t>
            </a:r>
          </a:p>
          <a:p>
            <a:pPr>
              <a:lnSpc>
                <a:spcPct val="100000"/>
              </a:lnSpc>
            </a:pPr>
            <a:r>
              <a:rPr lang="en-US" sz="1600" dirty="0"/>
              <a:t>It is more difficult to deal with anything unexpected</a:t>
            </a:r>
          </a:p>
          <a:p>
            <a:pPr>
              <a:lnSpc>
                <a:spcPct val="100000"/>
              </a:lnSpc>
            </a:pPr>
            <a:r>
              <a:rPr lang="en-US" sz="1600" dirty="0"/>
              <a:t>The quality of your work goes down</a:t>
            </a:r>
          </a:p>
          <a:p>
            <a:pPr marL="0" indent="0">
              <a:lnSpc>
                <a:spcPct val="100000"/>
              </a:lnSpc>
              <a:buNone/>
            </a:pPr>
            <a:r>
              <a:rPr lang="en-US" sz="1600" b="1" dirty="0"/>
              <a:t>Acute fatigue: </a:t>
            </a:r>
            <a:r>
              <a:rPr lang="en-US" sz="1600" dirty="0"/>
              <a:t>starts suddenly: hard work, too long, poor sleep. Good planning, sleep, with breaks and slacks.</a:t>
            </a:r>
          </a:p>
          <a:p>
            <a:pPr marL="0" indent="0">
              <a:lnSpc>
                <a:spcPct val="100000"/>
              </a:lnSpc>
              <a:buNone/>
            </a:pPr>
            <a:r>
              <a:rPr lang="en-US" sz="1600" b="1" dirty="0"/>
              <a:t>Chronic fatigue</a:t>
            </a:r>
            <a:r>
              <a:rPr lang="en-US" sz="1600" dirty="0"/>
              <a:t>: similar as before but for longer periods. “Fatigue building”.</a:t>
            </a:r>
          </a:p>
          <a:p>
            <a:pPr marL="0" indent="0">
              <a:lnSpc>
                <a:spcPct val="100000"/>
              </a:lnSpc>
              <a:buNone/>
            </a:pPr>
            <a:endParaRPr lang="en-GB" sz="1600" dirty="0"/>
          </a:p>
        </p:txBody>
      </p:sp>
      <p:sp>
        <p:nvSpPr>
          <p:cNvPr id="4" name="Title 3">
            <a:extLst>
              <a:ext uri="{FF2B5EF4-FFF2-40B4-BE49-F238E27FC236}">
                <a16:creationId xmlns:a16="http://schemas.microsoft.com/office/drawing/2014/main" id="{6A8C6111-ACEA-1C11-4FA9-C9243812E838}"/>
              </a:ext>
            </a:extLst>
          </p:cNvPr>
          <p:cNvSpPr>
            <a:spLocks noGrp="1"/>
          </p:cNvSpPr>
          <p:nvPr>
            <p:ph type="title"/>
          </p:nvPr>
        </p:nvSpPr>
        <p:spPr/>
        <p:txBody>
          <a:bodyPr/>
          <a:lstStyle/>
          <a:p>
            <a:r>
              <a:rPr lang="en-GB" dirty="0"/>
              <a:t>Tiredness (fatigue)</a:t>
            </a:r>
          </a:p>
        </p:txBody>
      </p:sp>
    </p:spTree>
    <p:extLst>
      <p:ext uri="{BB962C8B-B14F-4D97-AF65-F5344CB8AC3E}">
        <p14:creationId xmlns:p14="http://schemas.microsoft.com/office/powerpoint/2010/main" val="26182384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4946FA8-B280-ECBA-B68D-F7BC0725FF3E}"/>
              </a:ext>
            </a:extLst>
          </p:cNvPr>
          <p:cNvSpPr>
            <a:spLocks noGrp="1"/>
          </p:cNvSpPr>
          <p:nvPr>
            <p:ph type="title"/>
          </p:nvPr>
        </p:nvSpPr>
        <p:spPr/>
        <p:txBody>
          <a:bodyPr/>
          <a:lstStyle/>
          <a:p>
            <a:r>
              <a:rPr lang="en-GB" dirty="0"/>
              <a:t>I’m safe</a:t>
            </a:r>
          </a:p>
        </p:txBody>
      </p:sp>
      <p:pic>
        <p:nvPicPr>
          <p:cNvPr id="7" name="Picture 6">
            <a:extLst>
              <a:ext uri="{FF2B5EF4-FFF2-40B4-BE49-F238E27FC236}">
                <a16:creationId xmlns:a16="http://schemas.microsoft.com/office/drawing/2014/main" id="{A190C7B3-0836-E6DD-7634-DA24CE82AB21}"/>
              </a:ext>
            </a:extLst>
          </p:cNvPr>
          <p:cNvPicPr>
            <a:picLocks noChangeAspect="1"/>
          </p:cNvPicPr>
          <p:nvPr/>
        </p:nvPicPr>
        <p:blipFill>
          <a:blip r:embed="rId2"/>
          <a:stretch>
            <a:fillRect/>
          </a:stretch>
        </p:blipFill>
        <p:spPr>
          <a:xfrm>
            <a:off x="3131840" y="195486"/>
            <a:ext cx="4295775" cy="4829175"/>
          </a:xfrm>
          <a:prstGeom prst="rect">
            <a:avLst/>
          </a:prstGeom>
        </p:spPr>
      </p:pic>
      <p:sp>
        <p:nvSpPr>
          <p:cNvPr id="2" name="TextBox 1">
            <a:extLst>
              <a:ext uri="{FF2B5EF4-FFF2-40B4-BE49-F238E27FC236}">
                <a16:creationId xmlns:a16="http://schemas.microsoft.com/office/drawing/2014/main" id="{E67DF61F-E079-8E34-02AB-CC897A1DD2E5}"/>
              </a:ext>
            </a:extLst>
          </p:cNvPr>
          <p:cNvSpPr txBox="1"/>
          <p:nvPr/>
        </p:nvSpPr>
        <p:spPr>
          <a:xfrm>
            <a:off x="683568" y="1563638"/>
            <a:ext cx="2376264" cy="1477328"/>
          </a:xfrm>
          <a:prstGeom prst="rect">
            <a:avLst/>
          </a:prstGeom>
          <a:noFill/>
        </p:spPr>
        <p:txBody>
          <a:bodyPr wrap="square" rtlCol="0">
            <a:spAutoFit/>
          </a:bodyPr>
          <a:lstStyle/>
          <a:p>
            <a:r>
              <a:rPr lang="en-GB" dirty="0"/>
              <a:t>An I’M SAFE checklist is compulsory. If you don’t pass it before flying, you cannot fly</a:t>
            </a:r>
          </a:p>
        </p:txBody>
      </p:sp>
    </p:spTree>
    <p:extLst>
      <p:ext uri="{BB962C8B-B14F-4D97-AF65-F5344CB8AC3E}">
        <p14:creationId xmlns:p14="http://schemas.microsoft.com/office/powerpoint/2010/main" val="15801285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FAC388C8-920B-54F2-27D8-100D2279BE06}"/>
              </a:ext>
            </a:extLst>
          </p:cNvPr>
          <p:cNvSpPr>
            <a:spLocks noGrp="1"/>
          </p:cNvSpPr>
          <p:nvPr>
            <p:ph idx="1"/>
          </p:nvPr>
        </p:nvSpPr>
        <p:spPr>
          <a:xfrm>
            <a:off x="755576" y="1183125"/>
            <a:ext cx="8125624" cy="3440853"/>
          </a:xfrm>
        </p:spPr>
        <p:txBody>
          <a:bodyPr/>
          <a:lstStyle/>
          <a:p>
            <a:pPr marL="0" indent="0">
              <a:lnSpc>
                <a:spcPct val="100000"/>
              </a:lnSpc>
              <a:buNone/>
            </a:pPr>
            <a:r>
              <a:rPr lang="en-US" sz="1400" dirty="0"/>
              <a:t>This term refers to the combination of </a:t>
            </a:r>
            <a:r>
              <a:rPr lang="en-US" sz="1400" b="1" dirty="0"/>
              <a:t>observation, comprehension and decision making</a:t>
            </a:r>
            <a:r>
              <a:rPr lang="en-US" sz="1400" dirty="0"/>
              <a:t>. It means a continuous perception of all the elements within the observable environment of your operation and that you can anticipate future situations. Assess which elements need to be acted upon and how to manage them. During flight situational awareness includes:</a:t>
            </a:r>
          </a:p>
          <a:p>
            <a:pPr>
              <a:lnSpc>
                <a:spcPct val="100000"/>
              </a:lnSpc>
            </a:pPr>
            <a:r>
              <a:rPr lang="en-US" sz="1400" dirty="0"/>
              <a:t>observing the distance between the UA and surrounding obstructions</a:t>
            </a:r>
          </a:p>
          <a:p>
            <a:pPr>
              <a:lnSpc>
                <a:spcPct val="100000"/>
              </a:lnSpc>
            </a:pPr>
            <a:r>
              <a:rPr lang="en-US" sz="1400" dirty="0"/>
              <a:t>hearing and understanding information provided by other team members</a:t>
            </a:r>
          </a:p>
          <a:p>
            <a:pPr>
              <a:lnSpc>
                <a:spcPct val="100000"/>
              </a:lnSpc>
            </a:pPr>
            <a:r>
              <a:rPr lang="en-US" sz="1400" dirty="0"/>
              <a:t>monitoring the status of your UAS</a:t>
            </a:r>
          </a:p>
          <a:p>
            <a:pPr>
              <a:lnSpc>
                <a:spcPct val="100000"/>
              </a:lnSpc>
            </a:pPr>
            <a:r>
              <a:rPr lang="en-US" sz="1400" dirty="0"/>
              <a:t>looking out for other air users</a:t>
            </a:r>
          </a:p>
          <a:p>
            <a:pPr>
              <a:lnSpc>
                <a:spcPct val="100000"/>
              </a:lnSpc>
            </a:pPr>
            <a:r>
              <a:rPr lang="en-US" sz="1400" dirty="0"/>
              <a:t>maintaining a “listening watch”</a:t>
            </a:r>
          </a:p>
          <a:p>
            <a:pPr>
              <a:lnSpc>
                <a:spcPct val="100000"/>
              </a:lnSpc>
            </a:pPr>
            <a:r>
              <a:rPr lang="en-US" sz="1400" dirty="0"/>
              <a:t>being aware of changing weather conditions</a:t>
            </a:r>
          </a:p>
          <a:p>
            <a:pPr>
              <a:lnSpc>
                <a:spcPct val="100000"/>
              </a:lnSpc>
            </a:pPr>
            <a:r>
              <a:rPr lang="en-US" sz="1400" dirty="0"/>
              <a:t>keeping your team informed</a:t>
            </a:r>
          </a:p>
          <a:p>
            <a:pPr>
              <a:lnSpc>
                <a:spcPct val="100000"/>
              </a:lnSpc>
            </a:pPr>
            <a:r>
              <a:rPr lang="en-US" sz="1400" dirty="0"/>
              <a:t>predicting possible public encroachments</a:t>
            </a:r>
          </a:p>
          <a:p>
            <a:pPr marL="0" indent="0">
              <a:lnSpc>
                <a:spcPct val="100000"/>
              </a:lnSpc>
              <a:buNone/>
            </a:pPr>
            <a:r>
              <a:rPr lang="en-US" sz="1400" dirty="0"/>
              <a:t>Situational awareness is understanding all this information, knowing whether things are as they should be or not, and taking the necessary measures to ensure an acceptable level of safety.</a:t>
            </a:r>
          </a:p>
          <a:p>
            <a:pPr marL="0" indent="0">
              <a:lnSpc>
                <a:spcPct val="100000"/>
              </a:lnSpc>
              <a:buNone/>
            </a:pPr>
            <a:endParaRPr lang="en-GB" sz="1400" dirty="0"/>
          </a:p>
        </p:txBody>
      </p:sp>
      <p:sp>
        <p:nvSpPr>
          <p:cNvPr id="3" name="Title 2">
            <a:extLst>
              <a:ext uri="{FF2B5EF4-FFF2-40B4-BE49-F238E27FC236}">
                <a16:creationId xmlns:a16="http://schemas.microsoft.com/office/drawing/2014/main" id="{2B87B04D-0394-DB90-A7E4-945B8253D087}"/>
              </a:ext>
            </a:extLst>
          </p:cNvPr>
          <p:cNvSpPr>
            <a:spLocks noGrp="1"/>
          </p:cNvSpPr>
          <p:nvPr>
            <p:ph type="title"/>
          </p:nvPr>
        </p:nvSpPr>
        <p:spPr/>
        <p:txBody>
          <a:bodyPr/>
          <a:lstStyle/>
          <a:p>
            <a:r>
              <a:rPr lang="en-GB" dirty="0"/>
              <a:t>Situational awareness</a:t>
            </a:r>
          </a:p>
        </p:txBody>
      </p:sp>
    </p:spTree>
    <p:extLst>
      <p:ext uri="{BB962C8B-B14F-4D97-AF65-F5344CB8AC3E}">
        <p14:creationId xmlns:p14="http://schemas.microsoft.com/office/powerpoint/2010/main" val="14764589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WordArt 2"/>
          <p:cNvSpPr>
            <a:spLocks noChangeArrowheads="1" noChangeShapeType="1" noTextEdit="1"/>
          </p:cNvSpPr>
          <p:nvPr/>
        </p:nvSpPr>
        <p:spPr bwMode="auto">
          <a:xfrm>
            <a:off x="3439716" y="2328863"/>
            <a:ext cx="2264569" cy="485775"/>
          </a:xfrm>
          <a:prstGeom prst="rect">
            <a:avLst/>
          </a:prstGeom>
        </p:spPr>
        <p:txBody>
          <a:bodyPr wrap="none" fromWordArt="1">
            <a:prstTxWarp prst="textPlain">
              <a:avLst>
                <a:gd name="adj" fmla="val 50000"/>
              </a:avLst>
            </a:prstTxWarp>
          </a:bodyPr>
          <a:lstStyle/>
          <a:p>
            <a:pPr algn="ctr"/>
            <a:r>
              <a:rPr lang="en-US" sz="2700" kern="10">
                <a:ln w="12700">
                  <a:solidFill>
                    <a:srgbClr val="3333CC"/>
                  </a:solidFill>
                  <a:round/>
                  <a:headEnd/>
                  <a:tailEnd/>
                </a:ln>
                <a:solidFill>
                  <a:srgbClr val="B2B2B2">
                    <a:alpha val="50195"/>
                  </a:srgbClr>
                </a:solidFill>
                <a:effectLst>
                  <a:outerShdw dist="45791" dir="2021404" algn="ctr" rotWithShape="0">
                    <a:srgbClr val="9999FF"/>
                  </a:outerShdw>
                </a:effectLst>
                <a:latin typeface="Arial Black"/>
              </a:rPr>
              <a:t>Lecture End</a:t>
            </a:r>
          </a:p>
        </p:txBody>
      </p:sp>
    </p:spTree>
    <p:extLst>
      <p:ext uri="{BB962C8B-B14F-4D97-AF65-F5344CB8AC3E}">
        <p14:creationId xmlns:p14="http://schemas.microsoft.com/office/powerpoint/2010/main" val="33827166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B334E5-A55B-CCF3-F9F2-52707C6351AE}"/>
              </a:ext>
            </a:extLst>
          </p:cNvPr>
          <p:cNvSpPr>
            <a:spLocks noGrp="1"/>
          </p:cNvSpPr>
          <p:nvPr>
            <p:ph type="title"/>
          </p:nvPr>
        </p:nvSpPr>
        <p:spPr/>
        <p:txBody>
          <a:bodyPr/>
          <a:lstStyle/>
          <a:p>
            <a:r>
              <a:rPr lang="en-GB" dirty="0"/>
              <a:t>Spirit of the norm</a:t>
            </a:r>
          </a:p>
        </p:txBody>
      </p:sp>
      <p:sp>
        <p:nvSpPr>
          <p:cNvPr id="3" name="Content Placeholder 2">
            <a:extLst>
              <a:ext uri="{FF2B5EF4-FFF2-40B4-BE49-F238E27FC236}">
                <a16:creationId xmlns:a16="http://schemas.microsoft.com/office/drawing/2014/main" id="{13E0D157-AEF9-F7EC-C0FD-E78FEE2F8ECC}"/>
              </a:ext>
            </a:extLst>
          </p:cNvPr>
          <p:cNvSpPr>
            <a:spLocks noGrp="1"/>
          </p:cNvSpPr>
          <p:nvPr>
            <p:ph idx="1"/>
          </p:nvPr>
        </p:nvSpPr>
        <p:spPr/>
        <p:txBody>
          <a:bodyPr/>
          <a:lstStyle/>
          <a:p>
            <a:pPr marL="0" indent="0">
              <a:buNone/>
            </a:pPr>
            <a:r>
              <a:rPr lang="en-GB" dirty="0"/>
              <a:t>Regulation on pilot health derive from the aviation. There are some differences in the long-term habits, but not for the recommendations on day of the flight.</a:t>
            </a:r>
          </a:p>
          <a:p>
            <a:pPr marL="0" indent="0">
              <a:buNone/>
            </a:pPr>
            <a:endParaRPr lang="en-GB" dirty="0"/>
          </a:p>
          <a:p>
            <a:pPr marL="0" indent="0">
              <a:buNone/>
            </a:pPr>
            <a:r>
              <a:rPr lang="en-GB" dirty="0"/>
              <a:t>In the following we will review the norms for drone pilots.</a:t>
            </a:r>
          </a:p>
        </p:txBody>
      </p:sp>
    </p:spTree>
    <p:extLst>
      <p:ext uri="{BB962C8B-B14F-4D97-AF65-F5344CB8AC3E}">
        <p14:creationId xmlns:p14="http://schemas.microsoft.com/office/powerpoint/2010/main" val="11894679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52F7D0-F2C3-1170-CAFA-9B53C1E3B24B}"/>
              </a:ext>
            </a:extLst>
          </p:cNvPr>
          <p:cNvSpPr>
            <a:spLocks noGrp="1"/>
          </p:cNvSpPr>
          <p:nvPr>
            <p:ph type="title"/>
          </p:nvPr>
        </p:nvSpPr>
        <p:spPr/>
        <p:txBody>
          <a:bodyPr/>
          <a:lstStyle/>
          <a:p>
            <a:r>
              <a:rPr lang="en-GB" dirty="0"/>
              <a:t>General health</a:t>
            </a:r>
          </a:p>
        </p:txBody>
      </p:sp>
      <p:sp>
        <p:nvSpPr>
          <p:cNvPr id="3" name="Content Placeholder 2">
            <a:extLst>
              <a:ext uri="{FF2B5EF4-FFF2-40B4-BE49-F238E27FC236}">
                <a16:creationId xmlns:a16="http://schemas.microsoft.com/office/drawing/2014/main" id="{777EC944-EAAE-C134-E7BA-34869D0D0A17}"/>
              </a:ext>
            </a:extLst>
          </p:cNvPr>
          <p:cNvSpPr>
            <a:spLocks noGrp="1"/>
          </p:cNvSpPr>
          <p:nvPr>
            <p:ph idx="1"/>
          </p:nvPr>
        </p:nvSpPr>
        <p:spPr/>
        <p:txBody>
          <a:bodyPr/>
          <a:lstStyle/>
          <a:p>
            <a:pPr marL="0" indent="0">
              <a:buNone/>
            </a:pPr>
            <a:r>
              <a:rPr lang="en-US" dirty="0"/>
              <a:t>You must be in good general health to operate a UA. If you are not feeling well you cannot respond quickly if anything unexpected happens. If you are very tired or stressed, you also cannot respond quickly and you are more likely to make mistakes. In those cases, you must not operate a UA. </a:t>
            </a:r>
          </a:p>
          <a:p>
            <a:pPr marL="0" indent="0">
              <a:buNone/>
            </a:pPr>
            <a:r>
              <a:rPr lang="en-US" dirty="0"/>
              <a:t>Make sure you sleep well, prepare your work well and get to the work site on time without having to rush. You will then feel better and do a better job.</a:t>
            </a:r>
          </a:p>
          <a:p>
            <a:pPr marL="0" indent="0">
              <a:buNone/>
            </a:pPr>
            <a:r>
              <a:rPr lang="en-US" dirty="0"/>
              <a:t>Food poisoning can affect you quickly. If, after eating, you start feeling unwell you must stop the UAS operation immediately. </a:t>
            </a:r>
          </a:p>
          <a:p>
            <a:pPr marL="0" indent="0">
              <a:buNone/>
            </a:pPr>
            <a:endParaRPr lang="en-GB" dirty="0"/>
          </a:p>
        </p:txBody>
      </p:sp>
    </p:spTree>
    <p:extLst>
      <p:ext uri="{BB962C8B-B14F-4D97-AF65-F5344CB8AC3E}">
        <p14:creationId xmlns:p14="http://schemas.microsoft.com/office/powerpoint/2010/main" val="10100101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291856-CCAF-EA1A-473F-E2243DB5C05B}"/>
              </a:ext>
            </a:extLst>
          </p:cNvPr>
          <p:cNvSpPr>
            <a:spLocks noGrp="1"/>
          </p:cNvSpPr>
          <p:nvPr>
            <p:ph type="title"/>
          </p:nvPr>
        </p:nvSpPr>
        <p:spPr/>
        <p:txBody>
          <a:bodyPr/>
          <a:lstStyle/>
          <a:p>
            <a:r>
              <a:rPr lang="en-US" dirty="0"/>
              <a:t>Breaks for eating and drinking</a:t>
            </a:r>
            <a:endParaRPr lang="en-GB" dirty="0"/>
          </a:p>
        </p:txBody>
      </p:sp>
      <p:sp>
        <p:nvSpPr>
          <p:cNvPr id="3" name="Content Placeholder 2">
            <a:extLst>
              <a:ext uri="{FF2B5EF4-FFF2-40B4-BE49-F238E27FC236}">
                <a16:creationId xmlns:a16="http://schemas.microsoft.com/office/drawing/2014/main" id="{49609FA3-A454-019E-90E5-BF6CC3B6067B}"/>
              </a:ext>
            </a:extLst>
          </p:cNvPr>
          <p:cNvSpPr>
            <a:spLocks noGrp="1"/>
          </p:cNvSpPr>
          <p:nvPr>
            <p:ph idx="1"/>
          </p:nvPr>
        </p:nvSpPr>
        <p:spPr/>
        <p:txBody>
          <a:bodyPr/>
          <a:lstStyle/>
          <a:p>
            <a:pPr marL="0" indent="0">
              <a:buNone/>
            </a:pPr>
            <a:r>
              <a:rPr lang="en-US" dirty="0"/>
              <a:t>If you work all day without taking a break to eat something, then your blood sugar level can get too low. This can make you dizzy and clumsy. The same can happen if you do not drink enough. </a:t>
            </a:r>
          </a:p>
          <a:p>
            <a:pPr marL="0" indent="0">
              <a:buNone/>
            </a:pPr>
            <a:r>
              <a:rPr lang="en-US" dirty="0"/>
              <a:t>Those on a diet or fasting, whether for personal or religious reasons, must consider how it affects your performance. Taking regular breaks will also avoid stress and will help you do your work more effectively.</a:t>
            </a:r>
            <a:endParaRPr lang="en-GB" dirty="0"/>
          </a:p>
        </p:txBody>
      </p:sp>
      <p:sp>
        <p:nvSpPr>
          <p:cNvPr id="4" name="Footer Placeholder 3">
            <a:extLst>
              <a:ext uri="{FF2B5EF4-FFF2-40B4-BE49-F238E27FC236}">
                <a16:creationId xmlns:a16="http://schemas.microsoft.com/office/drawing/2014/main" id="{A17EF499-D13F-5487-A5A0-F3E79082DD64}"/>
              </a:ext>
            </a:extLst>
          </p:cNvPr>
          <p:cNvSpPr>
            <a:spLocks noGrp="1"/>
          </p:cNvSpPr>
          <p:nvPr>
            <p:ph type="ftr" sz="quarter" idx="11"/>
          </p:nvPr>
        </p:nvSpPr>
        <p:spPr/>
        <p:txBody>
          <a:bodyPr/>
          <a:lstStyle/>
          <a:p>
            <a:endParaRPr lang="nl-NL"/>
          </a:p>
        </p:txBody>
      </p:sp>
    </p:spTree>
    <p:extLst>
      <p:ext uri="{BB962C8B-B14F-4D97-AF65-F5344CB8AC3E}">
        <p14:creationId xmlns:p14="http://schemas.microsoft.com/office/powerpoint/2010/main" val="23686180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4DB73D-5BAF-316B-39D8-932E454179CD}"/>
              </a:ext>
            </a:extLst>
          </p:cNvPr>
          <p:cNvSpPr>
            <a:spLocks noGrp="1"/>
          </p:cNvSpPr>
          <p:nvPr>
            <p:ph type="title"/>
          </p:nvPr>
        </p:nvSpPr>
        <p:spPr/>
        <p:txBody>
          <a:bodyPr/>
          <a:lstStyle/>
          <a:p>
            <a:r>
              <a:rPr lang="en-GB" dirty="0"/>
              <a:t>Medicines</a:t>
            </a:r>
          </a:p>
        </p:txBody>
      </p:sp>
      <p:sp>
        <p:nvSpPr>
          <p:cNvPr id="3" name="Content Placeholder 2">
            <a:extLst>
              <a:ext uri="{FF2B5EF4-FFF2-40B4-BE49-F238E27FC236}">
                <a16:creationId xmlns:a16="http://schemas.microsoft.com/office/drawing/2014/main" id="{28867957-A013-FA55-D348-49554FE91857}"/>
              </a:ext>
            </a:extLst>
          </p:cNvPr>
          <p:cNvSpPr>
            <a:spLocks noGrp="1"/>
          </p:cNvSpPr>
          <p:nvPr>
            <p:ph idx="1"/>
          </p:nvPr>
        </p:nvSpPr>
        <p:spPr/>
        <p:txBody>
          <a:bodyPr/>
          <a:lstStyle/>
          <a:p>
            <a:pPr marL="0" indent="0">
              <a:lnSpc>
                <a:spcPct val="100000"/>
              </a:lnSpc>
              <a:buNone/>
            </a:pPr>
            <a:r>
              <a:rPr lang="en-US" sz="1800" dirty="0"/>
              <a:t>If you take medicines when you operate a UAS you must always check the medicine information leaflet. Some prescription medicines can make you drowsy (sleepy): the information leaflet will tell you not to operate machinery or drive a car. In that case you must not operate a UA.</a:t>
            </a:r>
          </a:p>
          <a:p>
            <a:pPr marL="0" indent="0">
              <a:lnSpc>
                <a:spcPct val="100000"/>
              </a:lnSpc>
              <a:buNone/>
            </a:pPr>
            <a:r>
              <a:rPr lang="en-US" sz="1800" dirty="0"/>
              <a:t>Some over-the-counter (non-prescription) medicines have the same effect. Examples include: hay fever and anti-allergy medicines (anti-histamines), decongestants (to unblock your nose) and cold and fever remedies. There are hay fever medicines which do not cause drowsiness: ask the pharmacist for information.</a:t>
            </a:r>
          </a:p>
          <a:p>
            <a:pPr marL="0" indent="0">
              <a:lnSpc>
                <a:spcPct val="100000"/>
              </a:lnSpc>
              <a:buNone/>
            </a:pPr>
            <a:r>
              <a:rPr lang="en-US" sz="1800" dirty="0"/>
              <a:t>You must be especially careful when you use medicines you have not used before. It is best to wait a few days to see if they affect your ability to operate a UAS.</a:t>
            </a:r>
          </a:p>
          <a:p>
            <a:pPr marL="0" indent="0">
              <a:lnSpc>
                <a:spcPct val="100000"/>
              </a:lnSpc>
              <a:buNone/>
            </a:pPr>
            <a:endParaRPr lang="en-GB" sz="1800" dirty="0"/>
          </a:p>
        </p:txBody>
      </p:sp>
    </p:spTree>
    <p:extLst>
      <p:ext uri="{BB962C8B-B14F-4D97-AF65-F5344CB8AC3E}">
        <p14:creationId xmlns:p14="http://schemas.microsoft.com/office/powerpoint/2010/main" val="40891708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3A24260-6211-7E01-5572-81754AAA417A}"/>
              </a:ext>
            </a:extLst>
          </p:cNvPr>
          <p:cNvPicPr>
            <a:picLocks noChangeAspect="1"/>
          </p:cNvPicPr>
          <p:nvPr/>
        </p:nvPicPr>
        <p:blipFill>
          <a:blip r:embed="rId2"/>
          <a:stretch>
            <a:fillRect/>
          </a:stretch>
        </p:blipFill>
        <p:spPr>
          <a:xfrm>
            <a:off x="1187624" y="411510"/>
            <a:ext cx="6336744" cy="4364195"/>
          </a:xfrm>
          <a:prstGeom prst="rect">
            <a:avLst/>
          </a:prstGeom>
        </p:spPr>
      </p:pic>
    </p:spTree>
    <p:extLst>
      <p:ext uri="{BB962C8B-B14F-4D97-AF65-F5344CB8AC3E}">
        <p14:creationId xmlns:p14="http://schemas.microsoft.com/office/powerpoint/2010/main" val="4193268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2E48A3-5EB2-A87F-3512-B32D7F6B01E3}"/>
              </a:ext>
            </a:extLst>
          </p:cNvPr>
          <p:cNvSpPr>
            <a:spLocks noGrp="1"/>
          </p:cNvSpPr>
          <p:nvPr>
            <p:ph type="title"/>
          </p:nvPr>
        </p:nvSpPr>
        <p:spPr/>
        <p:txBody>
          <a:bodyPr/>
          <a:lstStyle/>
          <a:p>
            <a:r>
              <a:rPr lang="en-GB" dirty="0"/>
              <a:t>Alcohol and recreational drugs</a:t>
            </a:r>
          </a:p>
        </p:txBody>
      </p:sp>
      <p:sp>
        <p:nvSpPr>
          <p:cNvPr id="3" name="Content Placeholder 2">
            <a:extLst>
              <a:ext uri="{FF2B5EF4-FFF2-40B4-BE49-F238E27FC236}">
                <a16:creationId xmlns:a16="http://schemas.microsoft.com/office/drawing/2014/main" id="{C2B1E850-5867-C070-FA9D-921615F85BC1}"/>
              </a:ext>
            </a:extLst>
          </p:cNvPr>
          <p:cNvSpPr>
            <a:spLocks noGrp="1"/>
          </p:cNvSpPr>
          <p:nvPr>
            <p:ph idx="1"/>
          </p:nvPr>
        </p:nvSpPr>
        <p:spPr>
          <a:xfrm>
            <a:off x="1080000" y="1183125"/>
            <a:ext cx="7801200" cy="2108705"/>
          </a:xfrm>
        </p:spPr>
        <p:txBody>
          <a:bodyPr/>
          <a:lstStyle/>
          <a:p>
            <a:pPr marL="0" indent="0">
              <a:lnSpc>
                <a:spcPct val="100000"/>
              </a:lnSpc>
              <a:buNone/>
            </a:pPr>
            <a:r>
              <a:rPr lang="en-US" sz="1800" dirty="0"/>
              <a:t>You must make sure that your ability to operate a UA is not affected by alcohol or recreational drugs. After drinking alcohol, you must wait at least 10 hours before operating a UAS (this is the legal requirement). But 24 hours is safer (this is the recommendation for airline pilots), especially if you drank a lot.</a:t>
            </a:r>
          </a:p>
          <a:p>
            <a:pPr marL="0" indent="0">
              <a:lnSpc>
                <a:spcPct val="100000"/>
              </a:lnSpc>
              <a:buNone/>
            </a:pPr>
            <a:r>
              <a:rPr lang="en-US" sz="1800" dirty="0"/>
              <a:t>The maximum permitted alcohol concentration in blood or breath is much lower for aviation operations than for driving a car.</a:t>
            </a:r>
          </a:p>
          <a:p>
            <a:pPr>
              <a:lnSpc>
                <a:spcPct val="100000"/>
              </a:lnSpc>
            </a:pPr>
            <a:endParaRPr lang="en-GB" sz="1800" dirty="0"/>
          </a:p>
        </p:txBody>
      </p:sp>
      <p:pic>
        <p:nvPicPr>
          <p:cNvPr id="4" name="Picture 3">
            <a:extLst>
              <a:ext uri="{FF2B5EF4-FFF2-40B4-BE49-F238E27FC236}">
                <a16:creationId xmlns:a16="http://schemas.microsoft.com/office/drawing/2014/main" id="{2E2A8F29-0974-F5AC-2997-9DF5B80C9415}"/>
              </a:ext>
            </a:extLst>
          </p:cNvPr>
          <p:cNvPicPr>
            <a:picLocks noChangeAspect="1"/>
          </p:cNvPicPr>
          <p:nvPr/>
        </p:nvPicPr>
        <p:blipFill>
          <a:blip r:embed="rId2"/>
          <a:stretch>
            <a:fillRect/>
          </a:stretch>
        </p:blipFill>
        <p:spPr>
          <a:xfrm>
            <a:off x="1835696" y="3435846"/>
            <a:ext cx="5761219" cy="1201016"/>
          </a:xfrm>
          <a:prstGeom prst="rect">
            <a:avLst/>
          </a:prstGeom>
        </p:spPr>
      </p:pic>
    </p:spTree>
    <p:extLst>
      <p:ext uri="{BB962C8B-B14F-4D97-AF65-F5344CB8AC3E}">
        <p14:creationId xmlns:p14="http://schemas.microsoft.com/office/powerpoint/2010/main" val="36339920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FB28943-AD0A-5E18-2BE0-BD98F849C958}"/>
              </a:ext>
            </a:extLst>
          </p:cNvPr>
          <p:cNvSpPr>
            <a:spLocks noGrp="1"/>
          </p:cNvSpPr>
          <p:nvPr>
            <p:ph idx="1"/>
          </p:nvPr>
        </p:nvSpPr>
        <p:spPr/>
        <p:txBody>
          <a:bodyPr/>
          <a:lstStyle/>
          <a:p>
            <a:pPr marL="0" indent="0">
              <a:lnSpc>
                <a:spcPct val="100000"/>
              </a:lnSpc>
              <a:buNone/>
            </a:pPr>
            <a:r>
              <a:rPr lang="en-GB" sz="1600" dirty="0"/>
              <a:t>Mostly you fly VLOS!. You need eyesight training.</a:t>
            </a:r>
          </a:p>
          <a:p>
            <a:pPr marL="0" indent="0">
              <a:lnSpc>
                <a:spcPct val="100000"/>
              </a:lnSpc>
              <a:buNone/>
            </a:pPr>
            <a:r>
              <a:rPr lang="en-GB" sz="1600" dirty="0"/>
              <a:t>YOU NEVER LEAVE THE DRONE UNATTENDED if you flight without an assistance or FPV. VLOS allows awareness and quick reactions. Apart from physiological issues. Use of prescript glasses )or not) is in the license!. Factors affecting vision:</a:t>
            </a:r>
          </a:p>
          <a:p>
            <a:pPr>
              <a:lnSpc>
                <a:spcPct val="100000"/>
              </a:lnSpc>
            </a:pPr>
            <a:r>
              <a:rPr lang="en-US" sz="1600" dirty="0"/>
              <a:t>Objects: such as trees, fences, vehicles and buildings. May break the vision and link.</a:t>
            </a:r>
          </a:p>
          <a:p>
            <a:pPr>
              <a:lnSpc>
                <a:spcPct val="100000"/>
              </a:lnSpc>
            </a:pPr>
            <a:r>
              <a:rPr lang="en-US" sz="1600" dirty="0"/>
              <a:t>Weather - such as fog, rain, wind and hail. Check the weather forecast.</a:t>
            </a:r>
          </a:p>
          <a:p>
            <a:pPr>
              <a:lnSpc>
                <a:spcPct val="100000"/>
              </a:lnSpc>
            </a:pPr>
            <a:r>
              <a:rPr lang="en-US" sz="1600" dirty="0"/>
              <a:t>Sunlight - direct or reflections.  Check sun positioning during pre-flight. If you must close your eyes because it is too bright, then won’t see the drone: sunglasses.</a:t>
            </a:r>
          </a:p>
          <a:p>
            <a:pPr>
              <a:lnSpc>
                <a:spcPct val="100000"/>
              </a:lnSpc>
            </a:pPr>
            <a:r>
              <a:rPr lang="en-US" sz="1600" dirty="0"/>
              <a:t>Distractions - such as loud noises, chatter, movement in your surroundings and curious bystanders. Care with the background colors.</a:t>
            </a:r>
          </a:p>
          <a:p>
            <a:pPr marL="0" indent="0">
              <a:lnSpc>
                <a:spcPct val="100000"/>
              </a:lnSpc>
              <a:buNone/>
            </a:pPr>
            <a:endParaRPr lang="en-GB" sz="1600" dirty="0"/>
          </a:p>
          <a:p>
            <a:pPr marL="0" indent="0">
              <a:lnSpc>
                <a:spcPct val="100000"/>
              </a:lnSpc>
              <a:buNone/>
            </a:pPr>
            <a:endParaRPr lang="en-GB" sz="1600" dirty="0"/>
          </a:p>
        </p:txBody>
      </p:sp>
      <p:sp>
        <p:nvSpPr>
          <p:cNvPr id="4" name="Title 3">
            <a:extLst>
              <a:ext uri="{FF2B5EF4-FFF2-40B4-BE49-F238E27FC236}">
                <a16:creationId xmlns:a16="http://schemas.microsoft.com/office/drawing/2014/main" id="{A14DB0F8-C8F5-D065-6C8A-924ABA13E93E}"/>
              </a:ext>
            </a:extLst>
          </p:cNvPr>
          <p:cNvSpPr>
            <a:spLocks noGrp="1"/>
          </p:cNvSpPr>
          <p:nvPr>
            <p:ph type="title"/>
          </p:nvPr>
        </p:nvSpPr>
        <p:spPr/>
        <p:txBody>
          <a:bodyPr/>
          <a:lstStyle/>
          <a:p>
            <a:r>
              <a:rPr lang="en-GB" dirty="0"/>
              <a:t>Vision: Factors influencing VLOS</a:t>
            </a:r>
          </a:p>
        </p:txBody>
      </p:sp>
    </p:spTree>
    <p:extLst>
      <p:ext uri="{BB962C8B-B14F-4D97-AF65-F5344CB8AC3E}">
        <p14:creationId xmlns:p14="http://schemas.microsoft.com/office/powerpoint/2010/main" val="17134713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4BA9DBB-35DC-3FED-01C9-DCD19FAC918A}"/>
              </a:ext>
            </a:extLst>
          </p:cNvPr>
          <p:cNvSpPr>
            <a:spLocks noGrp="1"/>
          </p:cNvSpPr>
          <p:nvPr>
            <p:ph idx="1"/>
          </p:nvPr>
        </p:nvSpPr>
        <p:spPr/>
        <p:txBody>
          <a:bodyPr/>
          <a:lstStyle/>
          <a:p>
            <a:pPr marL="0" indent="0">
              <a:lnSpc>
                <a:spcPct val="100000"/>
              </a:lnSpc>
              <a:buNone/>
            </a:pPr>
            <a:r>
              <a:rPr lang="en-GB" sz="1400" dirty="0"/>
              <a:t>You need to create “3D” awareness using more than one sense!</a:t>
            </a:r>
          </a:p>
          <a:p>
            <a:pPr marL="0" indent="0">
              <a:lnSpc>
                <a:spcPct val="100000"/>
              </a:lnSpc>
              <a:buNone/>
            </a:pPr>
            <a:r>
              <a:rPr lang="en-US" sz="1400" b="1" dirty="0"/>
              <a:t>Depth perception </a:t>
            </a:r>
            <a:r>
              <a:rPr lang="en-US" sz="1400" dirty="0"/>
              <a:t>is the ability to determine distance between you and an object, or in this case your UA. Subtle changes in size, </a:t>
            </a:r>
            <a:r>
              <a:rPr lang="en-US" sz="1400" dirty="0" err="1"/>
              <a:t>colour</a:t>
            </a:r>
            <a:r>
              <a:rPr lang="en-US" sz="1400" dirty="0"/>
              <a:t>, contrast, and movement affect how far away we perceive an object to be.</a:t>
            </a:r>
          </a:p>
          <a:p>
            <a:pPr marL="0" indent="0">
              <a:lnSpc>
                <a:spcPct val="100000"/>
              </a:lnSpc>
              <a:buNone/>
            </a:pPr>
            <a:r>
              <a:rPr lang="en-US" sz="1400" dirty="0"/>
              <a:t>When observing an object on the ground you have relative references, you can easily judge the distance between it, you, and other objects. But in the sky it is much more difficult.</a:t>
            </a:r>
          </a:p>
          <a:p>
            <a:pPr marL="0" indent="0">
              <a:lnSpc>
                <a:spcPct val="100000"/>
              </a:lnSpc>
              <a:buNone/>
            </a:pPr>
            <a:r>
              <a:rPr lang="en-US" sz="1400" dirty="0"/>
              <a:t>Determining the distance between a UA and objects behind it is particularly difficult, because there are no cues to help you other than the relative size of the object which is not easy to determine accurately with the naked eye. Solution: Position and observer laterally between the UA and the object in such a way that they can observe the distance laterally left and right as mentioned above. If the drone has proximity sensors, that helps to mitigate the problem.</a:t>
            </a:r>
          </a:p>
          <a:p>
            <a:pPr marL="0" indent="0">
              <a:lnSpc>
                <a:spcPct val="100000"/>
              </a:lnSpc>
              <a:buNone/>
            </a:pPr>
            <a:r>
              <a:rPr lang="en-US" sz="1400" dirty="0"/>
              <a:t>Judging distance laterally left and right is much easier because you can use the background as a reference, and if you keep the background observable between the drone and an object then you know that they won’t collide.</a:t>
            </a:r>
            <a:endParaRPr lang="en-GB" sz="1400" dirty="0"/>
          </a:p>
        </p:txBody>
      </p:sp>
      <p:sp>
        <p:nvSpPr>
          <p:cNvPr id="4" name="Title 3">
            <a:extLst>
              <a:ext uri="{FF2B5EF4-FFF2-40B4-BE49-F238E27FC236}">
                <a16:creationId xmlns:a16="http://schemas.microsoft.com/office/drawing/2014/main" id="{8A91BC69-4C59-1976-524A-BE9E4DC876FA}"/>
              </a:ext>
            </a:extLst>
          </p:cNvPr>
          <p:cNvSpPr>
            <a:spLocks noGrp="1"/>
          </p:cNvSpPr>
          <p:nvPr>
            <p:ph type="title"/>
          </p:nvPr>
        </p:nvSpPr>
        <p:spPr/>
        <p:txBody>
          <a:bodyPr/>
          <a:lstStyle/>
          <a:p>
            <a:r>
              <a:rPr lang="en-GB" dirty="0"/>
              <a:t>Vision: Depth of Perception</a:t>
            </a:r>
          </a:p>
        </p:txBody>
      </p:sp>
    </p:spTree>
    <p:extLst>
      <p:ext uri="{BB962C8B-B14F-4D97-AF65-F5344CB8AC3E}">
        <p14:creationId xmlns:p14="http://schemas.microsoft.com/office/powerpoint/2010/main" val="2727923805"/>
      </p:ext>
    </p:extLst>
  </p:cSld>
  <p:clrMapOvr>
    <a:masterClrMapping/>
  </p:clrMapOvr>
</p:sld>
</file>

<file path=ppt/theme/theme1.xml><?xml version="1.0" encoding="utf-8"?>
<a:theme xmlns:a="http://schemas.openxmlformats.org/drawingml/2006/main" name="itc">
  <a:themeElements>
    <a:clrScheme name="UT_wit">
      <a:dk1>
        <a:srgbClr val="000000"/>
      </a:dk1>
      <a:lt1>
        <a:srgbClr val="FFFFFF"/>
      </a:lt1>
      <a:dk2>
        <a:srgbClr val="000000"/>
      </a:dk2>
      <a:lt2>
        <a:srgbClr val="808080"/>
      </a:lt2>
      <a:accent1>
        <a:srgbClr val="34B233"/>
      </a:accent1>
      <a:accent2>
        <a:srgbClr val="CF0072"/>
      </a:accent2>
      <a:accent3>
        <a:srgbClr val="FED100"/>
      </a:accent3>
      <a:accent4>
        <a:srgbClr val="0098C3"/>
      </a:accent4>
      <a:accent5>
        <a:srgbClr val="DC0C30"/>
      </a:accent5>
      <a:accent6>
        <a:srgbClr val="006A4D"/>
      </a:accent6>
      <a:hlink>
        <a:srgbClr val="4F2D7F"/>
      </a:hlink>
      <a:folHlink>
        <a:srgbClr val="887B1B"/>
      </a:folHlink>
    </a:clrScheme>
    <a:fontScheme name="Standaardontwerp">
      <a:majorFont>
        <a:latin typeface="Arial Narrow"/>
        <a:ea typeface=""/>
        <a:cs typeface=""/>
      </a:majorFont>
      <a:minorFont>
        <a:latin typeface="Arial"/>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andaardontwer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ardontwerp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ardontwerp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ardontwerp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ardontwerp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ardontwerp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ardontwerp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ardontwerp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ardontwerp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ardontwerp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ardontwerp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ardontwerp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Standaardontwerp 13">
        <a:dk1>
          <a:srgbClr val="000000"/>
        </a:dk1>
        <a:lt1>
          <a:srgbClr val="FFFFFF"/>
        </a:lt1>
        <a:dk2>
          <a:srgbClr val="000000"/>
        </a:dk2>
        <a:lt2>
          <a:srgbClr val="808080"/>
        </a:lt2>
        <a:accent1>
          <a:srgbClr val="5CA440"/>
        </a:accent1>
        <a:accent2>
          <a:srgbClr val="FFD600"/>
        </a:accent2>
        <a:accent3>
          <a:srgbClr val="FFFFFF"/>
        </a:accent3>
        <a:accent4>
          <a:srgbClr val="000000"/>
        </a:accent4>
        <a:accent5>
          <a:srgbClr val="B5CFAF"/>
        </a:accent5>
        <a:accent6>
          <a:srgbClr val="E7C200"/>
        </a:accent6>
        <a:hlink>
          <a:srgbClr val="C40079"/>
        </a:hlink>
        <a:folHlink>
          <a:srgbClr val="0098A8"/>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itc 16_9.pptx" id="{4A5C4F99-2AB3-430C-9AE7-C7C24AC69A05}" vid="{6208AF76-2FCB-4F78-B41F-5AF26F4767F8}"/>
    </a:ext>
  </a:extLst>
</a:theme>
</file>

<file path=ppt/theme/theme2.xml><?xml version="1.0" encoding="utf-8"?>
<a:theme xmlns:a="http://schemas.openxmlformats.org/drawingml/2006/main" name="Office-th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36AFFB35C19454B97359D807159A5BA" ma:contentTypeVersion="12" ma:contentTypeDescription="Create a new document." ma:contentTypeScope="" ma:versionID="3b8e3681254476772b97ac726be70b4e">
  <xsd:schema xmlns:xsd="http://www.w3.org/2001/XMLSchema" xmlns:xs="http://www.w3.org/2001/XMLSchema" xmlns:p="http://schemas.microsoft.com/office/2006/metadata/properties" xmlns:ns2="d524968a-7e4b-4232-b099-a6a02bea0835" xmlns:ns3="1b9741c5-c44c-402a-9c10-803f7f201852" targetNamespace="http://schemas.microsoft.com/office/2006/metadata/properties" ma:root="true" ma:fieldsID="1f56f1a38465e3a52b1a6dcb1f174616" ns2:_="" ns3:_="">
    <xsd:import namespace="d524968a-7e4b-4232-b099-a6a02bea0835"/>
    <xsd:import namespace="1b9741c5-c44c-402a-9c10-803f7f20185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524968a-7e4b-4232-b099-a6a02bea083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b9741c5-c44c-402a-9c10-803f7f201852"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B07A76D-8A4A-4911-8DF5-8E5E2947D23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524968a-7e4b-4232-b099-a6a02bea0835"/>
    <ds:schemaRef ds:uri="1b9741c5-c44c-402a-9c10-803f7f20185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2332B15-8C89-43F9-9A45-3B83428465CE}">
  <ds:schemaRefs>
    <ds:schemaRef ds:uri="http://schemas.microsoft.com/sharepoint/v3/contenttype/forms"/>
  </ds:schemaRefs>
</ds:datastoreItem>
</file>

<file path=customXml/itemProps3.xml><?xml version="1.0" encoding="utf-8"?>
<ds:datastoreItem xmlns:ds="http://schemas.openxmlformats.org/officeDocument/2006/customXml" ds:itemID="{1A00B19C-64BE-4612-B19F-A708AB6F8D61}">
  <ds:schemaRefs>
    <ds:schemaRef ds:uri="http://schemas.microsoft.com/office/2006/documentManagement/types"/>
    <ds:schemaRef ds:uri="http://schemas.openxmlformats.org/package/2006/metadata/core-properties"/>
    <ds:schemaRef ds:uri="http://purl.org/dc/dcmitype/"/>
    <ds:schemaRef ds:uri="1b9741c5-c44c-402a-9c10-803f7f201852"/>
    <ds:schemaRef ds:uri="http://purl.org/dc/elements/1.1/"/>
    <ds:schemaRef ds:uri="http://schemas.microsoft.com/office/2006/metadata/properties"/>
    <ds:schemaRef ds:uri="http://schemas.microsoft.com/office/infopath/2007/PartnerControls"/>
    <ds:schemaRef ds:uri="d524968a-7e4b-4232-b099-a6a02bea0835"/>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emplate>itc 16_9</Template>
  <TotalTime>1790</TotalTime>
  <Words>1434</Words>
  <Application>Microsoft Office PowerPoint</Application>
  <PresentationFormat>On-screen Show (16:9)</PresentationFormat>
  <Paragraphs>73</Paragraphs>
  <Slides>16</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Arial Black</vt:lpstr>
      <vt:lpstr>Arial Narrow</vt:lpstr>
      <vt:lpstr>Wingdings</vt:lpstr>
      <vt:lpstr>itc</vt:lpstr>
      <vt:lpstr>The human factor in drones</vt:lpstr>
      <vt:lpstr>Spirit of the norm</vt:lpstr>
      <vt:lpstr>General health</vt:lpstr>
      <vt:lpstr>Breaks for eating and drinking</vt:lpstr>
      <vt:lpstr>Medicines</vt:lpstr>
      <vt:lpstr>PowerPoint Presentation</vt:lpstr>
      <vt:lpstr>Alcohol and recreational drugs</vt:lpstr>
      <vt:lpstr>Vision: Factors influencing VLOS</vt:lpstr>
      <vt:lpstr>Vision: Depth of Perception</vt:lpstr>
      <vt:lpstr>speed</vt:lpstr>
      <vt:lpstr>height</vt:lpstr>
      <vt:lpstr>Night vision</vt:lpstr>
      <vt:lpstr>Tiredness (fatigue)</vt:lpstr>
      <vt:lpstr>I’m safe</vt:lpstr>
      <vt:lpstr>Situational awareness</vt:lpstr>
      <vt:lpstr>PowerPoint Presentation</vt:lpstr>
    </vt:vector>
  </TitlesOfParts>
  <Company>University of Twente - ICTS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Georeferencing and Geocoding Earth Observation Images </dc:title>
  <dc:creator>Parodi, G.N. (ITC)</dc:creator>
  <cp:lastModifiedBy>Parodi, Gabriel (UT-ITC)</cp:lastModifiedBy>
  <cp:revision>43</cp:revision>
  <dcterms:created xsi:type="dcterms:W3CDTF">2020-09-02T14:23:56Z</dcterms:created>
  <dcterms:modified xsi:type="dcterms:W3CDTF">2023-10-02T10:06:39Z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0x010100C36AFFB35C19454B97359D807159A5BA</vt:lpwstr>
  </property>
</Properties>
</file>