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7" r:id="rId5"/>
    <p:sldId id="293" r:id="rId6"/>
    <p:sldId id="294" r:id="rId7"/>
    <p:sldId id="292" r:id="rId8"/>
  </p:sldIdLst>
  <p:sldSz cx="9144000" cy="5143500" type="screen16x9"/>
  <p:notesSz cx="6723063" cy="9853613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3">
          <p15:clr>
            <a:srgbClr val="A4A3A4"/>
          </p15:clr>
        </p15:guide>
        <p15:guide id="2" pos="211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414" autoAdjust="0"/>
  </p:normalViewPr>
  <p:slideViewPr>
    <p:cSldViewPr>
      <p:cViewPr varScale="1">
        <p:scale>
          <a:sx n="161" d="100"/>
          <a:sy n="161" d="100"/>
        </p:scale>
        <p:origin x="156" y="3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117" d="100"/>
          <a:sy n="117" d="100"/>
        </p:scale>
        <p:origin x="-5214" y="-102"/>
      </p:cViewPr>
      <p:guideLst>
        <p:guide orient="horz" pos="3103"/>
        <p:guide pos="211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306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8413" y="0"/>
            <a:ext cx="2913062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2D2DD-9A49-491E-949B-F3E87942E7A1}" type="datetimeFigureOut">
              <a:rPr lang="en-US" smtClean="0"/>
              <a:pPr/>
              <a:t>02-Oct-23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59900"/>
            <a:ext cx="291306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8413" y="9359900"/>
            <a:ext cx="2913062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004FB-58AB-4264-827C-6AC7B927D3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3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3327" cy="49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8180" y="0"/>
            <a:ext cx="2913327" cy="49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64313" cy="3694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307" y="4680466"/>
            <a:ext cx="5378450" cy="4434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9222"/>
            <a:ext cx="2913327" cy="49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8180" y="9359222"/>
            <a:ext cx="2913327" cy="49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E1BD2A-F24E-4ECA-82B3-08C5D5A627D6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6841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E4DB03-B4AD-4E01-86DB-C383C1D11783}" type="slidenum">
              <a:rPr lang="en-GB"/>
              <a:pPr/>
              <a:t>1</a:t>
            </a:fld>
            <a:endParaRPr lang="en-GB"/>
          </a:p>
        </p:txBody>
      </p:sp>
      <p:sp>
        <p:nvSpPr>
          <p:cNvPr id="176130" name="Rectangle 7"/>
          <p:cNvSpPr txBox="1">
            <a:spLocks noGrp="1" noChangeArrowheads="1"/>
          </p:cNvSpPr>
          <p:nvPr/>
        </p:nvSpPr>
        <p:spPr bwMode="auto">
          <a:xfrm>
            <a:off x="4021707" y="9720523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49" tIns="44175" rIns="88349" bIns="44175"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98A374D0-F6D3-4015-9D86-301A070923D6}" type="slidenum">
              <a:rPr lang="en-GB" sz="1200"/>
              <a:pPr algn="r"/>
              <a:t>1</a:t>
            </a:fld>
            <a:endParaRPr lang="en-GB" sz="12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1950" y="895350"/>
            <a:ext cx="6375400" cy="3587750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807" y="4861441"/>
            <a:ext cx="5203688" cy="4605576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2504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6F634A-A17E-40A5-B267-FA5411542B62}" type="slidenum">
              <a:rPr lang="en-GB"/>
              <a:pPr/>
              <a:t>4</a:t>
            </a:fld>
            <a:endParaRPr lang="en-GB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8378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011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hasCustomPrompt="1"/>
          </p:nvPr>
        </p:nvSpPr>
        <p:spPr bwMode="white">
          <a:xfrm>
            <a:off x="1781422" y="1632998"/>
            <a:ext cx="6318970" cy="1102519"/>
          </a:xfrm>
          <a:prstGeom prst="rect">
            <a:avLst/>
          </a:prstGeom>
        </p:spPr>
        <p:txBody>
          <a:bodyPr lIns="0" anchor="b" anchorCtr="0"/>
          <a:lstStyle>
            <a:lvl1pPr>
              <a:lnSpc>
                <a:spcPts val="2500"/>
              </a:lnSpc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here and type the title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 hasCustomPrompt="1"/>
          </p:nvPr>
        </p:nvSpPr>
        <p:spPr bwMode="white">
          <a:xfrm>
            <a:off x="1781422" y="2675985"/>
            <a:ext cx="6320449" cy="826294"/>
          </a:xfrm>
        </p:spPr>
        <p:txBody>
          <a:bodyPr lIns="0"/>
          <a:lstStyle>
            <a:lvl1pPr marL="0" indent="0">
              <a:buFont typeface="Wingdings" pitchFamily="2" charset="2"/>
              <a:buNone/>
              <a:defRPr cap="all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noProof="0"/>
              <a:t>Click here and type the subtitle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4504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te and bulleted list 20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088982" y="297578"/>
            <a:ext cx="7776000" cy="5508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lnSpc>
                <a:spcPts val="2500"/>
              </a:lnSpc>
              <a:spcBef>
                <a:spcPts val="624"/>
              </a:spcBef>
              <a:defRPr sz="2600" cap="all" baseline="0"/>
            </a:lvl1pPr>
          </a:lstStyle>
          <a:p>
            <a:r>
              <a:rPr lang="en-US" dirty="0"/>
              <a:t>Click here and type the title 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80000" y="1183125"/>
            <a:ext cx="7801200" cy="3440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5A75-4F9A-4C88-A8AB-45E8DC3B9944}" type="datetime1">
              <a:rPr lang="en-GB" smtClean="0"/>
              <a:t>02/10/2023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A380-CEF3-4FA4-B905-6E6A3B62A7C3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13" name="Picture 5" descr="UT_ITC powerpoint sheet small_2"/>
          <p:cNvPicPr>
            <a:picLocks noChangeAspect="1" noChangeArrowheads="1"/>
          </p:cNvPicPr>
          <p:nvPr userDrawn="1"/>
        </p:nvPicPr>
        <p:blipFill>
          <a:blip r:embed="rId2" cstate="print"/>
          <a:srcRect t="1814"/>
          <a:stretch>
            <a:fillRect/>
          </a:stretch>
        </p:blipFill>
        <p:spPr bwMode="auto">
          <a:xfrm>
            <a:off x="-32552" y="195486"/>
            <a:ext cx="827584" cy="418950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bulleted lists 20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5D0E322-C1D3-47A1-A839-01DC1A9185FE}" type="datetime1">
              <a:rPr lang="en-GB" smtClean="0"/>
              <a:t>02/10/2023</a:t>
            </a:fld>
            <a:endParaRPr lang="nl-NL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818A380-CEF3-4FA4-B905-6E6A3B62A7C3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>
          <a:xfrm>
            <a:off x="1088982" y="297578"/>
            <a:ext cx="7776000" cy="5508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lnSpc>
                <a:spcPts val="2500"/>
              </a:lnSpc>
              <a:spcBef>
                <a:spcPts val="624"/>
              </a:spcBef>
              <a:defRPr sz="2600" cap="all" baseline="0"/>
            </a:lvl1pPr>
          </a:lstStyle>
          <a:p>
            <a:r>
              <a:rPr lang="en-US" dirty="0"/>
              <a:t>Click here and type the title 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80000" y="1183125"/>
            <a:ext cx="3780032" cy="3440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5" name="Rectangle 3"/>
          <p:cNvSpPr>
            <a:spLocks noGrp="1" noChangeArrowheads="1"/>
          </p:cNvSpPr>
          <p:nvPr>
            <p:ph idx="18"/>
          </p:nvPr>
        </p:nvSpPr>
        <p:spPr bwMode="auto">
          <a:xfrm>
            <a:off x="5076056" y="1183125"/>
            <a:ext cx="3805144" cy="3440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pic>
        <p:nvPicPr>
          <p:cNvPr id="16" name="Picture 5" descr="UT_ITC powerpoint sheet small_2"/>
          <p:cNvPicPr>
            <a:picLocks noChangeAspect="1" noChangeArrowheads="1"/>
          </p:cNvPicPr>
          <p:nvPr userDrawn="1"/>
        </p:nvPicPr>
        <p:blipFill>
          <a:blip r:embed="rId2" cstate="print"/>
          <a:srcRect t="1814"/>
          <a:stretch>
            <a:fillRect/>
          </a:stretch>
        </p:blipFill>
        <p:spPr bwMode="auto">
          <a:xfrm>
            <a:off x="-32552" y="195486"/>
            <a:ext cx="827584" cy="41895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9851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text and picture 20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4499992" y="1185169"/>
            <a:ext cx="4546800" cy="3435659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sz="60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9CC7F-86E1-48DE-82DC-E9AC50D04532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Date Placeholder 10"/>
          <p:cNvSpPr>
            <a:spLocks noGrp="1"/>
          </p:cNvSpPr>
          <p:nvPr>
            <p:ph type="dt" sz="half" idx="15"/>
          </p:nvPr>
        </p:nvSpPr>
        <p:spPr>
          <a:xfrm>
            <a:off x="7572376" y="4801791"/>
            <a:ext cx="936625" cy="357188"/>
          </a:xfrm>
        </p:spPr>
        <p:txBody>
          <a:bodyPr/>
          <a:lstStyle/>
          <a:p>
            <a:fld id="{09FBBF36-F48E-4EAA-860D-64AAA4D65F0E}" type="datetime1">
              <a:rPr lang="en-GB" smtClean="0"/>
              <a:t>02/10/2023</a:t>
            </a:fld>
            <a:endParaRPr lang="nl-NL" dirty="0"/>
          </a:p>
        </p:txBody>
      </p:sp>
      <p:sp>
        <p:nvSpPr>
          <p:cNvPr id="10" name="Title 3"/>
          <p:cNvSpPr>
            <a:spLocks noGrp="1"/>
          </p:cNvSpPr>
          <p:nvPr>
            <p:ph type="title" hasCustomPrompt="1"/>
          </p:nvPr>
        </p:nvSpPr>
        <p:spPr>
          <a:xfrm>
            <a:off x="1088982" y="297578"/>
            <a:ext cx="7776000" cy="5508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lnSpc>
                <a:spcPts val="2500"/>
              </a:lnSpc>
              <a:spcBef>
                <a:spcPts val="624"/>
              </a:spcBef>
              <a:defRPr sz="2600" cap="all" baseline="0"/>
            </a:lvl1pPr>
          </a:lstStyle>
          <a:p>
            <a:r>
              <a:rPr lang="en-US" dirty="0"/>
              <a:t>Click here and type the title </a:t>
            </a:r>
          </a:p>
        </p:txBody>
      </p:sp>
      <p:sp>
        <p:nvSpPr>
          <p:cNvPr id="11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183125"/>
            <a:ext cx="3347984" cy="344085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12" name="Picture 5" descr="UT_ITC powerpoint sheet small_2"/>
          <p:cNvPicPr>
            <a:picLocks noChangeAspect="1" noChangeArrowheads="1"/>
          </p:cNvPicPr>
          <p:nvPr userDrawn="1"/>
        </p:nvPicPr>
        <p:blipFill>
          <a:blip r:embed="rId2" cstate="print"/>
          <a:srcRect t="1814"/>
          <a:stretch>
            <a:fillRect/>
          </a:stretch>
        </p:blipFill>
        <p:spPr bwMode="auto">
          <a:xfrm>
            <a:off x="-32552" y="195486"/>
            <a:ext cx="827584" cy="418950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ed list, no ITC style element 20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80D26BC-4F0E-4CA9-9BA5-A7250296FE04}" type="datetime1">
              <a:rPr lang="en-GB" smtClean="0"/>
              <a:t>02/10/2023</a:t>
            </a:fld>
            <a:endParaRPr lang="nl-NL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818A380-CEF3-4FA4-B905-6E6A3B62A7C3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tle 3"/>
          <p:cNvSpPr>
            <a:spLocks noGrp="1"/>
          </p:cNvSpPr>
          <p:nvPr>
            <p:ph type="title" hasCustomPrompt="1"/>
          </p:nvPr>
        </p:nvSpPr>
        <p:spPr>
          <a:xfrm>
            <a:off x="1088982" y="297578"/>
            <a:ext cx="7776000" cy="5508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lnSpc>
                <a:spcPts val="2500"/>
              </a:lnSpc>
              <a:spcBef>
                <a:spcPts val="624"/>
              </a:spcBef>
              <a:defRPr sz="2600" cap="all" baseline="0"/>
            </a:lvl1pPr>
          </a:lstStyle>
          <a:p>
            <a:r>
              <a:rPr lang="en-US" dirty="0"/>
              <a:t>Click here and type the title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te and picture 20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1080000" y="1182600"/>
            <a:ext cx="8072462" cy="3000396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sz="60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9CC7F-86E1-48DE-82DC-E9AC50D04532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Date Placeholder 10"/>
          <p:cNvSpPr>
            <a:spLocks noGrp="1"/>
          </p:cNvSpPr>
          <p:nvPr>
            <p:ph type="dt" sz="half" idx="16"/>
          </p:nvPr>
        </p:nvSpPr>
        <p:spPr>
          <a:xfrm>
            <a:off x="7572376" y="4801791"/>
            <a:ext cx="936625" cy="357188"/>
          </a:xfrm>
        </p:spPr>
        <p:txBody>
          <a:bodyPr/>
          <a:lstStyle/>
          <a:p>
            <a:fld id="{749F9F4C-EECA-4328-87B8-0F29B32EFBE4}" type="datetime1">
              <a:rPr lang="en-GB" smtClean="0"/>
              <a:t>02/10/2023</a:t>
            </a:fld>
            <a:endParaRPr lang="nl-NL" dirty="0"/>
          </a:p>
        </p:txBody>
      </p:sp>
      <p:sp>
        <p:nvSpPr>
          <p:cNvPr id="7" name="Title 3"/>
          <p:cNvSpPr>
            <a:spLocks noGrp="1"/>
          </p:cNvSpPr>
          <p:nvPr>
            <p:ph type="title" hasCustomPrompt="1"/>
          </p:nvPr>
        </p:nvSpPr>
        <p:spPr>
          <a:xfrm>
            <a:off x="1088982" y="297578"/>
            <a:ext cx="7776000" cy="5508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lnSpc>
                <a:spcPts val="2500"/>
              </a:lnSpc>
              <a:spcBef>
                <a:spcPts val="624"/>
              </a:spcBef>
              <a:defRPr sz="2600" cap="all" baseline="0"/>
            </a:lvl1pPr>
          </a:lstStyle>
          <a:p>
            <a:r>
              <a:rPr lang="en-US" dirty="0"/>
              <a:t>Click here and type the title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graph 20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sz="60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9CC7F-86E1-48DE-82DC-E9AC50D04532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4"/>
          </p:nvPr>
        </p:nvSpPr>
        <p:spPr>
          <a:xfrm>
            <a:off x="1071538" y="1131590"/>
            <a:ext cx="8072462" cy="2999700"/>
          </a:xfr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2" name="Date Placeholder 10"/>
          <p:cNvSpPr>
            <a:spLocks noGrp="1"/>
          </p:cNvSpPr>
          <p:nvPr>
            <p:ph type="dt" sz="half" idx="16"/>
          </p:nvPr>
        </p:nvSpPr>
        <p:spPr>
          <a:xfrm>
            <a:off x="7572376" y="4801791"/>
            <a:ext cx="936625" cy="357188"/>
          </a:xfrm>
        </p:spPr>
        <p:txBody>
          <a:bodyPr/>
          <a:lstStyle/>
          <a:p>
            <a:fld id="{013D3E6F-792D-45D3-8B4C-F23E32B93632}" type="datetime1">
              <a:rPr lang="en-GB" smtClean="0"/>
              <a:t>02/10/2023</a:t>
            </a:fld>
            <a:endParaRPr lang="nl-NL" dirty="0"/>
          </a:p>
        </p:txBody>
      </p:sp>
      <p:sp>
        <p:nvSpPr>
          <p:cNvPr id="7" name="Title 3"/>
          <p:cNvSpPr>
            <a:spLocks noGrp="1"/>
          </p:cNvSpPr>
          <p:nvPr>
            <p:ph type="title" hasCustomPrompt="1"/>
          </p:nvPr>
        </p:nvSpPr>
        <p:spPr>
          <a:xfrm>
            <a:off x="1088982" y="297578"/>
            <a:ext cx="7776000" cy="5508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lnSpc>
                <a:spcPts val="2500"/>
              </a:lnSpc>
              <a:spcBef>
                <a:spcPts val="624"/>
              </a:spcBef>
              <a:defRPr sz="2600" cap="all" baseline="0"/>
            </a:lvl1pPr>
          </a:lstStyle>
          <a:p>
            <a:r>
              <a:rPr lang="en-US" dirty="0"/>
              <a:t>Click here and type the title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, no line 20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sz="60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9CC7F-86E1-48DE-82DC-E9AC50D0453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Date Placeholder 10"/>
          <p:cNvSpPr>
            <a:spLocks noGrp="1"/>
          </p:cNvSpPr>
          <p:nvPr>
            <p:ph type="dt" sz="half" idx="15"/>
          </p:nvPr>
        </p:nvSpPr>
        <p:spPr>
          <a:xfrm>
            <a:off x="7572376" y="4801791"/>
            <a:ext cx="936625" cy="357188"/>
          </a:xfrm>
        </p:spPr>
        <p:txBody>
          <a:bodyPr/>
          <a:lstStyle/>
          <a:p>
            <a:fld id="{175C99FF-5C99-4A46-A10F-90EBBFF26947}" type="datetime1">
              <a:rPr lang="en-GB" smtClean="0"/>
              <a:t>02/10/2023</a:t>
            </a:fld>
            <a:endParaRPr lang="nl-NL" dirty="0"/>
          </a:p>
        </p:txBody>
      </p:sp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1088982" y="297578"/>
            <a:ext cx="7776000" cy="5508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lnSpc>
                <a:spcPts val="2500"/>
              </a:lnSpc>
              <a:spcBef>
                <a:spcPts val="624"/>
              </a:spcBef>
              <a:defRPr sz="2600" cap="all" baseline="0"/>
            </a:lvl1pPr>
          </a:lstStyle>
          <a:p>
            <a:r>
              <a:rPr lang="en-US" dirty="0"/>
              <a:t>Click here and type the title </a:t>
            </a:r>
          </a:p>
        </p:txBody>
      </p:sp>
      <p:pic>
        <p:nvPicPr>
          <p:cNvPr id="13" name="Picture 2" descr="P:\Universiteit Twente\Verkenningsfase 2008\Information Technology\Specifications\Logoset Universiteit Twente\04-07-09 Universiteit Twente Logoset ENG NL\Universiteit Twente Logoset ENG NL\RGB\WMF\UT_Logo_Black_EN.W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3605" y="4742065"/>
            <a:ext cx="1758204" cy="349965"/>
          </a:xfrm>
          <a:prstGeom prst="rect">
            <a:avLst/>
          </a:prstGeom>
          <a:noFill/>
        </p:spPr>
      </p:pic>
      <p:pic>
        <p:nvPicPr>
          <p:cNvPr id="14" name="Picture 4" descr="Itc_logo transparant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443958"/>
            <a:ext cx="442250" cy="51688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20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435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0000" y="1183125"/>
            <a:ext cx="7801200" cy="3440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72376" y="4801791"/>
            <a:ext cx="9366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500"/>
              </a:lnSpc>
              <a:defRPr sz="1000"/>
            </a:lvl1pPr>
          </a:lstStyle>
          <a:p>
            <a:fld id="{B5525A75-4F9A-4C88-A8AB-45E8DC3B9944}" type="datetime1">
              <a:rPr lang="en-GB" smtClean="0"/>
              <a:t>02/10/2023</a:t>
            </a:fld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40125" y="4801791"/>
            <a:ext cx="403225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500"/>
              </a:lnSpc>
              <a:defRPr sz="10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09000" y="4800600"/>
            <a:ext cx="37465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500"/>
              </a:lnSpc>
              <a:defRPr sz="1000"/>
            </a:lvl1pPr>
          </a:lstStyle>
          <a:p>
            <a:fld id="{D818A380-CEF3-4FA4-B905-6E6A3B62A7C3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80000" y="954536"/>
            <a:ext cx="807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NL"/>
          </a:p>
        </p:txBody>
      </p:sp>
      <p:pic>
        <p:nvPicPr>
          <p:cNvPr id="9" name="Picture 2" descr="P:\Universiteit Twente\Verkenningsfase 2008\Information Technology\Specifications\Logoset Universiteit Twente\04-07-09 Universiteit Twente Logoset ENG NL\Universiteit Twente Logoset ENG NL\RGB\WMF\UT_Logo_Black_EN.WMF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113605" y="4742065"/>
            <a:ext cx="1758204" cy="349965"/>
          </a:xfrm>
          <a:prstGeom prst="rect">
            <a:avLst/>
          </a:prstGeom>
          <a:noFill/>
        </p:spPr>
      </p:pic>
      <p:pic>
        <p:nvPicPr>
          <p:cNvPr id="10" name="Picture 4" descr="Itc_logo transparant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1520" y="4443958"/>
            <a:ext cx="442250" cy="51688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56" r:id="rId2"/>
    <p:sldLayoutId id="2147483672" r:id="rId3"/>
    <p:sldLayoutId id="2147483665" r:id="rId4"/>
    <p:sldLayoutId id="2147483650" r:id="rId5"/>
    <p:sldLayoutId id="2147483660" r:id="rId6"/>
    <p:sldLayoutId id="2147483661" r:id="rId7"/>
    <p:sldLayoutId id="2147483667" r:id="rId8"/>
    <p:sldLayoutId id="2147483671" r:id="rId9"/>
    <p:sldLayoutId id="2147483675" r:id="rId10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9pPr>
    </p:titleStyle>
    <p:bodyStyle>
      <a:lvl1pPr marL="255588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809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801688" indent="-238125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077913" indent="-250825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344613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1801813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6pPr>
      <a:lvl7pPr marL="2259013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7pPr>
      <a:lvl8pPr marL="2716213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8pPr>
      <a:lvl9pPr marL="3173413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dl.djicdn.com/downloads/phantom_4_pro/20211129/QSG/pro_v2.0/Phantom_4_Pro_v2.0_Quick_Start_Guide_EN.pdf" TargetMode="External"/><Relationship Id="rId3" Type="http://schemas.openxmlformats.org/officeDocument/2006/relationships/hyperlink" Target="https://www.dji.com/nl/products/comparison-consumer-drones" TargetMode="External"/><Relationship Id="rId7" Type="http://schemas.openxmlformats.org/officeDocument/2006/relationships/hyperlink" Target="https://www.manua.ls/dji/phantom-4-pro-v20/manual" TargetMode="External"/><Relationship Id="rId2" Type="http://schemas.openxmlformats.org/officeDocument/2006/relationships/hyperlink" Target="https://www.dji.com/nl/phantom-4-pro-v2/specs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dji.com/nl/phantom-4-pro-v2/faq" TargetMode="External"/><Relationship Id="rId5" Type="http://schemas.openxmlformats.org/officeDocument/2006/relationships/hyperlink" Target="https://www.dji.com/nl/phantom-4-pro-v2/downloads" TargetMode="External"/><Relationship Id="rId4" Type="http://schemas.openxmlformats.org/officeDocument/2006/relationships/hyperlink" Target="https://www.dji.com/nl/phantom-4-pro-v2/video" TargetMode="External"/><Relationship Id="rId9" Type="http://schemas.openxmlformats.org/officeDocument/2006/relationships/hyperlink" Target="https://www.pix4d.com/product/pix4dcapture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Getting familiar with the Phantom 4 ProV2.0</a:t>
            </a:r>
            <a:endParaRPr lang="en-GB" dirty="0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G. Parodi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621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1B6A7-B139-6E24-4982-5C252DFC8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Phantom 4 V2.0 – vs – phantom 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2BC7F-ADCF-1A69-493E-48AFAB7C4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/>
              <a:t>The Phantom 4 Pro V2.0 is equipped with the </a:t>
            </a:r>
            <a:r>
              <a:rPr lang="en-US" sz="1600" dirty="0" err="1"/>
              <a:t>OcuSync</a:t>
            </a:r>
            <a:r>
              <a:rPr lang="en-US" sz="1600" dirty="0"/>
              <a:t> 2.0 transmission system, which also allows the drone to connect to DJI Goggles wirelessly. The Phantom 4 Pro V2.0 also features an upgraded propulsion system with FOC sinusoidal driver ESCs and 9455S quick-release propellers that reduce noise and make the drone more aerodynamic.</a:t>
            </a:r>
            <a:endParaRPr lang="en-GB" sz="16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35960F5-0E11-2AE8-A4DE-FBFF371896C2}"/>
              </a:ext>
            </a:extLst>
          </p:cNvPr>
          <p:cNvPicPr>
            <a:picLocks noGrp="1" noChangeAspect="1"/>
          </p:cNvPicPr>
          <p:nvPr>
            <p:ph idx="18"/>
          </p:nvPr>
        </p:nvPicPr>
        <p:blipFill>
          <a:blip r:embed="rId2"/>
          <a:stretch>
            <a:fillRect/>
          </a:stretch>
        </p:blipFill>
        <p:spPr>
          <a:xfrm>
            <a:off x="5257800" y="1182688"/>
            <a:ext cx="34417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184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906DAB-6F9A-A6F0-FD85-AC0CB8B06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1400" dirty="0"/>
              <a:t>SPECS: </a:t>
            </a:r>
            <a:r>
              <a:rPr lang="en-GB" sz="1400" dirty="0">
                <a:hlinkClick r:id="rId2"/>
              </a:rPr>
              <a:t>https://www.dji.com/nl/phantom-4-pro-v2/specs</a:t>
            </a:r>
            <a:r>
              <a:rPr lang="en-GB" sz="1400" dirty="0"/>
              <a:t> </a:t>
            </a:r>
          </a:p>
          <a:p>
            <a:pPr>
              <a:lnSpc>
                <a:spcPct val="100000"/>
              </a:lnSpc>
            </a:pPr>
            <a:r>
              <a:rPr lang="en-GB" sz="1400" dirty="0"/>
              <a:t>COMPARE: </a:t>
            </a:r>
            <a:r>
              <a:rPr lang="en-GB" sz="1400" dirty="0">
                <a:hlinkClick r:id="rId3"/>
              </a:rPr>
              <a:t>https://www.dji.com/nl/products/comparison-consumer-drones</a:t>
            </a:r>
            <a:r>
              <a:rPr lang="en-GB" sz="1400" dirty="0"/>
              <a:t> </a:t>
            </a:r>
          </a:p>
          <a:p>
            <a:pPr>
              <a:lnSpc>
                <a:spcPct val="100000"/>
              </a:lnSpc>
            </a:pPr>
            <a:r>
              <a:rPr lang="en-GB" sz="1400" b="1" dirty="0"/>
              <a:t>VIDEOS: </a:t>
            </a:r>
            <a:r>
              <a:rPr lang="en-GB" sz="1400" dirty="0">
                <a:hlinkClick r:id="rId4"/>
              </a:rPr>
              <a:t>https://www.dji.com/nl/phantom-4-pro-v2/video</a:t>
            </a:r>
            <a:r>
              <a:rPr lang="en-GB" sz="1400" dirty="0"/>
              <a:t> </a:t>
            </a:r>
          </a:p>
          <a:p>
            <a:pPr>
              <a:lnSpc>
                <a:spcPct val="100000"/>
              </a:lnSpc>
            </a:pPr>
            <a:r>
              <a:rPr lang="en-GB" sz="1400" dirty="0"/>
              <a:t>DOWNLOADS: </a:t>
            </a:r>
            <a:r>
              <a:rPr lang="en-GB" sz="1400" dirty="0">
                <a:hlinkClick r:id="rId5"/>
              </a:rPr>
              <a:t>https://www.dji.com/nl/phantom-4-pro-v2/downloads</a:t>
            </a:r>
            <a:r>
              <a:rPr lang="en-GB" sz="1400" dirty="0"/>
              <a:t> </a:t>
            </a:r>
          </a:p>
          <a:p>
            <a:pPr>
              <a:lnSpc>
                <a:spcPct val="100000"/>
              </a:lnSpc>
            </a:pPr>
            <a:r>
              <a:rPr lang="en-GB" sz="1400" dirty="0"/>
              <a:t>FAQ: </a:t>
            </a:r>
            <a:r>
              <a:rPr lang="en-GB" sz="1400" dirty="0">
                <a:hlinkClick r:id="rId6"/>
              </a:rPr>
              <a:t>https://www.dji.com/nl/phantom-4-pro-v2/faq</a:t>
            </a:r>
            <a:endParaRPr lang="en-GB" sz="1400" dirty="0"/>
          </a:p>
          <a:p>
            <a:pPr>
              <a:lnSpc>
                <a:spcPct val="100000"/>
              </a:lnSpc>
            </a:pPr>
            <a:r>
              <a:rPr lang="en-GB" sz="1400" dirty="0"/>
              <a:t>Manual: </a:t>
            </a:r>
            <a:r>
              <a:rPr lang="en-GB" sz="1400" dirty="0">
                <a:hlinkClick r:id="rId7"/>
              </a:rPr>
              <a:t>https://www.manua.ls/dji/phantom-4-pro-v20/manual</a:t>
            </a:r>
            <a:r>
              <a:rPr lang="en-GB" sz="1400" dirty="0"/>
              <a:t> </a:t>
            </a:r>
          </a:p>
          <a:p>
            <a:pPr>
              <a:lnSpc>
                <a:spcPct val="100000"/>
              </a:lnSpc>
            </a:pPr>
            <a:r>
              <a:rPr lang="en-GB" sz="1400" dirty="0"/>
              <a:t>Quick reference guide: </a:t>
            </a:r>
            <a:r>
              <a:rPr lang="en-GB" sz="1400" dirty="0">
                <a:hlinkClick r:id="rId8"/>
              </a:rPr>
              <a:t>https://dl.djicdn.com/downloads/phantom_4_pro/20211129/QSG/pro_v2.0/Phantom_4_Pro_v2.0_Quick_Start_Guide_EN.pdf</a:t>
            </a:r>
            <a:r>
              <a:rPr lang="en-GB" sz="1400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400"/>
              <a:t>Software</a:t>
            </a:r>
            <a:endParaRPr lang="en-GB" sz="1400" dirty="0"/>
          </a:p>
          <a:p>
            <a:pPr>
              <a:lnSpc>
                <a:spcPct val="100000"/>
              </a:lnSpc>
            </a:pPr>
            <a:r>
              <a:rPr lang="en-GB" sz="1400" dirty="0"/>
              <a:t>DJI GO 4: videos: search for DJI GO 4 tutorials in the web</a:t>
            </a:r>
          </a:p>
          <a:p>
            <a:pPr>
              <a:lnSpc>
                <a:spcPct val="100000"/>
              </a:lnSpc>
            </a:pPr>
            <a:r>
              <a:rPr lang="en-GB" sz="1400" dirty="0"/>
              <a:t>PIX4D Capture (Pro): </a:t>
            </a:r>
            <a:r>
              <a:rPr lang="en-GB" sz="1400" dirty="0">
                <a:hlinkClick r:id="rId9"/>
              </a:rPr>
              <a:t>https://www.pix4d.com/product/pix4dcapture/</a:t>
            </a:r>
            <a:r>
              <a:rPr lang="en-GB" sz="1400" dirty="0"/>
              <a:t> </a:t>
            </a:r>
          </a:p>
          <a:p>
            <a:pPr>
              <a:lnSpc>
                <a:spcPct val="100000"/>
              </a:lnSpc>
            </a:pPr>
            <a:endParaRPr lang="en-GB" sz="14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61A3A58-8CEE-0396-A31F-42429DFA6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About the drone: you may need to go through</a:t>
            </a:r>
          </a:p>
        </p:txBody>
      </p:sp>
    </p:spTree>
    <p:extLst>
      <p:ext uri="{BB962C8B-B14F-4D97-AF65-F5344CB8AC3E}">
        <p14:creationId xmlns:p14="http://schemas.microsoft.com/office/powerpoint/2010/main" val="2018074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WordArt 2"/>
          <p:cNvSpPr>
            <a:spLocks noChangeArrowheads="1" noChangeShapeType="1" noTextEdit="1"/>
          </p:cNvSpPr>
          <p:nvPr/>
        </p:nvSpPr>
        <p:spPr bwMode="auto">
          <a:xfrm>
            <a:off x="3439716" y="2328863"/>
            <a:ext cx="2264569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Lecture End</a:t>
            </a:r>
          </a:p>
        </p:txBody>
      </p:sp>
    </p:spTree>
    <p:extLst>
      <p:ext uri="{BB962C8B-B14F-4D97-AF65-F5344CB8AC3E}">
        <p14:creationId xmlns:p14="http://schemas.microsoft.com/office/powerpoint/2010/main" val="3382716604"/>
      </p:ext>
    </p:extLst>
  </p:cSld>
  <p:clrMapOvr>
    <a:masterClrMapping/>
  </p:clrMapOvr>
</p:sld>
</file>

<file path=ppt/theme/theme1.xml><?xml version="1.0" encoding="utf-8"?>
<a:theme xmlns:a="http://schemas.openxmlformats.org/drawingml/2006/main" name="itc">
  <a:themeElements>
    <a:clrScheme name="UT_wi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4B233"/>
      </a:accent1>
      <a:accent2>
        <a:srgbClr val="CF0072"/>
      </a:accent2>
      <a:accent3>
        <a:srgbClr val="FED100"/>
      </a:accent3>
      <a:accent4>
        <a:srgbClr val="0098C3"/>
      </a:accent4>
      <a:accent5>
        <a:srgbClr val="DC0C30"/>
      </a:accent5>
      <a:accent6>
        <a:srgbClr val="006A4D"/>
      </a:accent6>
      <a:hlink>
        <a:srgbClr val="4F2D7F"/>
      </a:hlink>
      <a:folHlink>
        <a:srgbClr val="887B1B"/>
      </a:folHlink>
    </a:clrScheme>
    <a:fontScheme name="Standaardontwerp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CA440"/>
        </a:accent1>
        <a:accent2>
          <a:srgbClr val="FFD600"/>
        </a:accent2>
        <a:accent3>
          <a:srgbClr val="FFFFFF"/>
        </a:accent3>
        <a:accent4>
          <a:srgbClr val="000000"/>
        </a:accent4>
        <a:accent5>
          <a:srgbClr val="B5CFAF"/>
        </a:accent5>
        <a:accent6>
          <a:srgbClr val="E7C200"/>
        </a:accent6>
        <a:hlink>
          <a:srgbClr val="C40079"/>
        </a:hlink>
        <a:folHlink>
          <a:srgbClr val="0098A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tc 16_9.pptx" id="{4A5C4F99-2AB3-430C-9AE7-C7C24AC69A05}" vid="{6208AF76-2FCB-4F78-B41F-5AF26F4767F8}"/>
    </a:ext>
  </a:ext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6AFFB35C19454B97359D807159A5BA" ma:contentTypeVersion="12" ma:contentTypeDescription="Create a new document." ma:contentTypeScope="" ma:versionID="3b8e3681254476772b97ac726be70b4e">
  <xsd:schema xmlns:xsd="http://www.w3.org/2001/XMLSchema" xmlns:xs="http://www.w3.org/2001/XMLSchema" xmlns:p="http://schemas.microsoft.com/office/2006/metadata/properties" xmlns:ns2="d524968a-7e4b-4232-b099-a6a02bea0835" xmlns:ns3="1b9741c5-c44c-402a-9c10-803f7f201852" targetNamespace="http://schemas.microsoft.com/office/2006/metadata/properties" ma:root="true" ma:fieldsID="1f56f1a38465e3a52b1a6dcb1f174616" ns2:_="" ns3:_="">
    <xsd:import namespace="d524968a-7e4b-4232-b099-a6a02bea0835"/>
    <xsd:import namespace="1b9741c5-c44c-402a-9c10-803f7f2018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24968a-7e4b-4232-b099-a6a02bea08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9741c5-c44c-402a-9c10-803f7f20185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332B15-8C89-43F9-9A45-3B83428465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07A76D-8A4A-4911-8DF5-8E5E2947D2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24968a-7e4b-4232-b099-a6a02bea0835"/>
    <ds:schemaRef ds:uri="1b9741c5-c44c-402a-9c10-803f7f2018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00B19C-64BE-4612-B19F-A708AB6F8D61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1b9741c5-c44c-402a-9c10-803f7f201852"/>
    <ds:schemaRef ds:uri="http://purl.org/dc/elements/1.1/"/>
    <ds:schemaRef ds:uri="http://schemas.microsoft.com/office/2006/metadata/properties"/>
    <ds:schemaRef ds:uri="http://schemas.microsoft.com/office/infopath/2007/PartnerControls"/>
    <ds:schemaRef ds:uri="d524968a-7e4b-4232-b099-a6a02bea0835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itc 16_9</Template>
  <TotalTime>4407</TotalTime>
  <Words>257</Words>
  <Application>Microsoft Office PowerPoint</Application>
  <PresentationFormat>On-screen Show (16:9)</PresentationFormat>
  <Paragraphs>19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Arial Narrow</vt:lpstr>
      <vt:lpstr>Wingdings</vt:lpstr>
      <vt:lpstr>itc</vt:lpstr>
      <vt:lpstr>Getting familiar with the Phantom 4 ProV2.0</vt:lpstr>
      <vt:lpstr>Phantom 4 V2.0 – vs – phantom 4</vt:lpstr>
      <vt:lpstr>About the drone: you may need to go through</vt:lpstr>
      <vt:lpstr>PowerPoint Presentation</vt:lpstr>
    </vt:vector>
  </TitlesOfParts>
  <Company>University of Twente - ICTS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Georeferencing and Geocoding Earth Observation Images </dc:title>
  <dc:creator>Parodi, G.N. (ITC)</dc:creator>
  <cp:lastModifiedBy>Parodi, Gabriel (UT-ITC)</cp:lastModifiedBy>
  <cp:revision>51</cp:revision>
  <dcterms:created xsi:type="dcterms:W3CDTF">2020-09-02T14:23:56Z</dcterms:created>
  <dcterms:modified xsi:type="dcterms:W3CDTF">2023-10-04T07:20:01Z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0x010100C36AFFB35C19454B97359D807159A5BA</vt:lpwstr>
  </property>
</Properties>
</file>