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4" r:id="rId3"/>
    <p:sldId id="261" r:id="rId4"/>
    <p:sldId id="266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EEE03-7D14-401E-8E43-3ACE35E7CCD7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42A1B-F909-46F3-A6C6-196DB888C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2A1B-F909-46F3-A6C6-196DB888CF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DC29-A811-4811-9D34-00E34FC7439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676A-69D4-4865-887F-A4F2B681C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65" y="2910899"/>
            <a:ext cx="8795543" cy="424545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4000" dirty="0">
                <a:cs typeface="David" pitchFamily="34" charset="-79"/>
              </a:rPr>
              <a:t>Ethiopian Education Network to Support Agricultural Transformation (EENSAT</a:t>
            </a:r>
            <a:r>
              <a:rPr lang="en-US" sz="4000" dirty="0" smtClean="0">
                <a:cs typeface="David" pitchFamily="34" charset="-79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19167"/>
          <a:stretch/>
        </p:blipFill>
        <p:spPr bwMode="auto">
          <a:xfrm>
            <a:off x="1752600" y="5983432"/>
            <a:ext cx="7391400" cy="8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9197" y="-177244"/>
            <a:ext cx="9829800" cy="3080655"/>
            <a:chOff x="0" y="-5060"/>
            <a:chExt cx="13086" cy="40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" t="9500" r="-298" b="14606"/>
            <a:stretch/>
          </p:blipFill>
          <p:spPr bwMode="auto">
            <a:xfrm>
              <a:off x="420" y="-4797"/>
              <a:ext cx="12246" cy="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" y="-4521"/>
              <a:ext cx="126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" y="-4410"/>
              <a:ext cx="40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" y="-4521"/>
              <a:ext cx="23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" y="-4406"/>
              <a:ext cx="295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" y="-4395"/>
              <a:ext cx="291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9" y="-4291"/>
              <a:ext cx="4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" y="-4292"/>
              <a:ext cx="20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-4517"/>
              <a:ext cx="2471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" y="-4322"/>
              <a:ext cx="46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" y="-4435"/>
              <a:ext cx="386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0" y="-5060"/>
              <a:ext cx="360" cy="2"/>
              <a:chOff x="0" y="-5060"/>
              <a:chExt cx="360" cy="2"/>
            </a:xfrm>
          </p:grpSpPr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0" y="-5060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2726" y="-5060"/>
              <a:ext cx="360" cy="2"/>
              <a:chOff x="12726" y="-5060"/>
              <a:chExt cx="360" cy="2"/>
            </a:xfrm>
          </p:grpSpPr>
          <p:sp>
            <p:nvSpPr>
              <p:cNvPr id="6" name="Freeform 17"/>
              <p:cNvSpPr>
                <a:spLocks/>
              </p:cNvSpPr>
              <p:nvPr/>
            </p:nvSpPr>
            <p:spPr bwMode="auto">
              <a:xfrm>
                <a:off x="12726" y="-5060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0" y="5628944"/>
            <a:ext cx="917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&lt;EENSAT meeting&gt;, &lt;12/10/2023&gt;, &lt;</a:t>
            </a:r>
            <a:r>
              <a:rPr lang="en-GB" dirty="0" err="1"/>
              <a:t>Langezijds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7" y="6068552"/>
            <a:ext cx="1600029" cy="637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3597619"/>
            <a:ext cx="8602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cs typeface="David" pitchFamily="34" charset="-79"/>
              </a:rPr>
              <a:t>PhD progress report: </a:t>
            </a:r>
            <a:r>
              <a:rPr lang="en-GB" b="1" dirty="0" smtClean="0"/>
              <a:t>Crop </a:t>
            </a:r>
            <a:r>
              <a:rPr lang="en-GB" b="1" dirty="0"/>
              <a:t>phenology </a:t>
            </a:r>
            <a:r>
              <a:rPr lang="en-GB" b="1" dirty="0"/>
              <a:t>monitoring and </a:t>
            </a:r>
            <a:r>
              <a:rPr lang="en-GB" b="1" dirty="0"/>
              <a:t>yield </a:t>
            </a:r>
            <a:r>
              <a:rPr lang="en-GB" b="1" dirty="0" smtClean="0"/>
              <a:t>estimation in </a:t>
            </a:r>
            <a:r>
              <a:rPr lang="en-GB" b="1" dirty="0"/>
              <a:t>fragmented agricultural </a:t>
            </a:r>
            <a:r>
              <a:rPr lang="en-GB" b="1" dirty="0" smtClean="0"/>
              <a:t>landscape</a:t>
            </a:r>
            <a:r>
              <a:rPr lang="en-GB" b="1" dirty="0"/>
              <a:t>: A multi-sensor data fusion approach </a:t>
            </a:r>
            <a:endParaRPr lang="en-GB" b="1" dirty="0" smtClean="0"/>
          </a:p>
          <a:p>
            <a:pPr algn="ctr"/>
            <a:endParaRPr lang="en-GB" dirty="0"/>
          </a:p>
          <a:p>
            <a:pPr algn="ctr">
              <a:buNone/>
            </a:pPr>
            <a:r>
              <a:rPr lang="en-US" i="1" dirty="0" smtClean="0">
                <a:cs typeface="David" pitchFamily="34" charset="-79"/>
              </a:rPr>
              <a:t>Biniam Sisheber</a:t>
            </a:r>
          </a:p>
          <a:p>
            <a:pPr algn="ctr">
              <a:buNone/>
            </a:pPr>
            <a:r>
              <a:rPr lang="en-US" i="1" dirty="0" smtClean="0">
                <a:cs typeface="David" pitchFamily="34" charset="-79"/>
              </a:rPr>
              <a:t>Supervisor: Prof. Andy Nelson</a:t>
            </a:r>
          </a:p>
          <a:p>
            <a:pPr algn="ctr">
              <a:buNone/>
            </a:pPr>
            <a:r>
              <a:rPr lang="en-US" i="1" dirty="0" smtClean="0">
                <a:cs typeface="David" pitchFamily="34" charset="-79"/>
              </a:rPr>
              <a:t>Co-supervisor: Michael Marshall (PhD)</a:t>
            </a:r>
          </a:p>
          <a:p>
            <a:pPr algn="ctr">
              <a:buNone/>
            </a:pPr>
            <a:r>
              <a:rPr lang="en-US" i="1" dirty="0" smtClean="0">
                <a:cs typeface="David" pitchFamily="34" charset="-79"/>
              </a:rPr>
              <a:t>Co-supervisor: Daniel </a:t>
            </a:r>
            <a:r>
              <a:rPr lang="en-US" i="1" dirty="0" err="1" smtClean="0">
                <a:cs typeface="David" pitchFamily="34" charset="-79"/>
              </a:rPr>
              <a:t>Ayalew</a:t>
            </a:r>
            <a:r>
              <a:rPr lang="en-US" i="1" dirty="0" smtClean="0">
                <a:cs typeface="David" pitchFamily="34" charset="-79"/>
              </a:rPr>
              <a:t> (PhD)</a:t>
            </a:r>
          </a:p>
          <a:p>
            <a:pPr algn="ctr">
              <a:buNone/>
            </a:pPr>
            <a:endParaRPr lang="en-US" i="1" dirty="0"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384"/>
            <a:ext cx="8915400" cy="4404815"/>
          </a:xfrm>
        </p:spPr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urrent </a:t>
            </a:r>
            <a:r>
              <a:rPr lang="en-GB" dirty="0"/>
              <a:t>status </a:t>
            </a:r>
            <a:endParaRPr lang="en-GB" dirty="0" smtClean="0"/>
          </a:p>
          <a:p>
            <a:r>
              <a:rPr lang="en-GB" dirty="0" smtClean="0"/>
              <a:t>Remaining tasks to </a:t>
            </a:r>
            <a:r>
              <a:rPr lang="en-GB" dirty="0"/>
              <a:t>be </a:t>
            </a:r>
            <a:r>
              <a:rPr lang="en-GB" dirty="0" smtClean="0"/>
              <a:t>completed</a:t>
            </a:r>
          </a:p>
          <a:p>
            <a:r>
              <a:rPr lang="en-GB" dirty="0" smtClean="0"/>
              <a:t>Timeline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i="1" dirty="0" smtClean="0"/>
              <a:t>Contents </a:t>
            </a:r>
            <a:endParaRPr lang="en-US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4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08282"/>
            <a:ext cx="8839200" cy="914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Article II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GB" dirty="0" smtClean="0"/>
              <a:t>Current </a:t>
            </a:r>
            <a:r>
              <a:rPr lang="en-GB" dirty="0"/>
              <a:t>status</a:t>
            </a:r>
            <a:endParaRPr lang="en-US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079665"/>
            <a:ext cx="5181600" cy="226027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6200" y="1005235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Publications:</a:t>
            </a:r>
          </a:p>
          <a:p>
            <a:pPr lvl="1"/>
            <a:r>
              <a:rPr lang="en-US" dirty="0" smtClean="0"/>
              <a:t>Article 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296855"/>
            <a:ext cx="5334000" cy="24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GB" dirty="0" smtClean="0"/>
              <a:t>Current status</a:t>
            </a:r>
            <a:endParaRPr lang="en-US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Manuscript III: Reviewed</a:t>
            </a:r>
          </a:p>
          <a:p>
            <a:r>
              <a:rPr lang="en-GB" dirty="0"/>
              <a:t>Manuscript </a:t>
            </a:r>
            <a:r>
              <a:rPr lang="en-GB" dirty="0" smtClean="0"/>
              <a:t>IV: To be submitted </a:t>
            </a:r>
          </a:p>
          <a:p>
            <a:r>
              <a:rPr lang="en-GB" dirty="0" smtClean="0"/>
              <a:t>TGS: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 </a:t>
            </a:r>
            <a:r>
              <a:rPr lang="en-GB" dirty="0"/>
              <a:t>28 ECTS collected and the remaining </a:t>
            </a:r>
            <a:r>
              <a:rPr lang="en-GB" dirty="0" smtClean="0"/>
              <a:t>ECTS in </a:t>
            </a:r>
            <a:r>
              <a:rPr lang="en-GB" dirty="0"/>
              <a:t>progress </a:t>
            </a:r>
            <a:endParaRPr lang="en-GB" dirty="0" smtClean="0"/>
          </a:p>
          <a:p>
            <a:r>
              <a:rPr lang="en-GB" dirty="0" smtClean="0"/>
              <a:t>Remaining tasks: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Revision of manuscripts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Thesis write-up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56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GB" dirty="0"/>
              <a:t>Timeline and return to Ethiopia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40091"/>
              </p:ext>
            </p:extLst>
          </p:nvPr>
        </p:nvGraphicFramePr>
        <p:xfrm>
          <a:off x="304798" y="1295400"/>
          <a:ext cx="8610598" cy="2974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0159"/>
                <a:gridCol w="403562"/>
                <a:gridCol w="403562"/>
                <a:gridCol w="403562"/>
                <a:gridCol w="269676"/>
                <a:gridCol w="268725"/>
                <a:gridCol w="269676"/>
                <a:gridCol w="268725"/>
                <a:gridCol w="269676"/>
                <a:gridCol w="403562"/>
                <a:gridCol w="269676"/>
                <a:gridCol w="268725"/>
                <a:gridCol w="269676"/>
                <a:gridCol w="1211636"/>
              </a:tblGrid>
              <a:tr h="307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Activities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October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November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December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January to…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</a:tr>
              <a:tr h="307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</a:tr>
              <a:tr h="3167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Fourth manuscript submission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</a:tr>
              <a:tr h="326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Review response and revision</a:t>
                      </a:r>
                      <a:endParaRPr lang="en-GB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</a:tr>
              <a:tr h="358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PhD</a:t>
                      </a:r>
                      <a:r>
                        <a:rPr lang="en-GB" sz="1600" baseline="0" dirty="0" smtClean="0">
                          <a:effectLst/>
                        </a:rPr>
                        <a:t> t</a:t>
                      </a:r>
                      <a:r>
                        <a:rPr lang="en-GB" sz="1600" dirty="0" smtClean="0">
                          <a:effectLst/>
                        </a:rPr>
                        <a:t>hesis write-up</a:t>
                      </a:r>
                      <a:endParaRPr lang="en-GB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</a:tr>
              <a:tr h="307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Thesis submission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</a:tr>
              <a:tr h="435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effectLst/>
                        </a:rPr>
                        <a:t>Preparation for defence </a:t>
                      </a:r>
                      <a:endParaRPr lang="en-GB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>
                    <a:solidFill>
                      <a:srgbClr val="00B050"/>
                    </a:solidFill>
                  </a:tcPr>
                </a:tc>
              </a:tr>
              <a:tr h="614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/>
                </a:tc>
              </a:tr>
            </a:tbl>
          </a:graphicData>
        </a:graphic>
      </p:graphicFrame>
      <p:sp>
        <p:nvSpPr>
          <p:cNvPr id="16" name="Content Placeholder 10"/>
          <p:cNvSpPr txBox="1">
            <a:spLocks/>
          </p:cNvSpPr>
          <p:nvPr/>
        </p:nvSpPr>
        <p:spPr>
          <a:xfrm>
            <a:off x="304800" y="5162175"/>
            <a:ext cx="8229600" cy="78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Return to Ethiopia: 24, January, 2024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500194" y="5943600"/>
            <a:ext cx="10151788" cy="914400"/>
            <a:chOff x="-3" y="-1660"/>
            <a:chExt cx="13091" cy="1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-1657"/>
              <a:ext cx="12237" cy="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-1657"/>
              <a:ext cx="360" cy="2"/>
              <a:chOff x="0" y="-1657"/>
              <a:chExt cx="360" cy="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0" y="-1657"/>
                <a:ext cx="360" cy="2"/>
              </a:xfrm>
              <a:custGeom>
                <a:avLst/>
                <a:gdLst>
                  <a:gd name="T0" fmla="*/ 360 w 360"/>
                  <a:gd name="T1" fmla="*/ 0 w 3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60">
                    <a:moveTo>
                      <a:pt x="36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2726" y="-1657"/>
              <a:ext cx="360" cy="2"/>
              <a:chOff x="12726" y="-1657"/>
              <a:chExt cx="360" cy="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2726" y="-1657"/>
                <a:ext cx="360" cy="2"/>
              </a:xfrm>
              <a:custGeom>
                <a:avLst/>
                <a:gdLst>
                  <a:gd name="T0" fmla="+- 0 12726 12726"/>
                  <a:gd name="T1" fmla="*/ T0 w 360"/>
                  <a:gd name="T2" fmla="+- 0 13086 12726"/>
                  <a:gd name="T3" fmla="*/ T2 w 3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60">
                    <a:moveTo>
                      <a:pt x="0" y="0"/>
                    </a:moveTo>
                    <a:lnTo>
                      <a:pt x="36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266" y="1905000"/>
            <a:ext cx="8290934" cy="2514600"/>
          </a:xfrm>
        </p:spPr>
        <p:txBody>
          <a:bodyPr/>
          <a:lstStyle/>
          <a:p>
            <a:r>
              <a:rPr lang="en-US" i="1" dirty="0" smtClean="0"/>
              <a:t>Thank You!</a:t>
            </a:r>
            <a:endParaRPr lang="en-US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2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151</Words>
  <Application>Microsoft Office PowerPoint</Application>
  <PresentationFormat>On-screen Show (4:3)</PresentationFormat>
  <Paragraphs>126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David</vt:lpstr>
      <vt:lpstr>Times New Roman</vt:lpstr>
      <vt:lpstr>Wingdings</vt:lpstr>
      <vt:lpstr>Office Theme</vt:lpstr>
      <vt:lpstr>PowerPoint Presentation</vt:lpstr>
      <vt:lpstr>Contents </vt:lpstr>
      <vt:lpstr>Current status</vt:lpstr>
      <vt:lpstr>Current status</vt:lpstr>
      <vt:lpstr>Timeline and return to Ethiopia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</dc:creator>
  <cp:lastModifiedBy>Biniam Sisheber</cp:lastModifiedBy>
  <cp:revision>57</cp:revision>
  <dcterms:created xsi:type="dcterms:W3CDTF">2017-09-24T23:56:56Z</dcterms:created>
  <dcterms:modified xsi:type="dcterms:W3CDTF">2023-10-12T11:02:18Z</dcterms:modified>
</cp:coreProperties>
</file>