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05" r:id="rId3"/>
    <p:sldId id="346" r:id="rId4"/>
    <p:sldId id="347" r:id="rId5"/>
    <p:sldId id="260" r:id="rId6"/>
    <p:sldId id="320" r:id="rId7"/>
  </p:sldIdLst>
  <p:sldSz cx="9144000" cy="6858000" type="screen4x3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1" d="100"/>
          <a:sy n="81" d="100"/>
        </p:scale>
        <p:origin x="1522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1639F-05A0-4A4C-A3A6-8731455E04F4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B50912C7-8297-493D-94FE-62CF61BA6645}">
      <dgm:prSet custT="1"/>
      <dgm:spPr/>
      <dgm:t>
        <a:bodyPr/>
        <a:lstStyle/>
        <a:p>
          <a:r>
            <a:rPr lang="en-GB" sz="1400" b="1" dirty="0">
              <a:latin typeface="Arial Narrow" panose="020B0606020202030204" pitchFamily="34" charset="0"/>
            </a:rPr>
            <a:t>Wells are getting dry</a:t>
          </a:r>
          <a:endParaRPr lang="en-NL" sz="1400" b="1" dirty="0">
            <a:latin typeface="Arial Narrow" panose="020B0606020202030204" pitchFamily="34" charset="0"/>
          </a:endParaRPr>
        </a:p>
      </dgm:t>
    </dgm:pt>
    <dgm:pt modelId="{B08BCF03-BE9C-4DD0-9CFF-D9754D9C52F8}" type="parTrans" cxnId="{BB1C2B5E-C190-4CF8-A345-10636383BC36}">
      <dgm:prSet/>
      <dgm:spPr/>
      <dgm:t>
        <a:bodyPr/>
        <a:lstStyle/>
        <a:p>
          <a:endParaRPr lang="LID4096" sz="1400" b="1"/>
        </a:p>
      </dgm:t>
    </dgm:pt>
    <dgm:pt modelId="{A9EEBDCA-4755-42E5-9F93-A205623CA5E9}" type="sibTrans" cxnId="{BB1C2B5E-C190-4CF8-A345-10636383BC36}">
      <dgm:prSet/>
      <dgm:spPr/>
      <dgm:t>
        <a:bodyPr/>
        <a:lstStyle/>
        <a:p>
          <a:endParaRPr lang="LID4096" sz="1400" b="1"/>
        </a:p>
      </dgm:t>
    </dgm:pt>
    <dgm:pt modelId="{0B430828-06F9-4F41-8EA9-FC182DCC1CB3}">
      <dgm:prSet custT="1"/>
      <dgm:spPr/>
      <dgm:t>
        <a:bodyPr/>
        <a:lstStyle/>
        <a:p>
          <a:r>
            <a:rPr lang="en-GB" sz="1400" b="1" dirty="0">
              <a:effectLst/>
              <a:latin typeface="Arial Narrow" panose="020B0606020202030204" pitchFamily="34" charset="0"/>
            </a:rPr>
            <a:t>Plan for more intensive agricultural practices</a:t>
          </a:r>
        </a:p>
        <a:p>
          <a:endParaRPr lang="en-GB" sz="1400" b="1" dirty="0">
            <a:effectLst/>
            <a:latin typeface="Arial Narrow" panose="020B0606020202030204" pitchFamily="34" charset="0"/>
          </a:endParaRPr>
        </a:p>
      </dgm:t>
    </dgm:pt>
    <dgm:pt modelId="{DE2D5EC0-1533-4E5C-A38D-2809F08F8184}" type="parTrans" cxnId="{80856667-B8B0-48E1-8153-544A841D279E}">
      <dgm:prSet/>
      <dgm:spPr/>
      <dgm:t>
        <a:bodyPr/>
        <a:lstStyle/>
        <a:p>
          <a:endParaRPr lang="LID4096" sz="1400" b="1"/>
        </a:p>
      </dgm:t>
    </dgm:pt>
    <dgm:pt modelId="{A7B40B85-7AF5-4C64-BFD9-F31B94A3836D}" type="sibTrans" cxnId="{80856667-B8B0-48E1-8153-544A841D279E}">
      <dgm:prSet/>
      <dgm:spPr/>
      <dgm:t>
        <a:bodyPr/>
        <a:lstStyle/>
        <a:p>
          <a:endParaRPr lang="LID4096" sz="1400" b="1"/>
        </a:p>
      </dgm:t>
    </dgm:pt>
    <dgm:pt modelId="{BB5072E0-7EA2-4723-9ADF-02BE6AEE2F97}">
      <dgm:prSet custT="1"/>
      <dgm:spPr/>
      <dgm:t>
        <a:bodyPr/>
        <a:lstStyle/>
        <a:p>
          <a:endParaRPr lang="LID4096" sz="1400" b="1" dirty="0">
            <a:effectLst/>
          </a:endParaRPr>
        </a:p>
      </dgm:t>
    </dgm:pt>
    <dgm:pt modelId="{AA45CC8B-AB30-4380-8D5F-AC9F7ACDEA50}" type="sibTrans" cxnId="{EB0428C8-D431-4CEA-A37C-0DE579CF685F}">
      <dgm:prSet/>
      <dgm:spPr/>
      <dgm:t>
        <a:bodyPr/>
        <a:lstStyle/>
        <a:p>
          <a:endParaRPr lang="LID4096"/>
        </a:p>
      </dgm:t>
    </dgm:pt>
    <dgm:pt modelId="{E3F5CA1A-D7C2-4838-AC9A-F9C5A75C6C11}" type="parTrans" cxnId="{EB0428C8-D431-4CEA-A37C-0DE579CF685F}">
      <dgm:prSet/>
      <dgm:spPr/>
      <dgm:t>
        <a:bodyPr/>
        <a:lstStyle/>
        <a:p>
          <a:endParaRPr lang="LID4096"/>
        </a:p>
      </dgm:t>
    </dgm:pt>
    <dgm:pt modelId="{0827E978-7EA6-4E35-9185-09F81E288D78}">
      <dgm:prSet/>
      <dgm:spPr/>
      <dgm:t>
        <a:bodyPr/>
        <a:lstStyle/>
        <a:p>
          <a:endParaRPr lang="LID4096"/>
        </a:p>
      </dgm:t>
    </dgm:pt>
    <dgm:pt modelId="{478377B5-2EFB-4951-B2C1-0FDA1E184B00}" type="sibTrans" cxnId="{29119F88-96DF-4527-AB3F-28B934C41207}">
      <dgm:prSet/>
      <dgm:spPr/>
      <dgm:t>
        <a:bodyPr/>
        <a:lstStyle/>
        <a:p>
          <a:endParaRPr lang="LID4096" sz="1400" b="1"/>
        </a:p>
      </dgm:t>
    </dgm:pt>
    <dgm:pt modelId="{C8260979-47E0-4F2A-B2DB-51A7C748D874}" type="parTrans" cxnId="{29119F88-96DF-4527-AB3F-28B934C41207}">
      <dgm:prSet/>
      <dgm:spPr/>
      <dgm:t>
        <a:bodyPr/>
        <a:lstStyle/>
        <a:p>
          <a:endParaRPr lang="LID4096" sz="1400" b="1"/>
        </a:p>
      </dgm:t>
    </dgm:pt>
    <dgm:pt modelId="{BDF4BE1D-F23F-4CE8-9E6E-2D8D6B3E9677}">
      <dgm:prSet/>
      <dgm:spPr/>
      <dgm:t>
        <a:bodyPr/>
        <a:lstStyle/>
        <a:p>
          <a:endParaRPr lang="LID4096"/>
        </a:p>
      </dgm:t>
    </dgm:pt>
    <dgm:pt modelId="{16AC6B74-6AB4-4D3F-B7A3-001E92E7969F}" type="sibTrans" cxnId="{C8CED887-7459-49F4-A866-33E0795EA0C9}">
      <dgm:prSet/>
      <dgm:spPr/>
      <dgm:t>
        <a:bodyPr/>
        <a:lstStyle/>
        <a:p>
          <a:endParaRPr lang="LID4096" sz="1400" b="1"/>
        </a:p>
      </dgm:t>
    </dgm:pt>
    <dgm:pt modelId="{BB6FCAAC-BF30-460D-812A-A2D0FD781A41}" type="parTrans" cxnId="{C8CED887-7459-49F4-A866-33E0795EA0C9}">
      <dgm:prSet/>
      <dgm:spPr/>
      <dgm:t>
        <a:bodyPr/>
        <a:lstStyle/>
        <a:p>
          <a:endParaRPr lang="LID4096" sz="1400" b="1"/>
        </a:p>
      </dgm:t>
    </dgm:pt>
    <dgm:pt modelId="{52B78676-72DF-4444-95B6-8D8B7DE09688}">
      <dgm:prSet/>
      <dgm:spPr/>
      <dgm:t>
        <a:bodyPr/>
        <a:lstStyle/>
        <a:p>
          <a:endParaRPr lang="LID4096"/>
        </a:p>
      </dgm:t>
    </dgm:pt>
    <dgm:pt modelId="{377AD031-519D-4E1F-A342-01FF794671DE}" type="sibTrans" cxnId="{2A752E5A-0CFE-43C5-964A-AAA60A1CBB38}">
      <dgm:prSet/>
      <dgm:spPr/>
      <dgm:t>
        <a:bodyPr/>
        <a:lstStyle/>
        <a:p>
          <a:endParaRPr lang="LID4096" sz="1400" b="1"/>
        </a:p>
      </dgm:t>
    </dgm:pt>
    <dgm:pt modelId="{F9B0F7FA-C0A6-4236-80E9-EF68B2126815}" type="parTrans" cxnId="{2A752E5A-0CFE-43C5-964A-AAA60A1CBB38}">
      <dgm:prSet/>
      <dgm:spPr/>
      <dgm:t>
        <a:bodyPr/>
        <a:lstStyle/>
        <a:p>
          <a:endParaRPr lang="LID4096" sz="1400" b="1"/>
        </a:p>
      </dgm:t>
    </dgm:pt>
    <dgm:pt modelId="{E491B392-0743-45AD-9675-345EFA30E1E2}">
      <dgm:prSet custScaleX="243224" custLinFactNeighborX="85301" custLinFactNeighborY="-258"/>
      <dgm:spPr/>
      <dgm:t>
        <a:bodyPr/>
        <a:lstStyle/>
        <a:p>
          <a:endParaRPr lang="LID4096" dirty="0"/>
        </a:p>
      </dgm:t>
    </dgm:pt>
    <dgm:pt modelId="{9ED5849F-197E-489A-9E7D-CB3A31089420}" type="sibTrans" cxnId="{5FEF73F0-FA92-4832-A51D-20CA8B77604F}">
      <dgm:prSet/>
      <dgm:spPr/>
      <dgm:t>
        <a:bodyPr/>
        <a:lstStyle/>
        <a:p>
          <a:endParaRPr lang="LID4096" sz="1400" b="1"/>
        </a:p>
      </dgm:t>
    </dgm:pt>
    <dgm:pt modelId="{178AB3C4-53C3-41F8-B167-703C667ED3B8}" type="parTrans" cxnId="{5FEF73F0-FA92-4832-A51D-20CA8B77604F}">
      <dgm:prSet/>
      <dgm:spPr/>
      <dgm:t>
        <a:bodyPr/>
        <a:lstStyle/>
        <a:p>
          <a:endParaRPr lang="LID4096" sz="1400" b="1"/>
        </a:p>
      </dgm:t>
    </dgm:pt>
    <dgm:pt modelId="{157B3E81-8404-4DD2-8ABF-25247205CBE2}" type="pres">
      <dgm:prSet presAssocID="{2571639F-05A0-4A4C-A3A6-8731455E04F4}" presName="compositeShape" presStyleCnt="0">
        <dgm:presLayoutVars>
          <dgm:chMax val="2"/>
          <dgm:dir/>
          <dgm:resizeHandles val="exact"/>
        </dgm:presLayoutVars>
      </dgm:prSet>
      <dgm:spPr/>
    </dgm:pt>
    <dgm:pt modelId="{8BCD7D48-B32A-4F58-B5F8-4CFE2FF0FB91}" type="pres">
      <dgm:prSet presAssocID="{2571639F-05A0-4A4C-A3A6-8731455E04F4}" presName="divider" presStyleLbl="fgShp" presStyleIdx="0" presStyleCnt="1" custLinFactNeighborY="-27040"/>
      <dgm:spPr>
        <a:solidFill>
          <a:srgbClr val="FFFF00"/>
        </a:solidFill>
      </dgm:spPr>
    </dgm:pt>
    <dgm:pt modelId="{790C261A-B9DC-49F2-9B9D-93E35BA0B085}" type="pres">
      <dgm:prSet presAssocID="{B50912C7-8297-493D-94FE-62CF61BA6645}" presName="downArrow" presStyleLbl="node1" presStyleIdx="0" presStyleCnt="2" custScaleX="36429" custScaleY="41019" custLinFactNeighborX="-34702" custLinFactNeighborY="-2906"/>
      <dgm:spPr>
        <a:solidFill>
          <a:srgbClr val="FF0000"/>
        </a:solidFill>
      </dgm:spPr>
    </dgm:pt>
    <dgm:pt modelId="{59674B7A-1AAB-455E-9615-A1CBF1722F0B}" type="pres">
      <dgm:prSet presAssocID="{B50912C7-8297-493D-94FE-62CF61BA6645}" presName="downArrowText" presStyleLbl="revTx" presStyleIdx="0" presStyleCnt="2" custScaleX="226775" custLinFactNeighborX="-37168" custLinFactNeighborY="14474">
        <dgm:presLayoutVars>
          <dgm:bulletEnabled val="1"/>
        </dgm:presLayoutVars>
      </dgm:prSet>
      <dgm:spPr/>
    </dgm:pt>
    <dgm:pt modelId="{BB6D5B52-CAFA-4E0A-98E0-C75160DF51EC}" type="pres">
      <dgm:prSet presAssocID="{0B430828-06F9-4F41-8EA9-FC182DCC1CB3}" presName="upArrow" presStyleLbl="node1" presStyleIdx="1" presStyleCnt="2" custScaleX="38221" custScaleY="50509" custLinFactX="-77915" custLinFactNeighborX="-100000" custLinFactNeighborY="-45128"/>
      <dgm:spPr>
        <a:solidFill>
          <a:srgbClr val="00B050"/>
        </a:solidFill>
      </dgm:spPr>
    </dgm:pt>
    <dgm:pt modelId="{884BDD09-E315-47F1-9667-1DA211898CD5}" type="pres">
      <dgm:prSet presAssocID="{0B430828-06F9-4F41-8EA9-FC182DCC1CB3}" presName="upArrowText" presStyleLbl="revTx" presStyleIdx="1" presStyleCnt="2" custScaleX="201914" custScaleY="85595" custLinFactNeighborX="99677" custLinFactNeighborY="-10245">
        <dgm:presLayoutVars>
          <dgm:bulletEnabled val="1"/>
        </dgm:presLayoutVars>
      </dgm:prSet>
      <dgm:spPr/>
    </dgm:pt>
  </dgm:ptLst>
  <dgm:cxnLst>
    <dgm:cxn modelId="{4503D825-C330-4985-94B4-E803C3F9F356}" type="presOf" srcId="{B50912C7-8297-493D-94FE-62CF61BA6645}" destId="{59674B7A-1AAB-455E-9615-A1CBF1722F0B}" srcOrd="0" destOrd="0" presId="urn:microsoft.com/office/officeart/2005/8/layout/arrow3"/>
    <dgm:cxn modelId="{CEBC1140-0E86-44AD-8474-3A505964A23B}" type="presOf" srcId="{2571639F-05A0-4A4C-A3A6-8731455E04F4}" destId="{157B3E81-8404-4DD2-8ABF-25247205CBE2}" srcOrd="0" destOrd="0" presId="urn:microsoft.com/office/officeart/2005/8/layout/arrow3"/>
    <dgm:cxn modelId="{BB1C2B5E-C190-4CF8-A345-10636383BC36}" srcId="{2571639F-05A0-4A4C-A3A6-8731455E04F4}" destId="{B50912C7-8297-493D-94FE-62CF61BA6645}" srcOrd="0" destOrd="0" parTransId="{B08BCF03-BE9C-4DD0-9CFF-D9754D9C52F8}" sibTransId="{A9EEBDCA-4755-42E5-9F93-A205623CA5E9}"/>
    <dgm:cxn modelId="{80856667-B8B0-48E1-8153-544A841D279E}" srcId="{2571639F-05A0-4A4C-A3A6-8731455E04F4}" destId="{0B430828-06F9-4F41-8EA9-FC182DCC1CB3}" srcOrd="1" destOrd="0" parTransId="{DE2D5EC0-1533-4E5C-A38D-2809F08F8184}" sibTransId="{A7B40B85-7AF5-4C64-BFD9-F31B94A3836D}"/>
    <dgm:cxn modelId="{2A752E5A-0CFE-43C5-964A-AAA60A1CBB38}" srcId="{2571639F-05A0-4A4C-A3A6-8731455E04F4}" destId="{52B78676-72DF-4444-95B6-8D8B7DE09688}" srcOrd="5" destOrd="0" parTransId="{F9B0F7FA-C0A6-4236-80E9-EF68B2126815}" sibTransId="{377AD031-519D-4E1F-A342-01FF794671DE}"/>
    <dgm:cxn modelId="{C8CED887-7459-49F4-A866-33E0795EA0C9}" srcId="{2571639F-05A0-4A4C-A3A6-8731455E04F4}" destId="{BDF4BE1D-F23F-4CE8-9E6E-2D8D6B3E9677}" srcOrd="4" destOrd="0" parTransId="{BB6FCAAC-BF30-460D-812A-A2D0FD781A41}" sibTransId="{16AC6B74-6AB4-4D3F-B7A3-001E92E7969F}"/>
    <dgm:cxn modelId="{29119F88-96DF-4527-AB3F-28B934C41207}" srcId="{2571639F-05A0-4A4C-A3A6-8731455E04F4}" destId="{0827E978-7EA6-4E35-9185-09F81E288D78}" srcOrd="3" destOrd="0" parTransId="{C8260979-47E0-4F2A-B2DB-51A7C748D874}" sibTransId="{478377B5-2EFB-4951-B2C1-0FDA1E184B00}"/>
    <dgm:cxn modelId="{33828D8C-EE92-47DE-B62F-5FB69B12E4A9}" type="presOf" srcId="{0B430828-06F9-4F41-8EA9-FC182DCC1CB3}" destId="{884BDD09-E315-47F1-9667-1DA211898CD5}" srcOrd="0" destOrd="0" presId="urn:microsoft.com/office/officeart/2005/8/layout/arrow3"/>
    <dgm:cxn modelId="{EB0428C8-D431-4CEA-A37C-0DE579CF685F}" srcId="{2571639F-05A0-4A4C-A3A6-8731455E04F4}" destId="{BB5072E0-7EA2-4723-9ADF-02BE6AEE2F97}" srcOrd="2" destOrd="0" parTransId="{E3F5CA1A-D7C2-4838-AC9A-F9C5A75C6C11}" sibTransId="{AA45CC8B-AB30-4380-8D5F-AC9F7ACDEA50}"/>
    <dgm:cxn modelId="{5FEF73F0-FA92-4832-A51D-20CA8B77604F}" srcId="{2571639F-05A0-4A4C-A3A6-8731455E04F4}" destId="{E491B392-0743-45AD-9675-345EFA30E1E2}" srcOrd="6" destOrd="0" parTransId="{178AB3C4-53C3-41F8-B167-703C667ED3B8}" sibTransId="{9ED5849F-197E-489A-9E7D-CB3A31089420}"/>
    <dgm:cxn modelId="{F38582C8-825A-416D-8902-44AD1C7DEDDA}" type="presParOf" srcId="{157B3E81-8404-4DD2-8ABF-25247205CBE2}" destId="{8BCD7D48-B32A-4F58-B5F8-4CFE2FF0FB91}" srcOrd="0" destOrd="0" presId="urn:microsoft.com/office/officeart/2005/8/layout/arrow3"/>
    <dgm:cxn modelId="{E1DF62EB-C1F8-419E-B792-81C9830F02AF}" type="presParOf" srcId="{157B3E81-8404-4DD2-8ABF-25247205CBE2}" destId="{790C261A-B9DC-49F2-9B9D-93E35BA0B085}" srcOrd="1" destOrd="0" presId="urn:microsoft.com/office/officeart/2005/8/layout/arrow3"/>
    <dgm:cxn modelId="{3B57EAAF-1C64-4F28-A045-B47E54832BF2}" type="presParOf" srcId="{157B3E81-8404-4DD2-8ABF-25247205CBE2}" destId="{59674B7A-1AAB-455E-9615-A1CBF1722F0B}" srcOrd="2" destOrd="0" presId="urn:microsoft.com/office/officeart/2005/8/layout/arrow3"/>
    <dgm:cxn modelId="{8D60550A-94C7-4072-97BC-188B4D0440AE}" type="presParOf" srcId="{157B3E81-8404-4DD2-8ABF-25247205CBE2}" destId="{BB6D5B52-CAFA-4E0A-98E0-C75160DF51EC}" srcOrd="3" destOrd="0" presId="urn:microsoft.com/office/officeart/2005/8/layout/arrow3"/>
    <dgm:cxn modelId="{2889767A-00D1-4B29-81A2-67DD672EBEE4}" type="presParOf" srcId="{157B3E81-8404-4DD2-8ABF-25247205CBE2}" destId="{884BDD09-E315-47F1-9667-1DA211898CD5}" srcOrd="4" destOrd="0" presId="urn:microsoft.com/office/officeart/2005/8/layout/arrow3"/>
  </dgm:cxnLst>
  <dgm:bg>
    <a:noFill/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928FF-4D76-4156-AABD-A773F8A5FA20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LID4096"/>
        </a:p>
      </dgm:t>
    </dgm:pt>
    <dgm:pt modelId="{D296C4B9-6997-40C2-95FE-C24A947FE59C}">
      <dgm:prSet custT="1"/>
      <dgm:spPr/>
      <dgm:t>
        <a:bodyPr/>
        <a:lstStyle/>
        <a:p>
          <a:r>
            <a:rPr lang="en-GB" sz="1400" b="1" dirty="0">
              <a:solidFill>
                <a:srgbClr val="FF0000"/>
              </a:solidFill>
              <a:latin typeface="Arial Narrow" panose="020B0606020202030204" pitchFamily="34" charset="0"/>
            </a:rPr>
            <a:t>Water shortage</a:t>
          </a:r>
          <a:endParaRPr lang="en-NL" sz="1400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4414BAEA-C653-4CAF-B87F-76A00490A58B}" type="parTrans" cxnId="{D379D7E8-4B11-4909-836A-4285827DE622}">
      <dgm:prSet/>
      <dgm:spPr/>
      <dgm:t>
        <a:bodyPr/>
        <a:lstStyle/>
        <a:p>
          <a:endParaRPr lang="LID4096" sz="1200">
            <a:latin typeface="Arial Narrow" panose="020B0606020202030204" pitchFamily="34" charset="0"/>
          </a:endParaRPr>
        </a:p>
      </dgm:t>
    </dgm:pt>
    <dgm:pt modelId="{1E3BAE36-B8CB-4B38-8704-1B5C851953E2}" type="sibTrans" cxnId="{D379D7E8-4B11-4909-836A-4285827DE622}">
      <dgm:prSet/>
      <dgm:spPr/>
      <dgm:t>
        <a:bodyPr/>
        <a:lstStyle/>
        <a:p>
          <a:endParaRPr lang="LID4096" sz="1200">
            <a:latin typeface="Arial Narrow" panose="020B0606020202030204" pitchFamily="34" charset="0"/>
          </a:endParaRPr>
        </a:p>
      </dgm:t>
    </dgm:pt>
    <dgm:pt modelId="{833AA637-34EC-4D0B-942B-1E6FED6C09B1}">
      <dgm:prSet custT="1"/>
      <dgm:spPr/>
      <dgm:t>
        <a:bodyPr/>
        <a:lstStyle/>
        <a:p>
          <a:r>
            <a:rPr lang="en-GB" sz="1400" b="1" dirty="0">
              <a:latin typeface="Arial Narrow" panose="020B0606020202030204" pitchFamily="34" charset="0"/>
            </a:rPr>
            <a:t>recurrent droughts</a:t>
          </a:r>
          <a:endParaRPr lang="en-NL" sz="1400" b="1" dirty="0">
            <a:latin typeface="Arial Narrow" panose="020B0606020202030204" pitchFamily="34" charset="0"/>
          </a:endParaRPr>
        </a:p>
      </dgm:t>
    </dgm:pt>
    <dgm:pt modelId="{75D3B5CB-4713-41B3-B89F-2179DE262BBD}" type="parTrans" cxnId="{1254FCE8-9305-434D-BA7A-2357535C5ADA}">
      <dgm:prSet/>
      <dgm:spPr/>
      <dgm:t>
        <a:bodyPr/>
        <a:lstStyle/>
        <a:p>
          <a:endParaRPr lang="LID4096" sz="1200">
            <a:latin typeface="Arial Narrow" panose="020B0606020202030204" pitchFamily="34" charset="0"/>
          </a:endParaRPr>
        </a:p>
      </dgm:t>
    </dgm:pt>
    <dgm:pt modelId="{2797AEF6-0177-4F66-85D4-5CF90D34915F}" type="sibTrans" cxnId="{1254FCE8-9305-434D-BA7A-2357535C5ADA}">
      <dgm:prSet/>
      <dgm:spPr/>
      <dgm:t>
        <a:bodyPr/>
        <a:lstStyle/>
        <a:p>
          <a:endParaRPr lang="LID4096" sz="1200">
            <a:latin typeface="Arial Narrow" panose="020B0606020202030204" pitchFamily="34" charset="0"/>
          </a:endParaRPr>
        </a:p>
      </dgm:t>
    </dgm:pt>
    <dgm:pt modelId="{41881726-B6EF-4DC4-90E9-09A6026E35C9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  <a:latin typeface="Arial Narrow" panose="020B0606020202030204" pitchFamily="34" charset="0"/>
            </a:rPr>
            <a:t>Short rainy season</a:t>
          </a:r>
        </a:p>
        <a:p>
          <a:r>
            <a:rPr lang="en-GB" b="1" dirty="0">
              <a:solidFill>
                <a:srgbClr val="FF0000"/>
              </a:solidFill>
              <a:latin typeface="Arial Narrow" panose="020B0606020202030204" pitchFamily="34" charset="0"/>
            </a:rPr>
            <a:t>High rainfall variability </a:t>
          </a:r>
          <a:endParaRPr lang="en-NL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448E78B2-ACF5-4E59-91A7-30A0B1E676C9}" type="sibTrans" cxnId="{EF1B6962-9869-434E-AB8A-E51EB729C56A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FF9C50D8-2DEA-4B25-A771-4B9FCAD3B525}" type="parTrans" cxnId="{EF1B6962-9869-434E-AB8A-E51EB729C56A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49DACD1D-1D1A-4372-8F40-BA01EC368093}" type="pres">
      <dgm:prSet presAssocID="{2E9928FF-4D76-4156-AABD-A773F8A5FA20}" presName="Name0" presStyleCnt="0">
        <dgm:presLayoutVars>
          <dgm:chMax val="7"/>
          <dgm:chPref val="5"/>
        </dgm:presLayoutVars>
      </dgm:prSet>
      <dgm:spPr/>
    </dgm:pt>
    <dgm:pt modelId="{4AED939A-2DF8-4C76-8409-581F51644640}" type="pres">
      <dgm:prSet presAssocID="{2E9928FF-4D76-4156-AABD-A773F8A5FA20}" presName="arrowNode" presStyleLbl="node1" presStyleIdx="0" presStyleCnt="1"/>
      <dgm:spPr>
        <a:solidFill>
          <a:srgbClr val="FF0000">
            <a:alpha val="90000"/>
          </a:srgbClr>
        </a:solidFill>
      </dgm:spPr>
    </dgm:pt>
    <dgm:pt modelId="{F18871E4-897F-4DD3-839D-1D37AE7474C2}" type="pres">
      <dgm:prSet presAssocID="{D296C4B9-6997-40C2-95FE-C24A947FE59C}" presName="txNode1" presStyleLbl="revTx" presStyleIdx="0" presStyleCnt="3" custScaleX="277191" custScaleY="124695">
        <dgm:presLayoutVars>
          <dgm:bulletEnabled val="1"/>
        </dgm:presLayoutVars>
      </dgm:prSet>
      <dgm:spPr/>
    </dgm:pt>
    <dgm:pt modelId="{971A83C0-BB2D-44C4-828D-1B000DE3E533}" type="pres">
      <dgm:prSet presAssocID="{833AA637-34EC-4D0B-942B-1E6FED6C09B1}" presName="txNode2" presStyleLbl="revTx" presStyleIdx="1" presStyleCnt="3" custScaleX="237163" custScaleY="121788" custLinFactY="132359" custLinFactNeighborX="-11596" custLinFactNeighborY="200000">
        <dgm:presLayoutVars>
          <dgm:bulletEnabled val="1"/>
        </dgm:presLayoutVars>
      </dgm:prSet>
      <dgm:spPr/>
    </dgm:pt>
    <dgm:pt modelId="{FB648880-399D-4BE2-91EA-E12B71E1AC4C}" type="pres">
      <dgm:prSet presAssocID="{2797AEF6-0177-4F66-85D4-5CF90D34915F}" presName="dotNode2" presStyleCnt="0"/>
      <dgm:spPr/>
    </dgm:pt>
    <dgm:pt modelId="{D9EF06B7-4426-42DC-9AE1-3B4EF64E66DB}" type="pres">
      <dgm:prSet presAssocID="{2797AEF6-0177-4F66-85D4-5CF90D34915F}" presName="dotRepeatNode" presStyleLbl="fgShp" presStyleIdx="0" presStyleCnt="1"/>
      <dgm:spPr/>
    </dgm:pt>
    <dgm:pt modelId="{18AC15B6-81E9-4EAC-88A2-6091C6CF2012}" type="pres">
      <dgm:prSet presAssocID="{41881726-B6EF-4DC4-90E9-09A6026E35C9}" presName="txNode3" presStyleLbl="revTx" presStyleIdx="2" presStyleCnt="3" custScaleX="176719" custScaleY="198404" custLinFactY="-200000" custLinFactNeighborX="74141" custLinFactNeighborY="-241141">
        <dgm:presLayoutVars>
          <dgm:bulletEnabled val="1"/>
        </dgm:presLayoutVars>
      </dgm:prSet>
      <dgm:spPr/>
    </dgm:pt>
  </dgm:ptLst>
  <dgm:cxnLst>
    <dgm:cxn modelId="{EF1B6962-9869-434E-AB8A-E51EB729C56A}" srcId="{2E9928FF-4D76-4156-AABD-A773F8A5FA20}" destId="{41881726-B6EF-4DC4-90E9-09A6026E35C9}" srcOrd="2" destOrd="0" parTransId="{FF9C50D8-2DEA-4B25-A771-4B9FCAD3B525}" sibTransId="{448E78B2-ACF5-4E59-91A7-30A0B1E676C9}"/>
    <dgm:cxn modelId="{07575967-B310-4710-B0AF-D625AF7CF9B8}" type="presOf" srcId="{D296C4B9-6997-40C2-95FE-C24A947FE59C}" destId="{F18871E4-897F-4DD3-839D-1D37AE7474C2}" srcOrd="0" destOrd="0" presId="urn:microsoft.com/office/officeart/2009/3/layout/DescendingProcess"/>
    <dgm:cxn modelId="{8DD6879B-CB4D-4DDD-B9EF-E0FB81947638}" type="presOf" srcId="{2797AEF6-0177-4F66-85D4-5CF90D34915F}" destId="{D9EF06B7-4426-42DC-9AE1-3B4EF64E66DB}" srcOrd="0" destOrd="0" presId="urn:microsoft.com/office/officeart/2009/3/layout/DescendingProcess"/>
    <dgm:cxn modelId="{79455DCE-C92F-45BC-9DC4-6505A2F22AE7}" type="presOf" srcId="{833AA637-34EC-4D0B-942B-1E6FED6C09B1}" destId="{971A83C0-BB2D-44C4-828D-1B000DE3E533}" srcOrd="0" destOrd="0" presId="urn:microsoft.com/office/officeart/2009/3/layout/DescendingProcess"/>
    <dgm:cxn modelId="{FF15C4E5-5236-4D47-B0C6-7422292DF9B0}" type="presOf" srcId="{2E9928FF-4D76-4156-AABD-A773F8A5FA20}" destId="{49DACD1D-1D1A-4372-8F40-BA01EC368093}" srcOrd="0" destOrd="0" presId="urn:microsoft.com/office/officeart/2009/3/layout/DescendingProcess"/>
    <dgm:cxn modelId="{D379D7E8-4B11-4909-836A-4285827DE622}" srcId="{2E9928FF-4D76-4156-AABD-A773F8A5FA20}" destId="{D296C4B9-6997-40C2-95FE-C24A947FE59C}" srcOrd="0" destOrd="0" parTransId="{4414BAEA-C653-4CAF-B87F-76A00490A58B}" sibTransId="{1E3BAE36-B8CB-4B38-8704-1B5C851953E2}"/>
    <dgm:cxn modelId="{1254FCE8-9305-434D-BA7A-2357535C5ADA}" srcId="{2E9928FF-4D76-4156-AABD-A773F8A5FA20}" destId="{833AA637-34EC-4D0B-942B-1E6FED6C09B1}" srcOrd="1" destOrd="0" parTransId="{75D3B5CB-4713-41B3-B89F-2179DE262BBD}" sibTransId="{2797AEF6-0177-4F66-85D4-5CF90D34915F}"/>
    <dgm:cxn modelId="{91857CFB-B989-4A60-9626-A1EC477E4D6A}" type="presOf" srcId="{41881726-B6EF-4DC4-90E9-09A6026E35C9}" destId="{18AC15B6-81E9-4EAC-88A2-6091C6CF2012}" srcOrd="0" destOrd="0" presId="urn:microsoft.com/office/officeart/2009/3/layout/DescendingProcess"/>
    <dgm:cxn modelId="{1AC5B7E2-5155-453D-81E1-DA1F07152DB6}" type="presParOf" srcId="{49DACD1D-1D1A-4372-8F40-BA01EC368093}" destId="{4AED939A-2DF8-4C76-8409-581F51644640}" srcOrd="0" destOrd="0" presId="urn:microsoft.com/office/officeart/2009/3/layout/DescendingProcess"/>
    <dgm:cxn modelId="{00ED94D4-E765-479F-B3F8-52C8DDCEA757}" type="presParOf" srcId="{49DACD1D-1D1A-4372-8F40-BA01EC368093}" destId="{F18871E4-897F-4DD3-839D-1D37AE7474C2}" srcOrd="1" destOrd="0" presId="urn:microsoft.com/office/officeart/2009/3/layout/DescendingProcess"/>
    <dgm:cxn modelId="{99743BE8-1884-41D8-8B20-3220F9E174CE}" type="presParOf" srcId="{49DACD1D-1D1A-4372-8F40-BA01EC368093}" destId="{971A83C0-BB2D-44C4-828D-1B000DE3E533}" srcOrd="2" destOrd="0" presId="urn:microsoft.com/office/officeart/2009/3/layout/DescendingProcess"/>
    <dgm:cxn modelId="{AFFD0FDD-62A4-41D3-84AE-184BBB1AE697}" type="presParOf" srcId="{49DACD1D-1D1A-4372-8F40-BA01EC368093}" destId="{FB648880-399D-4BE2-91EA-E12B71E1AC4C}" srcOrd="3" destOrd="0" presId="urn:microsoft.com/office/officeart/2009/3/layout/DescendingProcess"/>
    <dgm:cxn modelId="{C70B876A-1649-48BF-9582-B39A339327FD}" type="presParOf" srcId="{FB648880-399D-4BE2-91EA-E12B71E1AC4C}" destId="{D9EF06B7-4426-42DC-9AE1-3B4EF64E66DB}" srcOrd="0" destOrd="0" presId="urn:microsoft.com/office/officeart/2009/3/layout/DescendingProcess"/>
    <dgm:cxn modelId="{92B04F92-C8F0-4FA0-AB5D-90B04AEBB8C9}" type="presParOf" srcId="{49DACD1D-1D1A-4372-8F40-BA01EC368093}" destId="{18AC15B6-81E9-4EAC-88A2-6091C6CF2012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E4C92-699D-489B-9DAC-1F8EC6D92E2F}" type="doc">
      <dgm:prSet loTypeId="urn:microsoft.com/office/officeart/2005/8/layout/arrow4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LID4096"/>
        </a:p>
      </dgm:t>
    </dgm:pt>
    <dgm:pt modelId="{5C35FF2E-53A0-455B-A97A-8CE122398879}">
      <dgm:prSet custT="1"/>
      <dgm:spPr/>
      <dgm:t>
        <a:bodyPr/>
        <a:lstStyle/>
        <a:p>
          <a:r>
            <a:rPr lang="en-GB" sz="1400" b="1" dirty="0">
              <a:latin typeface="Arial Narrow" panose="020B0606020202030204" pitchFamily="34" charset="0"/>
            </a:rPr>
            <a:t>Food demand</a:t>
          </a:r>
          <a:endParaRPr lang="en-NL" sz="1400" b="1" dirty="0">
            <a:latin typeface="Arial Narrow" panose="020B0606020202030204" pitchFamily="34" charset="0"/>
          </a:endParaRPr>
        </a:p>
      </dgm:t>
    </dgm:pt>
    <dgm:pt modelId="{108309D1-51FF-46BD-AA31-AC35420BCBB5}" type="parTrans" cxnId="{AF197FE6-B8DA-4F57-8CDC-19760BC3C278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A33E0003-A15C-4349-A1F4-966CA91FA080}" type="sibTrans" cxnId="{AF197FE6-B8DA-4F57-8CDC-19760BC3C278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D4ABC7BC-C9FC-4C87-9CCA-054739F09962}" type="pres">
      <dgm:prSet presAssocID="{B9DE4C92-699D-489B-9DAC-1F8EC6D92E2F}" presName="compositeShape" presStyleCnt="0">
        <dgm:presLayoutVars>
          <dgm:chMax val="2"/>
          <dgm:dir/>
          <dgm:resizeHandles val="exact"/>
        </dgm:presLayoutVars>
      </dgm:prSet>
      <dgm:spPr/>
    </dgm:pt>
    <dgm:pt modelId="{EF1B23DD-9F86-4492-8CDC-FBDDE548301B}" type="pres">
      <dgm:prSet presAssocID="{5C35FF2E-53A0-455B-A97A-8CE122398879}" presName="upArrow" presStyleLbl="node1" presStyleIdx="0" presStyleCnt="1" custScaleX="43615" custScaleY="27818" custLinFactNeighborX="45285" custLinFactNeighborY="-16333"/>
      <dgm:spPr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402F5D90-ECEE-4BF0-89F3-653FC065C3B6}" type="pres">
      <dgm:prSet presAssocID="{5C35FF2E-53A0-455B-A97A-8CE122398879}" presName="upArrowText" presStyleLbl="revTx" presStyleIdx="0" presStyleCnt="1" custScaleX="105259" custLinFactNeighborX="5825" custLinFactNeighborY="3155">
        <dgm:presLayoutVars>
          <dgm:chMax val="0"/>
          <dgm:bulletEnabled val="1"/>
        </dgm:presLayoutVars>
      </dgm:prSet>
      <dgm:spPr/>
    </dgm:pt>
  </dgm:ptLst>
  <dgm:cxnLst>
    <dgm:cxn modelId="{04B0AFE2-E3CB-4851-838B-E7524E8BB5B2}" type="presOf" srcId="{5C35FF2E-53A0-455B-A97A-8CE122398879}" destId="{402F5D90-ECEE-4BF0-89F3-653FC065C3B6}" srcOrd="0" destOrd="0" presId="urn:microsoft.com/office/officeart/2005/8/layout/arrow4"/>
    <dgm:cxn modelId="{AF197FE6-B8DA-4F57-8CDC-19760BC3C278}" srcId="{B9DE4C92-699D-489B-9DAC-1F8EC6D92E2F}" destId="{5C35FF2E-53A0-455B-A97A-8CE122398879}" srcOrd="0" destOrd="0" parTransId="{108309D1-51FF-46BD-AA31-AC35420BCBB5}" sibTransId="{A33E0003-A15C-4349-A1F4-966CA91FA080}"/>
    <dgm:cxn modelId="{112947FB-D250-4164-B228-0992B1E90839}" type="presOf" srcId="{B9DE4C92-699D-489B-9DAC-1F8EC6D92E2F}" destId="{D4ABC7BC-C9FC-4C87-9CCA-054739F09962}" srcOrd="0" destOrd="0" presId="urn:microsoft.com/office/officeart/2005/8/layout/arrow4"/>
    <dgm:cxn modelId="{2B08BC90-C904-4637-BD50-0CA0726740F6}" type="presParOf" srcId="{D4ABC7BC-C9FC-4C87-9CCA-054739F09962}" destId="{EF1B23DD-9F86-4492-8CDC-FBDDE548301B}" srcOrd="0" destOrd="0" presId="urn:microsoft.com/office/officeart/2005/8/layout/arrow4"/>
    <dgm:cxn modelId="{8A5A2BE0-9D8C-4555-AAE8-BC3E6EE034D1}" type="presParOf" srcId="{D4ABC7BC-C9FC-4C87-9CCA-054739F09962}" destId="{402F5D90-ECEE-4BF0-89F3-653FC065C3B6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DE4C92-699D-489B-9DAC-1F8EC6D92E2F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5C35FF2E-53A0-455B-A97A-8CE122398879}">
      <dgm:prSet custT="1"/>
      <dgm:spPr/>
      <dgm:t>
        <a:bodyPr/>
        <a:lstStyle/>
        <a:p>
          <a:r>
            <a:rPr lang="en-GB" sz="1100" b="1" dirty="0">
              <a:latin typeface="Arial Narrow" panose="020B0606020202030204" pitchFamily="34" charset="0"/>
            </a:rPr>
            <a:t>               Geologically varied and topographically complex</a:t>
          </a:r>
        </a:p>
        <a:p>
          <a:r>
            <a:rPr lang="en-GB" sz="1100" b="1" dirty="0">
              <a:latin typeface="Arial Narrow" panose="020B0606020202030204" pitchFamily="34" charset="0"/>
            </a:rPr>
            <a:t> </a:t>
          </a:r>
          <a:endParaRPr lang="en-NL" sz="1100" b="1" dirty="0">
            <a:latin typeface="Arial Narrow" panose="020B0606020202030204" pitchFamily="34" charset="0"/>
          </a:endParaRPr>
        </a:p>
      </dgm:t>
    </dgm:pt>
    <dgm:pt modelId="{108309D1-51FF-46BD-AA31-AC35420BCBB5}" type="parTrans" cxnId="{AF197FE6-B8DA-4F57-8CDC-19760BC3C278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A33E0003-A15C-4349-A1F4-966CA91FA080}" type="sibTrans" cxnId="{AF197FE6-B8DA-4F57-8CDC-19760BC3C278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29A1AEB8-DCEF-4349-B1A9-9E8357CBEBAC}" type="pres">
      <dgm:prSet presAssocID="{B9DE4C92-699D-489B-9DAC-1F8EC6D92E2F}" presName="Name0" presStyleCnt="0">
        <dgm:presLayoutVars>
          <dgm:dir/>
          <dgm:resizeHandles val="exact"/>
        </dgm:presLayoutVars>
      </dgm:prSet>
      <dgm:spPr/>
    </dgm:pt>
    <dgm:pt modelId="{482F13B5-D3AE-423D-A08E-86E652281C48}" type="pres">
      <dgm:prSet presAssocID="{B9DE4C92-699D-489B-9DAC-1F8EC6D92E2F}" presName="arrow" presStyleLbl="bgShp" presStyleIdx="0" presStyleCnt="1" custScaleY="72691" custLinFactNeighborX="-778" custLinFactNeighborY="10986"/>
      <dgm:spPr/>
    </dgm:pt>
    <dgm:pt modelId="{C2FD88F2-EBCE-423A-B26C-D6A87A48D550}" type="pres">
      <dgm:prSet presAssocID="{B9DE4C92-699D-489B-9DAC-1F8EC6D92E2F}" presName="points" presStyleCnt="0"/>
      <dgm:spPr/>
    </dgm:pt>
    <dgm:pt modelId="{59D6B0B6-5C70-4551-9568-156E9077CE4B}" type="pres">
      <dgm:prSet presAssocID="{5C35FF2E-53A0-455B-A97A-8CE122398879}" presName="compositeA" presStyleCnt="0"/>
      <dgm:spPr/>
    </dgm:pt>
    <dgm:pt modelId="{104D053A-2182-4E56-B816-47F2B2855629}" type="pres">
      <dgm:prSet presAssocID="{5C35FF2E-53A0-455B-A97A-8CE122398879}" presName="textA" presStyleLbl="revTx" presStyleIdx="0" presStyleCnt="1">
        <dgm:presLayoutVars>
          <dgm:bulletEnabled val="1"/>
        </dgm:presLayoutVars>
      </dgm:prSet>
      <dgm:spPr/>
    </dgm:pt>
    <dgm:pt modelId="{B3527A56-569A-48FE-819F-5895D2CA94FC}" type="pres">
      <dgm:prSet presAssocID="{5C35FF2E-53A0-455B-A97A-8CE122398879}" presName="circleA" presStyleLbl="node1" presStyleIdx="0" presStyleCnt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1578441-791C-4613-8A9A-FB3A7DDC9CB1}" type="pres">
      <dgm:prSet presAssocID="{5C35FF2E-53A0-455B-A97A-8CE122398879}" presName="spaceA" presStyleCnt="0"/>
      <dgm:spPr/>
    </dgm:pt>
  </dgm:ptLst>
  <dgm:cxnLst>
    <dgm:cxn modelId="{D229794C-E970-41B9-87A3-2E4C61575F9E}" type="presOf" srcId="{B9DE4C92-699D-489B-9DAC-1F8EC6D92E2F}" destId="{29A1AEB8-DCEF-4349-B1A9-9E8357CBEBAC}" srcOrd="0" destOrd="0" presId="urn:microsoft.com/office/officeart/2005/8/layout/hProcess11"/>
    <dgm:cxn modelId="{02A247A6-C883-4D82-9E7E-E45DA12AE305}" type="presOf" srcId="{5C35FF2E-53A0-455B-A97A-8CE122398879}" destId="{104D053A-2182-4E56-B816-47F2B2855629}" srcOrd="0" destOrd="0" presId="urn:microsoft.com/office/officeart/2005/8/layout/hProcess11"/>
    <dgm:cxn modelId="{AF197FE6-B8DA-4F57-8CDC-19760BC3C278}" srcId="{B9DE4C92-699D-489B-9DAC-1F8EC6D92E2F}" destId="{5C35FF2E-53A0-455B-A97A-8CE122398879}" srcOrd="0" destOrd="0" parTransId="{108309D1-51FF-46BD-AA31-AC35420BCBB5}" sibTransId="{A33E0003-A15C-4349-A1F4-966CA91FA080}"/>
    <dgm:cxn modelId="{1E7325E1-4920-4B25-9328-3DBC22CA1C61}" type="presParOf" srcId="{29A1AEB8-DCEF-4349-B1A9-9E8357CBEBAC}" destId="{482F13B5-D3AE-423D-A08E-86E652281C48}" srcOrd="0" destOrd="0" presId="urn:microsoft.com/office/officeart/2005/8/layout/hProcess11"/>
    <dgm:cxn modelId="{2972BC53-A33D-452E-89FB-A1DA530AE485}" type="presParOf" srcId="{29A1AEB8-DCEF-4349-B1A9-9E8357CBEBAC}" destId="{C2FD88F2-EBCE-423A-B26C-D6A87A48D550}" srcOrd="1" destOrd="0" presId="urn:microsoft.com/office/officeart/2005/8/layout/hProcess11"/>
    <dgm:cxn modelId="{BCF8BF28-FAEA-404E-B8BF-52463B3171CF}" type="presParOf" srcId="{C2FD88F2-EBCE-423A-B26C-D6A87A48D550}" destId="{59D6B0B6-5C70-4551-9568-156E9077CE4B}" srcOrd="0" destOrd="0" presId="urn:microsoft.com/office/officeart/2005/8/layout/hProcess11"/>
    <dgm:cxn modelId="{3F60C15E-C8AD-4251-9A60-C6EF80DAAA75}" type="presParOf" srcId="{59D6B0B6-5C70-4551-9568-156E9077CE4B}" destId="{104D053A-2182-4E56-B816-47F2B2855629}" srcOrd="0" destOrd="0" presId="urn:microsoft.com/office/officeart/2005/8/layout/hProcess11"/>
    <dgm:cxn modelId="{ABFE8753-E900-4A2F-881F-743A7A28A6EB}" type="presParOf" srcId="{59D6B0B6-5C70-4551-9568-156E9077CE4B}" destId="{B3527A56-569A-48FE-819F-5895D2CA94FC}" srcOrd="1" destOrd="0" presId="urn:microsoft.com/office/officeart/2005/8/layout/hProcess11"/>
    <dgm:cxn modelId="{8324CCDD-BD49-402A-B7C1-8850AFEA0D78}" type="presParOf" srcId="{59D6B0B6-5C70-4551-9568-156E9077CE4B}" destId="{F1578441-791C-4613-8A9A-FB3A7DDC9C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DBCC8-BA63-48A2-AC26-1B881CF5492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48BAA4D-F6AE-48D3-AF37-FE7AFFEB2071}">
      <dgm:prSet/>
      <dgm:spPr>
        <a:gradFill rotWithShape="0">
          <a:gsLst>
            <a:gs pos="81416">
              <a:srgbClr val="00B0F0"/>
            </a:gs>
            <a:gs pos="69000">
              <a:srgbClr val="00B0F0"/>
            </a:gs>
            <a:gs pos="69000">
              <a:schemeClr val="accent5">
                <a:lumMod val="60000"/>
                <a:lumOff val="4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b="1" dirty="0">
              <a:solidFill>
                <a:schemeClr val="bg1"/>
              </a:solidFill>
              <a:latin typeface="Arial Narrow" panose="020B0606020202030204" pitchFamily="34" charset="0"/>
            </a:rPr>
            <a:t>Hydro-meteorological gauging stations installations </a:t>
          </a:r>
          <a:endParaRPr lang="en-NL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EA91A42-76E3-4461-B68F-FFD3F09A2B3A}" type="parTrans" cxnId="{6375CC77-13BA-4718-9BF3-0C8640C661D7}">
      <dgm:prSet/>
      <dgm:spPr/>
      <dgm:t>
        <a:bodyPr/>
        <a:lstStyle/>
        <a:p>
          <a:endParaRPr lang="LID4096"/>
        </a:p>
      </dgm:t>
    </dgm:pt>
    <dgm:pt modelId="{83A147C0-3656-438A-973E-205DA9B8C689}" type="sibTrans" cxnId="{6375CC77-13BA-4718-9BF3-0C8640C661D7}">
      <dgm:prSet/>
      <dgm:spPr/>
      <dgm:t>
        <a:bodyPr/>
        <a:lstStyle/>
        <a:p>
          <a:endParaRPr lang="LID4096"/>
        </a:p>
      </dgm:t>
    </dgm:pt>
    <dgm:pt modelId="{85386B0F-7089-4121-AA3D-B4056AEE1422}">
      <dgm:prSet/>
      <dgm:spPr/>
      <dgm:t>
        <a:bodyPr/>
        <a:lstStyle/>
        <a:p>
          <a:r>
            <a:rPr lang="en-GB" b="1" dirty="0">
              <a:latin typeface="Arial Narrow" panose="020B0606020202030204" pitchFamily="34" charset="0"/>
            </a:rPr>
            <a:t>Automatic weather stations</a:t>
          </a:r>
          <a:endParaRPr lang="en-NL" b="1" dirty="0">
            <a:latin typeface="Arial Narrow" panose="020B0606020202030204" pitchFamily="34" charset="0"/>
          </a:endParaRPr>
        </a:p>
      </dgm:t>
    </dgm:pt>
    <dgm:pt modelId="{2B3730B2-20D8-4B7B-AE03-386E1CD45AC2}" type="parTrans" cxnId="{7DBAD570-E2E4-4011-9783-E70C27D362B7}">
      <dgm:prSet/>
      <dgm:spPr/>
      <dgm:t>
        <a:bodyPr/>
        <a:lstStyle/>
        <a:p>
          <a:endParaRPr lang="LID4096"/>
        </a:p>
      </dgm:t>
    </dgm:pt>
    <dgm:pt modelId="{F73CB86D-7747-489B-85C2-98699DF20DBE}" type="sibTrans" cxnId="{7DBAD570-E2E4-4011-9783-E70C27D362B7}">
      <dgm:prSet/>
      <dgm:spPr/>
      <dgm:t>
        <a:bodyPr/>
        <a:lstStyle/>
        <a:p>
          <a:endParaRPr lang="LID4096"/>
        </a:p>
      </dgm:t>
    </dgm:pt>
    <dgm:pt modelId="{25A8E4E3-653F-4D10-B3B7-EA539872190D}">
      <dgm:prSet/>
      <dgm:spPr/>
      <dgm:t>
        <a:bodyPr/>
        <a:lstStyle/>
        <a:p>
          <a:r>
            <a:rPr lang="en-GB" b="1" dirty="0">
              <a:latin typeface="Arial Narrow" panose="020B0606020202030204" pitchFamily="34" charset="0"/>
            </a:rPr>
            <a:t>Groundwater loggers</a:t>
          </a:r>
          <a:endParaRPr lang="en-NL" b="1" dirty="0">
            <a:latin typeface="Arial Narrow" panose="020B0606020202030204" pitchFamily="34" charset="0"/>
          </a:endParaRPr>
        </a:p>
      </dgm:t>
    </dgm:pt>
    <dgm:pt modelId="{EC0492A6-35DF-41EB-A7C8-15F71F087C9A}" type="parTrans" cxnId="{A0FDDD00-122F-4BFF-8E7B-C7EE59FF8E42}">
      <dgm:prSet/>
      <dgm:spPr/>
      <dgm:t>
        <a:bodyPr/>
        <a:lstStyle/>
        <a:p>
          <a:endParaRPr lang="LID4096"/>
        </a:p>
      </dgm:t>
    </dgm:pt>
    <dgm:pt modelId="{9C94C2B0-D62A-42C8-9727-49D33BADC5B0}" type="sibTrans" cxnId="{A0FDDD00-122F-4BFF-8E7B-C7EE59FF8E42}">
      <dgm:prSet/>
      <dgm:spPr/>
      <dgm:t>
        <a:bodyPr/>
        <a:lstStyle/>
        <a:p>
          <a:endParaRPr lang="LID4096"/>
        </a:p>
      </dgm:t>
    </dgm:pt>
    <dgm:pt modelId="{0505DB19-BF18-4075-A7C7-E46BA570042D}">
      <dgm:prSet/>
      <dgm:spPr/>
      <dgm:t>
        <a:bodyPr/>
        <a:lstStyle/>
        <a:p>
          <a:r>
            <a:rPr lang="en-GB" b="1" dirty="0">
              <a:latin typeface="Arial Narrow" panose="020B0606020202030204" pitchFamily="34" charset="0"/>
            </a:rPr>
            <a:t>Streamflow loggers</a:t>
          </a:r>
          <a:endParaRPr lang="en-NL" b="1" dirty="0">
            <a:latin typeface="Arial Narrow" panose="020B0606020202030204" pitchFamily="34" charset="0"/>
          </a:endParaRPr>
        </a:p>
      </dgm:t>
    </dgm:pt>
    <dgm:pt modelId="{37A2256B-FA92-4E2E-AE7F-8E3865440B45}" type="parTrans" cxnId="{37948D28-3C99-4ACF-ABA4-512678AA9F28}">
      <dgm:prSet/>
      <dgm:spPr/>
      <dgm:t>
        <a:bodyPr/>
        <a:lstStyle/>
        <a:p>
          <a:endParaRPr lang="LID4096"/>
        </a:p>
      </dgm:t>
    </dgm:pt>
    <dgm:pt modelId="{80DFF064-43AB-4D68-A305-F4A1EA401B19}" type="sibTrans" cxnId="{37948D28-3C99-4ACF-ABA4-512678AA9F28}">
      <dgm:prSet/>
      <dgm:spPr/>
      <dgm:t>
        <a:bodyPr/>
        <a:lstStyle/>
        <a:p>
          <a:endParaRPr lang="LID4096"/>
        </a:p>
      </dgm:t>
    </dgm:pt>
    <dgm:pt modelId="{05A57EE2-C6C8-432A-8A36-052185BA461D}">
      <dgm:prSet/>
      <dgm:spPr>
        <a:gradFill flip="none" rotWithShape="1">
          <a:gsLst>
            <a:gs pos="74500">
              <a:srgbClr val="4ABFE7"/>
            </a:gs>
            <a:gs pos="56000">
              <a:srgbClr val="00B0F0"/>
            </a:gs>
            <a:gs pos="7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b="1" dirty="0">
              <a:latin typeface="Arial Narrow" panose="020B0606020202030204" pitchFamily="34" charset="0"/>
            </a:rPr>
            <a:t>Data downloading </a:t>
          </a:r>
          <a:endParaRPr lang="en-NL" b="1" dirty="0">
            <a:latin typeface="Arial Narrow" panose="020B0606020202030204" pitchFamily="34" charset="0"/>
          </a:endParaRPr>
        </a:p>
      </dgm:t>
    </dgm:pt>
    <dgm:pt modelId="{D1F93797-8945-42AA-A772-31F93AEF8F82}" type="parTrans" cxnId="{EA1BA2C5-DE21-4A50-A0A9-FBE2C82CB691}">
      <dgm:prSet/>
      <dgm:spPr/>
      <dgm:t>
        <a:bodyPr/>
        <a:lstStyle/>
        <a:p>
          <a:endParaRPr lang="LID4096"/>
        </a:p>
      </dgm:t>
    </dgm:pt>
    <dgm:pt modelId="{0BE901F1-8432-4DB3-AF38-4954B76D3EA1}" type="sibTrans" cxnId="{EA1BA2C5-DE21-4A50-A0A9-FBE2C82CB691}">
      <dgm:prSet/>
      <dgm:spPr/>
      <dgm:t>
        <a:bodyPr/>
        <a:lstStyle/>
        <a:p>
          <a:endParaRPr lang="LID4096"/>
        </a:p>
      </dgm:t>
    </dgm:pt>
    <dgm:pt modelId="{BDAEEBFF-1EB4-43AA-9CD7-160ED4F66472}" type="pres">
      <dgm:prSet presAssocID="{1C2DBCC8-BA63-48A2-AC26-1B881CF5492E}" presName="Name0" presStyleCnt="0">
        <dgm:presLayoutVars>
          <dgm:chMax val="7"/>
          <dgm:dir/>
          <dgm:animOne val="branch"/>
        </dgm:presLayoutVars>
      </dgm:prSet>
      <dgm:spPr/>
    </dgm:pt>
    <dgm:pt modelId="{913E1B98-2441-47CC-86EA-7B2C67000F5F}" type="pres">
      <dgm:prSet presAssocID="{C48BAA4D-F6AE-48D3-AF37-FE7AFFEB2071}" presName="parTx1" presStyleLbl="node1" presStyleIdx="0" presStyleCnt="2"/>
      <dgm:spPr/>
    </dgm:pt>
    <dgm:pt modelId="{F8A02961-80E6-42E1-8620-607CF41D4A19}" type="pres">
      <dgm:prSet presAssocID="{C48BAA4D-F6AE-48D3-AF37-FE7AFFEB2071}" presName="spPre1" presStyleCnt="0"/>
      <dgm:spPr/>
    </dgm:pt>
    <dgm:pt modelId="{A8F85432-6FDE-43F7-AB5F-0723A058728A}" type="pres">
      <dgm:prSet presAssocID="{C48BAA4D-F6AE-48D3-AF37-FE7AFFEB2071}" presName="chLin1" presStyleCnt="0"/>
      <dgm:spPr/>
    </dgm:pt>
    <dgm:pt modelId="{47142CFA-5D83-4415-BDE7-4D769538D877}" type="pres">
      <dgm:prSet presAssocID="{2B3730B2-20D8-4B7B-AE03-386E1CD45AC2}" presName="Name11" presStyleLbl="parChTrans1D1" presStyleIdx="0" presStyleCnt="12"/>
      <dgm:spPr/>
    </dgm:pt>
    <dgm:pt modelId="{13501C8F-915B-4865-AA76-A9D7F4C5C16A}" type="pres">
      <dgm:prSet presAssocID="{2B3730B2-20D8-4B7B-AE03-386E1CD45AC2}" presName="Name31" presStyleLbl="parChTrans1D1" presStyleIdx="1" presStyleCnt="12"/>
      <dgm:spPr/>
    </dgm:pt>
    <dgm:pt modelId="{08027066-63AA-4193-8993-9A3686030B53}" type="pres">
      <dgm:prSet presAssocID="{85386B0F-7089-4121-AA3D-B4056AEE1422}" presName="txAndLines1" presStyleCnt="0"/>
      <dgm:spPr/>
    </dgm:pt>
    <dgm:pt modelId="{44F8CF27-F858-4930-B89D-304080115151}" type="pres">
      <dgm:prSet presAssocID="{85386B0F-7089-4121-AA3D-B4056AEE1422}" presName="anchor1" presStyleCnt="0"/>
      <dgm:spPr/>
    </dgm:pt>
    <dgm:pt modelId="{5C1097D4-4504-4FBA-A01D-F2554C7C4A89}" type="pres">
      <dgm:prSet presAssocID="{85386B0F-7089-4121-AA3D-B4056AEE1422}" presName="backup1" presStyleCnt="0"/>
      <dgm:spPr/>
    </dgm:pt>
    <dgm:pt modelId="{BD95B059-14A3-40F1-AF78-45901FC1227B}" type="pres">
      <dgm:prSet presAssocID="{85386B0F-7089-4121-AA3D-B4056AEE1422}" presName="preLine1" presStyleLbl="parChTrans1D1" presStyleIdx="2" presStyleCnt="12"/>
      <dgm:spPr/>
    </dgm:pt>
    <dgm:pt modelId="{81517CC9-530E-4667-9BB4-C561AA0E7CF2}" type="pres">
      <dgm:prSet presAssocID="{85386B0F-7089-4121-AA3D-B4056AEE1422}" presName="desTx1" presStyleLbl="revTx" presStyleIdx="0" presStyleCnt="0">
        <dgm:presLayoutVars>
          <dgm:bulletEnabled val="1"/>
        </dgm:presLayoutVars>
      </dgm:prSet>
      <dgm:spPr/>
    </dgm:pt>
    <dgm:pt modelId="{039A46F6-86A7-4D0B-A5CA-E8428238ECF2}" type="pres">
      <dgm:prSet presAssocID="{85386B0F-7089-4121-AA3D-B4056AEE1422}" presName="postLine1" presStyleLbl="parChTrans1D1" presStyleIdx="3" presStyleCnt="12"/>
      <dgm:spPr/>
    </dgm:pt>
    <dgm:pt modelId="{E403239C-8FFD-4049-AE5A-EFE485676543}" type="pres">
      <dgm:prSet presAssocID="{EC0492A6-35DF-41EB-A7C8-15F71F087C9A}" presName="Name11" presStyleLbl="parChTrans1D1" presStyleIdx="4" presStyleCnt="12"/>
      <dgm:spPr/>
    </dgm:pt>
    <dgm:pt modelId="{859F4807-4B48-40D2-B89D-EAA87EA581D6}" type="pres">
      <dgm:prSet presAssocID="{EC0492A6-35DF-41EB-A7C8-15F71F087C9A}" presName="Name31" presStyleLbl="parChTrans1D1" presStyleIdx="5" presStyleCnt="12"/>
      <dgm:spPr/>
    </dgm:pt>
    <dgm:pt modelId="{9E68AFCA-0C7B-4CBA-A439-E59AB7AB20AB}" type="pres">
      <dgm:prSet presAssocID="{25A8E4E3-653F-4D10-B3B7-EA539872190D}" presName="txAndLines1" presStyleCnt="0"/>
      <dgm:spPr/>
    </dgm:pt>
    <dgm:pt modelId="{974273F0-B24C-475A-BED7-3D2EEBDC769B}" type="pres">
      <dgm:prSet presAssocID="{25A8E4E3-653F-4D10-B3B7-EA539872190D}" presName="anchor1" presStyleCnt="0"/>
      <dgm:spPr/>
    </dgm:pt>
    <dgm:pt modelId="{F0C6FE89-6D22-4141-A1D3-4348F158C994}" type="pres">
      <dgm:prSet presAssocID="{25A8E4E3-653F-4D10-B3B7-EA539872190D}" presName="backup1" presStyleCnt="0"/>
      <dgm:spPr/>
    </dgm:pt>
    <dgm:pt modelId="{130D8CB1-496E-44D7-BC3A-FAAAA45282F1}" type="pres">
      <dgm:prSet presAssocID="{25A8E4E3-653F-4D10-B3B7-EA539872190D}" presName="preLine1" presStyleLbl="parChTrans1D1" presStyleIdx="6" presStyleCnt="12"/>
      <dgm:spPr/>
    </dgm:pt>
    <dgm:pt modelId="{4A50AFC6-DC43-4E68-B9F5-8D996452B86A}" type="pres">
      <dgm:prSet presAssocID="{25A8E4E3-653F-4D10-B3B7-EA539872190D}" presName="desTx1" presStyleLbl="revTx" presStyleIdx="0" presStyleCnt="0">
        <dgm:presLayoutVars>
          <dgm:bulletEnabled val="1"/>
        </dgm:presLayoutVars>
      </dgm:prSet>
      <dgm:spPr/>
    </dgm:pt>
    <dgm:pt modelId="{5C4F500E-9623-4399-8FAE-537D0F06ADF2}" type="pres">
      <dgm:prSet presAssocID="{25A8E4E3-653F-4D10-B3B7-EA539872190D}" presName="postLine1" presStyleLbl="parChTrans1D1" presStyleIdx="7" presStyleCnt="12"/>
      <dgm:spPr/>
    </dgm:pt>
    <dgm:pt modelId="{6D7C3472-CE58-4C8A-8729-014E28679608}" type="pres">
      <dgm:prSet presAssocID="{37A2256B-FA92-4E2E-AE7F-8E3865440B45}" presName="Name11" presStyleLbl="parChTrans1D1" presStyleIdx="8" presStyleCnt="12"/>
      <dgm:spPr/>
    </dgm:pt>
    <dgm:pt modelId="{94243040-F18E-41E3-8876-FA541A655F8E}" type="pres">
      <dgm:prSet presAssocID="{37A2256B-FA92-4E2E-AE7F-8E3865440B45}" presName="Name31" presStyleLbl="parChTrans1D1" presStyleIdx="9" presStyleCnt="12"/>
      <dgm:spPr/>
    </dgm:pt>
    <dgm:pt modelId="{05AF0E97-56DA-4D5F-A925-6ECCFB60129B}" type="pres">
      <dgm:prSet presAssocID="{0505DB19-BF18-4075-A7C7-E46BA570042D}" presName="txAndLines1" presStyleCnt="0"/>
      <dgm:spPr/>
    </dgm:pt>
    <dgm:pt modelId="{E23F3A02-D920-4FC3-AF49-C43588A57EDE}" type="pres">
      <dgm:prSet presAssocID="{0505DB19-BF18-4075-A7C7-E46BA570042D}" presName="anchor1" presStyleCnt="0"/>
      <dgm:spPr/>
    </dgm:pt>
    <dgm:pt modelId="{DD3BC5A6-C405-455C-8C17-C4FEAE8CE0AE}" type="pres">
      <dgm:prSet presAssocID="{0505DB19-BF18-4075-A7C7-E46BA570042D}" presName="backup1" presStyleCnt="0"/>
      <dgm:spPr/>
    </dgm:pt>
    <dgm:pt modelId="{315C6902-5F64-452D-BB07-D6343CA27738}" type="pres">
      <dgm:prSet presAssocID="{0505DB19-BF18-4075-A7C7-E46BA570042D}" presName="preLine1" presStyleLbl="parChTrans1D1" presStyleIdx="10" presStyleCnt="12"/>
      <dgm:spPr/>
    </dgm:pt>
    <dgm:pt modelId="{1FFE7D3E-1414-4CEE-856B-69508716A1E9}" type="pres">
      <dgm:prSet presAssocID="{0505DB19-BF18-4075-A7C7-E46BA570042D}" presName="desTx1" presStyleLbl="revTx" presStyleIdx="0" presStyleCnt="0">
        <dgm:presLayoutVars>
          <dgm:bulletEnabled val="1"/>
        </dgm:presLayoutVars>
      </dgm:prSet>
      <dgm:spPr/>
    </dgm:pt>
    <dgm:pt modelId="{9C0C2668-DF76-4892-BD83-6B62BA4869D2}" type="pres">
      <dgm:prSet presAssocID="{0505DB19-BF18-4075-A7C7-E46BA570042D}" presName="postLine1" presStyleLbl="parChTrans1D1" presStyleIdx="11" presStyleCnt="12"/>
      <dgm:spPr/>
    </dgm:pt>
    <dgm:pt modelId="{334BB190-DFF0-47A6-B247-D671E82F14DB}" type="pres">
      <dgm:prSet presAssocID="{C48BAA4D-F6AE-48D3-AF37-FE7AFFEB2071}" presName="spPost1" presStyleCnt="0"/>
      <dgm:spPr/>
    </dgm:pt>
    <dgm:pt modelId="{3997D1CE-D4BD-47FE-8B6C-711EF0EF9C14}" type="pres">
      <dgm:prSet presAssocID="{05A57EE2-C6C8-432A-8A36-052185BA461D}" presName="parTx2" presStyleLbl="node1" presStyleIdx="1" presStyleCnt="2"/>
      <dgm:spPr/>
    </dgm:pt>
  </dgm:ptLst>
  <dgm:cxnLst>
    <dgm:cxn modelId="{A0FDDD00-122F-4BFF-8E7B-C7EE59FF8E42}" srcId="{C48BAA4D-F6AE-48D3-AF37-FE7AFFEB2071}" destId="{25A8E4E3-653F-4D10-B3B7-EA539872190D}" srcOrd="1" destOrd="0" parTransId="{EC0492A6-35DF-41EB-A7C8-15F71F087C9A}" sibTransId="{9C94C2B0-D62A-42C8-9727-49D33BADC5B0}"/>
    <dgm:cxn modelId="{5DACD207-E783-4E1E-B630-A0DF9498D3BF}" type="presOf" srcId="{1C2DBCC8-BA63-48A2-AC26-1B881CF5492E}" destId="{BDAEEBFF-1EB4-43AA-9CD7-160ED4F66472}" srcOrd="0" destOrd="0" presId="urn:microsoft.com/office/officeart/2009/3/layout/SubStepProcess"/>
    <dgm:cxn modelId="{9295FA1E-1E22-4F70-94AD-BC5A84B51C76}" type="presOf" srcId="{25A8E4E3-653F-4D10-B3B7-EA539872190D}" destId="{4A50AFC6-DC43-4E68-B9F5-8D996452B86A}" srcOrd="0" destOrd="0" presId="urn:microsoft.com/office/officeart/2009/3/layout/SubStepProcess"/>
    <dgm:cxn modelId="{37948D28-3C99-4ACF-ABA4-512678AA9F28}" srcId="{C48BAA4D-F6AE-48D3-AF37-FE7AFFEB2071}" destId="{0505DB19-BF18-4075-A7C7-E46BA570042D}" srcOrd="2" destOrd="0" parTransId="{37A2256B-FA92-4E2E-AE7F-8E3865440B45}" sibTransId="{80DFF064-43AB-4D68-A305-F4A1EA401B19}"/>
    <dgm:cxn modelId="{6CBFE639-36FB-49C8-AAC4-D77B1DD65D1C}" type="presOf" srcId="{85386B0F-7089-4121-AA3D-B4056AEE1422}" destId="{81517CC9-530E-4667-9BB4-C561AA0E7CF2}" srcOrd="0" destOrd="0" presId="urn:microsoft.com/office/officeart/2009/3/layout/SubStepProcess"/>
    <dgm:cxn modelId="{7DBAD570-E2E4-4011-9783-E70C27D362B7}" srcId="{C48BAA4D-F6AE-48D3-AF37-FE7AFFEB2071}" destId="{85386B0F-7089-4121-AA3D-B4056AEE1422}" srcOrd="0" destOrd="0" parTransId="{2B3730B2-20D8-4B7B-AE03-386E1CD45AC2}" sibTransId="{F73CB86D-7747-489B-85C2-98699DF20DBE}"/>
    <dgm:cxn modelId="{6375CC77-13BA-4718-9BF3-0C8640C661D7}" srcId="{1C2DBCC8-BA63-48A2-AC26-1B881CF5492E}" destId="{C48BAA4D-F6AE-48D3-AF37-FE7AFFEB2071}" srcOrd="0" destOrd="0" parTransId="{CEA91A42-76E3-4461-B68F-FFD3F09A2B3A}" sibTransId="{83A147C0-3656-438A-973E-205DA9B8C689}"/>
    <dgm:cxn modelId="{6069A685-98F8-4F6E-BFD5-9BB72063C386}" type="presOf" srcId="{0505DB19-BF18-4075-A7C7-E46BA570042D}" destId="{1FFE7D3E-1414-4CEE-856B-69508716A1E9}" srcOrd="0" destOrd="0" presId="urn:microsoft.com/office/officeart/2009/3/layout/SubStepProcess"/>
    <dgm:cxn modelId="{D5EA67A5-3538-4919-B955-32BA432C9A5D}" type="presOf" srcId="{C48BAA4D-F6AE-48D3-AF37-FE7AFFEB2071}" destId="{913E1B98-2441-47CC-86EA-7B2C67000F5F}" srcOrd="0" destOrd="0" presId="urn:microsoft.com/office/officeart/2009/3/layout/SubStepProcess"/>
    <dgm:cxn modelId="{EA1BA2C5-DE21-4A50-A0A9-FBE2C82CB691}" srcId="{1C2DBCC8-BA63-48A2-AC26-1B881CF5492E}" destId="{05A57EE2-C6C8-432A-8A36-052185BA461D}" srcOrd="1" destOrd="0" parTransId="{D1F93797-8945-42AA-A772-31F93AEF8F82}" sibTransId="{0BE901F1-8432-4DB3-AF38-4954B76D3EA1}"/>
    <dgm:cxn modelId="{C208DAFA-0E3C-4A87-AF92-9BBB0F97FF52}" type="presOf" srcId="{05A57EE2-C6C8-432A-8A36-052185BA461D}" destId="{3997D1CE-D4BD-47FE-8B6C-711EF0EF9C14}" srcOrd="0" destOrd="0" presId="urn:microsoft.com/office/officeart/2009/3/layout/SubStepProcess"/>
    <dgm:cxn modelId="{559C4C2F-6954-4219-8A8A-CCE30CF62EF1}" type="presParOf" srcId="{BDAEEBFF-1EB4-43AA-9CD7-160ED4F66472}" destId="{913E1B98-2441-47CC-86EA-7B2C67000F5F}" srcOrd="0" destOrd="0" presId="urn:microsoft.com/office/officeart/2009/3/layout/SubStepProcess"/>
    <dgm:cxn modelId="{BFFA5E44-7C8B-47AC-8B75-6DB667EDF710}" type="presParOf" srcId="{BDAEEBFF-1EB4-43AA-9CD7-160ED4F66472}" destId="{F8A02961-80E6-42E1-8620-607CF41D4A19}" srcOrd="1" destOrd="0" presId="urn:microsoft.com/office/officeart/2009/3/layout/SubStepProcess"/>
    <dgm:cxn modelId="{F667D0F6-D837-487E-B827-E53DEDDA296C}" type="presParOf" srcId="{BDAEEBFF-1EB4-43AA-9CD7-160ED4F66472}" destId="{A8F85432-6FDE-43F7-AB5F-0723A058728A}" srcOrd="2" destOrd="0" presId="urn:microsoft.com/office/officeart/2009/3/layout/SubStepProcess"/>
    <dgm:cxn modelId="{6EF36E8F-373B-4D82-9DAB-9FC81E674907}" type="presParOf" srcId="{A8F85432-6FDE-43F7-AB5F-0723A058728A}" destId="{47142CFA-5D83-4415-BDE7-4D769538D877}" srcOrd="0" destOrd="0" presId="urn:microsoft.com/office/officeart/2009/3/layout/SubStepProcess"/>
    <dgm:cxn modelId="{ED0A61A0-41BE-411C-A1B1-194D92DDC71D}" type="presParOf" srcId="{A8F85432-6FDE-43F7-AB5F-0723A058728A}" destId="{13501C8F-915B-4865-AA76-A9D7F4C5C16A}" srcOrd="1" destOrd="0" presId="urn:microsoft.com/office/officeart/2009/3/layout/SubStepProcess"/>
    <dgm:cxn modelId="{708F64F0-0E18-4A1C-85BD-0BD2E46F5292}" type="presParOf" srcId="{A8F85432-6FDE-43F7-AB5F-0723A058728A}" destId="{08027066-63AA-4193-8993-9A3686030B53}" srcOrd="2" destOrd="0" presId="urn:microsoft.com/office/officeart/2009/3/layout/SubStepProcess"/>
    <dgm:cxn modelId="{2218AEE9-6833-48E2-B3A1-BDAFCD06652C}" type="presParOf" srcId="{08027066-63AA-4193-8993-9A3686030B53}" destId="{44F8CF27-F858-4930-B89D-304080115151}" srcOrd="0" destOrd="0" presId="urn:microsoft.com/office/officeart/2009/3/layout/SubStepProcess"/>
    <dgm:cxn modelId="{A2099840-CCAB-4730-B42A-46CDD82710AE}" type="presParOf" srcId="{08027066-63AA-4193-8993-9A3686030B53}" destId="{5C1097D4-4504-4FBA-A01D-F2554C7C4A89}" srcOrd="1" destOrd="0" presId="urn:microsoft.com/office/officeart/2009/3/layout/SubStepProcess"/>
    <dgm:cxn modelId="{B6B50C98-65B2-488B-9C8D-6344A5CE7242}" type="presParOf" srcId="{08027066-63AA-4193-8993-9A3686030B53}" destId="{BD95B059-14A3-40F1-AF78-45901FC1227B}" srcOrd="2" destOrd="0" presId="urn:microsoft.com/office/officeart/2009/3/layout/SubStepProcess"/>
    <dgm:cxn modelId="{4B4A89CB-25CB-45D2-ADB8-928BAAC094D8}" type="presParOf" srcId="{08027066-63AA-4193-8993-9A3686030B53}" destId="{81517CC9-530E-4667-9BB4-C561AA0E7CF2}" srcOrd="3" destOrd="0" presId="urn:microsoft.com/office/officeart/2009/3/layout/SubStepProcess"/>
    <dgm:cxn modelId="{D11A5509-7B0A-47B3-BAB1-AF658ADEC2E4}" type="presParOf" srcId="{08027066-63AA-4193-8993-9A3686030B53}" destId="{039A46F6-86A7-4D0B-A5CA-E8428238ECF2}" srcOrd="4" destOrd="0" presId="urn:microsoft.com/office/officeart/2009/3/layout/SubStepProcess"/>
    <dgm:cxn modelId="{23C03291-B411-4E41-A597-1C24D215EA60}" type="presParOf" srcId="{A8F85432-6FDE-43F7-AB5F-0723A058728A}" destId="{E403239C-8FFD-4049-AE5A-EFE485676543}" srcOrd="3" destOrd="0" presId="urn:microsoft.com/office/officeart/2009/3/layout/SubStepProcess"/>
    <dgm:cxn modelId="{DEE200B1-2057-4FB5-BE48-6DCE7B853222}" type="presParOf" srcId="{A8F85432-6FDE-43F7-AB5F-0723A058728A}" destId="{859F4807-4B48-40D2-B89D-EAA87EA581D6}" srcOrd="4" destOrd="0" presId="urn:microsoft.com/office/officeart/2009/3/layout/SubStepProcess"/>
    <dgm:cxn modelId="{5322DE6D-B750-47E0-B6BE-26F5A3A36C7A}" type="presParOf" srcId="{A8F85432-6FDE-43F7-AB5F-0723A058728A}" destId="{9E68AFCA-0C7B-4CBA-A439-E59AB7AB20AB}" srcOrd="5" destOrd="0" presId="urn:microsoft.com/office/officeart/2009/3/layout/SubStepProcess"/>
    <dgm:cxn modelId="{BB1854BE-4E15-435F-A150-3C8A2911A769}" type="presParOf" srcId="{9E68AFCA-0C7B-4CBA-A439-E59AB7AB20AB}" destId="{974273F0-B24C-475A-BED7-3D2EEBDC769B}" srcOrd="0" destOrd="0" presId="urn:microsoft.com/office/officeart/2009/3/layout/SubStepProcess"/>
    <dgm:cxn modelId="{72BB5EF7-168C-4B0A-A06C-D71B969694EC}" type="presParOf" srcId="{9E68AFCA-0C7B-4CBA-A439-E59AB7AB20AB}" destId="{F0C6FE89-6D22-4141-A1D3-4348F158C994}" srcOrd="1" destOrd="0" presId="urn:microsoft.com/office/officeart/2009/3/layout/SubStepProcess"/>
    <dgm:cxn modelId="{04A3EAFA-6E95-42CF-AFD3-D2A50E8E17DB}" type="presParOf" srcId="{9E68AFCA-0C7B-4CBA-A439-E59AB7AB20AB}" destId="{130D8CB1-496E-44D7-BC3A-FAAAA45282F1}" srcOrd="2" destOrd="0" presId="urn:microsoft.com/office/officeart/2009/3/layout/SubStepProcess"/>
    <dgm:cxn modelId="{57FC3F70-7159-438D-84DE-989F10F18AB0}" type="presParOf" srcId="{9E68AFCA-0C7B-4CBA-A439-E59AB7AB20AB}" destId="{4A50AFC6-DC43-4E68-B9F5-8D996452B86A}" srcOrd="3" destOrd="0" presId="urn:microsoft.com/office/officeart/2009/3/layout/SubStepProcess"/>
    <dgm:cxn modelId="{815F3156-23ED-49AE-8D97-B8DC2CEAF976}" type="presParOf" srcId="{9E68AFCA-0C7B-4CBA-A439-E59AB7AB20AB}" destId="{5C4F500E-9623-4399-8FAE-537D0F06ADF2}" srcOrd="4" destOrd="0" presId="urn:microsoft.com/office/officeart/2009/3/layout/SubStepProcess"/>
    <dgm:cxn modelId="{6302E375-4A2F-4BD0-BEBF-97FF8EE579D6}" type="presParOf" srcId="{A8F85432-6FDE-43F7-AB5F-0723A058728A}" destId="{6D7C3472-CE58-4C8A-8729-014E28679608}" srcOrd="6" destOrd="0" presId="urn:microsoft.com/office/officeart/2009/3/layout/SubStepProcess"/>
    <dgm:cxn modelId="{56B68FC3-4D8D-49FA-BA39-DC6B64C72EF4}" type="presParOf" srcId="{A8F85432-6FDE-43F7-AB5F-0723A058728A}" destId="{94243040-F18E-41E3-8876-FA541A655F8E}" srcOrd="7" destOrd="0" presId="urn:microsoft.com/office/officeart/2009/3/layout/SubStepProcess"/>
    <dgm:cxn modelId="{07991027-6BFC-44E0-B7E3-8E38FEBD8E25}" type="presParOf" srcId="{A8F85432-6FDE-43F7-AB5F-0723A058728A}" destId="{05AF0E97-56DA-4D5F-A925-6ECCFB60129B}" srcOrd="8" destOrd="0" presId="urn:microsoft.com/office/officeart/2009/3/layout/SubStepProcess"/>
    <dgm:cxn modelId="{1F95BE90-8886-48AB-B16B-040DBFA08CF4}" type="presParOf" srcId="{05AF0E97-56DA-4D5F-A925-6ECCFB60129B}" destId="{E23F3A02-D920-4FC3-AF49-C43588A57EDE}" srcOrd="0" destOrd="0" presId="urn:microsoft.com/office/officeart/2009/3/layout/SubStepProcess"/>
    <dgm:cxn modelId="{CDBE5F4C-54AE-43FD-BD68-11C8D45BD81F}" type="presParOf" srcId="{05AF0E97-56DA-4D5F-A925-6ECCFB60129B}" destId="{DD3BC5A6-C405-455C-8C17-C4FEAE8CE0AE}" srcOrd="1" destOrd="0" presId="urn:microsoft.com/office/officeart/2009/3/layout/SubStepProcess"/>
    <dgm:cxn modelId="{5E744085-A3EF-4C77-A46A-BE217190A7F1}" type="presParOf" srcId="{05AF0E97-56DA-4D5F-A925-6ECCFB60129B}" destId="{315C6902-5F64-452D-BB07-D6343CA27738}" srcOrd="2" destOrd="0" presId="urn:microsoft.com/office/officeart/2009/3/layout/SubStepProcess"/>
    <dgm:cxn modelId="{A9FF2F0C-306D-4802-9D30-FCDE16FBB043}" type="presParOf" srcId="{05AF0E97-56DA-4D5F-A925-6ECCFB60129B}" destId="{1FFE7D3E-1414-4CEE-856B-69508716A1E9}" srcOrd="3" destOrd="0" presId="urn:microsoft.com/office/officeart/2009/3/layout/SubStepProcess"/>
    <dgm:cxn modelId="{5575A0D0-8412-4D42-9B4F-EFB58DC3C4B4}" type="presParOf" srcId="{05AF0E97-56DA-4D5F-A925-6ECCFB60129B}" destId="{9C0C2668-DF76-4892-BD83-6B62BA4869D2}" srcOrd="4" destOrd="0" presId="urn:microsoft.com/office/officeart/2009/3/layout/SubStepProcess"/>
    <dgm:cxn modelId="{C7CC0B70-159A-4CA6-8698-4FC1CEE84CC9}" type="presParOf" srcId="{BDAEEBFF-1EB4-43AA-9CD7-160ED4F66472}" destId="{334BB190-DFF0-47A6-B247-D671E82F14DB}" srcOrd="3" destOrd="0" presId="urn:microsoft.com/office/officeart/2009/3/layout/SubStepProcess"/>
    <dgm:cxn modelId="{D9F6FF5D-F7B9-474A-92B6-F50D2F1896D9}" type="presParOf" srcId="{BDAEEBFF-1EB4-43AA-9CD7-160ED4F66472}" destId="{3997D1CE-D4BD-47FE-8B6C-711EF0EF9C1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1FCA1C-7B0D-48A9-B01A-39C1E9204A4B}" type="doc">
      <dgm:prSet loTypeId="urn:microsoft.com/office/officeart/2008/layout/Increasing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653D588-3CE1-46D5-82D7-E1ED10A9F6AE}">
      <dgm:prSet/>
      <dgm:spPr/>
      <dgm:t>
        <a:bodyPr/>
        <a:lstStyle/>
        <a:p>
          <a:r>
            <a:rPr lang="en-GB" dirty="0" err="1">
              <a:latin typeface="Arial Narrow" panose="020B0606020202030204" pitchFamily="34" charset="0"/>
            </a:rPr>
            <a:t>Covid</a:t>
          </a:r>
          <a:endParaRPr lang="en-NL" dirty="0">
            <a:latin typeface="Arial Narrow" panose="020B0606020202030204" pitchFamily="34" charset="0"/>
          </a:endParaRPr>
        </a:p>
      </dgm:t>
    </dgm:pt>
    <dgm:pt modelId="{7DC07ED9-2F5B-464D-98C5-11192A0F107E}" type="parTrans" cxnId="{572A7994-3608-4C22-8A67-16618063D5E4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D23506D7-64C2-4D55-8C6F-B1A8031CA9CB}" type="sibTrans" cxnId="{572A7994-3608-4C22-8A67-16618063D5E4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80AA7CE5-55A8-4279-893C-9DE87F1CC650}">
      <dgm:prSet/>
      <dgm:spPr/>
      <dgm:t>
        <a:bodyPr/>
        <a:lstStyle/>
        <a:p>
          <a:r>
            <a:rPr lang="en-GB" dirty="0">
              <a:latin typeface="Arial Narrow" panose="020B0606020202030204" pitchFamily="34" charset="0"/>
            </a:rPr>
            <a:t>War</a:t>
          </a:r>
          <a:endParaRPr lang="en-NL" dirty="0">
            <a:latin typeface="Arial Narrow" panose="020B0606020202030204" pitchFamily="34" charset="0"/>
          </a:endParaRPr>
        </a:p>
      </dgm:t>
    </dgm:pt>
    <dgm:pt modelId="{3B546079-DE9E-4D5E-BB02-A5E78157590B}" type="parTrans" cxnId="{C4F0D64E-3B88-4EDC-8895-41F815AA99CD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D2FB9E62-25AA-4B05-AD2A-2F5FEB0A2939}" type="sibTrans" cxnId="{C4F0D64E-3B88-4EDC-8895-41F815AA99CD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2ECF5752-6191-44C1-8626-FAEAA44E7134}" type="pres">
      <dgm:prSet presAssocID="{A11FCA1C-7B0D-48A9-B01A-39C1E9204A4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F9AB754-E4AE-463C-AED1-231AD913345A}" type="pres">
      <dgm:prSet presAssocID="{A653D588-3CE1-46D5-82D7-E1ED10A9F6AE}" presName="composite" presStyleCnt="0"/>
      <dgm:spPr/>
    </dgm:pt>
    <dgm:pt modelId="{32B9BE6E-29B2-46D4-8743-98D87E13BB8F}" type="pres">
      <dgm:prSet presAssocID="{A653D588-3CE1-46D5-82D7-E1ED10A9F6AE}" presName="BackAccent" presStyleLbl="bgShp" presStyleIdx="0" presStyleCnt="2"/>
      <dgm:spPr/>
    </dgm:pt>
    <dgm:pt modelId="{57B0295A-F23F-4063-A39E-4C41A1DB8B81}" type="pres">
      <dgm:prSet presAssocID="{A653D588-3CE1-46D5-82D7-E1ED10A9F6AE}" presName="Accent" presStyleLbl="alignNode1" presStyleIdx="0" presStyleCnt="2"/>
      <dgm:spPr>
        <a:gradFill rotWithShape="0">
          <a:gsLst>
            <a:gs pos="7200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6DFF2A7F-FB82-4BC0-9C4F-C1D59AAD0AB8}" type="pres">
      <dgm:prSet presAssocID="{A653D588-3CE1-46D5-82D7-E1ED10A9F6AE}" presName="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11810D6-5ECD-4429-B08A-7EC1A56B2CB3}" type="pres">
      <dgm:prSet presAssocID="{A653D588-3CE1-46D5-82D7-E1ED10A9F6AE}" presName="Paren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184D7361-68E0-4EDE-876C-41DC8928DD5A}" type="pres">
      <dgm:prSet presAssocID="{D23506D7-64C2-4D55-8C6F-B1A8031CA9CB}" presName="sibTrans" presStyleCnt="0"/>
      <dgm:spPr/>
    </dgm:pt>
    <dgm:pt modelId="{5C902EE4-9C6E-4E38-A3A4-588EAD7F321D}" type="pres">
      <dgm:prSet presAssocID="{80AA7CE5-55A8-4279-893C-9DE87F1CC650}" presName="composite" presStyleCnt="0"/>
      <dgm:spPr/>
    </dgm:pt>
    <dgm:pt modelId="{A3655619-875E-4238-B8F5-465C50644160}" type="pres">
      <dgm:prSet presAssocID="{80AA7CE5-55A8-4279-893C-9DE87F1CC650}" presName="BackAccent" presStyleLbl="bgShp" presStyleIdx="1" presStyleCnt="2"/>
      <dgm:spPr/>
    </dgm:pt>
    <dgm:pt modelId="{B3313D32-C675-4CAE-ADB0-CAC6FAD84D5A}" type="pres">
      <dgm:prSet presAssocID="{80AA7CE5-55A8-4279-893C-9DE87F1CC650}" presName="Accent" presStyleLbl="alignNode1" presStyleIdx="1" presStyleCnt="2"/>
      <dgm:spPr>
        <a:gradFill rotWithShape="0">
          <a:gsLst>
            <a:gs pos="7700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>
          <a:solidFill>
            <a:srgbClr val="C00000"/>
          </a:solidFill>
        </a:ln>
      </dgm:spPr>
    </dgm:pt>
    <dgm:pt modelId="{92FB1788-03B9-4DB6-ACBE-65D7AC22D4BC}" type="pres">
      <dgm:prSet presAssocID="{80AA7CE5-55A8-4279-893C-9DE87F1CC650}" presName="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2FAB6FB-80FD-4AB0-AAB2-6C091E0B85F7}" type="pres">
      <dgm:prSet presAssocID="{80AA7CE5-55A8-4279-893C-9DE87F1CC650}" presName="Parent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7932FD67-9975-400E-AD0C-71BC5DB813A8}" type="presOf" srcId="{80AA7CE5-55A8-4279-893C-9DE87F1CC650}" destId="{D2FAB6FB-80FD-4AB0-AAB2-6C091E0B85F7}" srcOrd="0" destOrd="0" presId="urn:microsoft.com/office/officeart/2008/layout/IncreasingCircleProcess"/>
    <dgm:cxn modelId="{C4F0D64E-3B88-4EDC-8895-41F815AA99CD}" srcId="{A11FCA1C-7B0D-48A9-B01A-39C1E9204A4B}" destId="{80AA7CE5-55A8-4279-893C-9DE87F1CC650}" srcOrd="1" destOrd="0" parTransId="{3B546079-DE9E-4D5E-BB02-A5E78157590B}" sibTransId="{D2FB9E62-25AA-4B05-AD2A-2F5FEB0A2939}"/>
    <dgm:cxn modelId="{07A84A51-BF5F-4DFE-A7E3-51E6AA3C3761}" type="presOf" srcId="{A11FCA1C-7B0D-48A9-B01A-39C1E9204A4B}" destId="{2ECF5752-6191-44C1-8626-FAEAA44E7134}" srcOrd="0" destOrd="0" presId="urn:microsoft.com/office/officeart/2008/layout/IncreasingCircleProcess"/>
    <dgm:cxn modelId="{572A7994-3608-4C22-8A67-16618063D5E4}" srcId="{A11FCA1C-7B0D-48A9-B01A-39C1E9204A4B}" destId="{A653D588-3CE1-46D5-82D7-E1ED10A9F6AE}" srcOrd="0" destOrd="0" parTransId="{7DC07ED9-2F5B-464D-98C5-11192A0F107E}" sibTransId="{D23506D7-64C2-4D55-8C6F-B1A8031CA9CB}"/>
    <dgm:cxn modelId="{6489BAC7-CB66-4546-BE39-19A2B3DAE809}" type="presOf" srcId="{A653D588-3CE1-46D5-82D7-E1ED10A9F6AE}" destId="{C11810D6-5ECD-4429-B08A-7EC1A56B2CB3}" srcOrd="0" destOrd="0" presId="urn:microsoft.com/office/officeart/2008/layout/IncreasingCircleProcess"/>
    <dgm:cxn modelId="{124BEC67-8AF8-4A75-A3A4-E3E6DBECD15E}" type="presParOf" srcId="{2ECF5752-6191-44C1-8626-FAEAA44E7134}" destId="{EF9AB754-E4AE-463C-AED1-231AD913345A}" srcOrd="0" destOrd="0" presId="urn:microsoft.com/office/officeart/2008/layout/IncreasingCircleProcess"/>
    <dgm:cxn modelId="{D6AA77D2-F5F0-4F91-B7E2-05FC4BE08A51}" type="presParOf" srcId="{EF9AB754-E4AE-463C-AED1-231AD913345A}" destId="{32B9BE6E-29B2-46D4-8743-98D87E13BB8F}" srcOrd="0" destOrd="0" presId="urn:microsoft.com/office/officeart/2008/layout/IncreasingCircleProcess"/>
    <dgm:cxn modelId="{4C2C4307-3A6F-4C61-8239-C1FE1C5272CC}" type="presParOf" srcId="{EF9AB754-E4AE-463C-AED1-231AD913345A}" destId="{57B0295A-F23F-4063-A39E-4C41A1DB8B81}" srcOrd="1" destOrd="0" presId="urn:microsoft.com/office/officeart/2008/layout/IncreasingCircleProcess"/>
    <dgm:cxn modelId="{1772A286-24F4-4329-B5CA-8E96E5A3A1C3}" type="presParOf" srcId="{EF9AB754-E4AE-463C-AED1-231AD913345A}" destId="{6DFF2A7F-FB82-4BC0-9C4F-C1D59AAD0AB8}" srcOrd="2" destOrd="0" presId="urn:microsoft.com/office/officeart/2008/layout/IncreasingCircleProcess"/>
    <dgm:cxn modelId="{D90754E3-9E95-4462-ADA7-6B1A17DC38A7}" type="presParOf" srcId="{EF9AB754-E4AE-463C-AED1-231AD913345A}" destId="{C11810D6-5ECD-4429-B08A-7EC1A56B2CB3}" srcOrd="3" destOrd="0" presId="urn:microsoft.com/office/officeart/2008/layout/IncreasingCircleProcess"/>
    <dgm:cxn modelId="{1757E734-E5DD-420C-AB3B-BEAB5D6C5152}" type="presParOf" srcId="{2ECF5752-6191-44C1-8626-FAEAA44E7134}" destId="{184D7361-68E0-4EDE-876C-41DC8928DD5A}" srcOrd="1" destOrd="0" presId="urn:microsoft.com/office/officeart/2008/layout/IncreasingCircleProcess"/>
    <dgm:cxn modelId="{8C09E78F-668B-4EB1-86D8-4E208B8170E4}" type="presParOf" srcId="{2ECF5752-6191-44C1-8626-FAEAA44E7134}" destId="{5C902EE4-9C6E-4E38-A3A4-588EAD7F321D}" srcOrd="2" destOrd="0" presId="urn:microsoft.com/office/officeart/2008/layout/IncreasingCircleProcess"/>
    <dgm:cxn modelId="{4982CF18-6E1C-48D2-AE7F-4B4175AA5346}" type="presParOf" srcId="{5C902EE4-9C6E-4E38-A3A4-588EAD7F321D}" destId="{A3655619-875E-4238-B8F5-465C50644160}" srcOrd="0" destOrd="0" presId="urn:microsoft.com/office/officeart/2008/layout/IncreasingCircleProcess"/>
    <dgm:cxn modelId="{B26ED991-2F13-44DA-B9E4-FE4EFDE371AA}" type="presParOf" srcId="{5C902EE4-9C6E-4E38-A3A4-588EAD7F321D}" destId="{B3313D32-C675-4CAE-ADB0-CAC6FAD84D5A}" srcOrd="1" destOrd="0" presId="urn:microsoft.com/office/officeart/2008/layout/IncreasingCircleProcess"/>
    <dgm:cxn modelId="{74D00217-4F3E-49FC-AF41-30D3A1012E67}" type="presParOf" srcId="{5C902EE4-9C6E-4E38-A3A4-588EAD7F321D}" destId="{92FB1788-03B9-4DB6-ACBE-65D7AC22D4BC}" srcOrd="2" destOrd="0" presId="urn:microsoft.com/office/officeart/2008/layout/IncreasingCircleProcess"/>
    <dgm:cxn modelId="{6A1ADC2F-5170-4290-B32B-E5ADFF93A432}" type="presParOf" srcId="{5C902EE4-9C6E-4E38-A3A4-588EAD7F321D}" destId="{D2FAB6FB-80FD-4AB0-AAB2-6C091E0B85F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413524-75B3-49FE-B952-FF9E90B59D0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B1F56BB6-1BC6-492A-94C8-D31BD123ED0D}">
      <dgm:prSet/>
      <dgm:spPr/>
      <dgm:t>
        <a:bodyPr/>
        <a:lstStyle/>
        <a:p>
          <a:r>
            <a:rPr lang="en-GB" dirty="0">
              <a:latin typeface="Arial Narrow" panose="020B0606020202030204" pitchFamily="34" charset="0"/>
            </a:rPr>
            <a:t>Plan</a:t>
          </a:r>
          <a:endParaRPr lang="en-NL" dirty="0">
            <a:latin typeface="Arial Narrow" panose="020B0606020202030204" pitchFamily="34" charset="0"/>
          </a:endParaRPr>
        </a:p>
      </dgm:t>
    </dgm:pt>
    <dgm:pt modelId="{705D34EA-E6B5-42FF-874C-BAD309003A4A}" type="parTrans" cxnId="{0EAB1CEC-3161-44D9-8170-7CA670632A66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AD2442BD-77A1-44C5-BF50-7C7E6E8AD6A0}" type="sibTrans" cxnId="{0EAB1CEC-3161-44D9-8170-7CA670632A66}">
      <dgm:prSet/>
      <dgm:spPr/>
      <dgm:t>
        <a:bodyPr/>
        <a:lstStyle/>
        <a:p>
          <a:endParaRPr lang="LID4096">
            <a:latin typeface="Arial Narrow" panose="020B0606020202030204" pitchFamily="34" charset="0"/>
          </a:endParaRPr>
        </a:p>
      </dgm:t>
    </dgm:pt>
    <dgm:pt modelId="{662FB15D-87CC-41A8-B163-029D24056C45}" type="pres">
      <dgm:prSet presAssocID="{7A413524-75B3-49FE-B952-FF9E90B59D08}" presName="Name0" presStyleCnt="0">
        <dgm:presLayoutVars>
          <dgm:dir/>
          <dgm:animOne val="branch"/>
          <dgm:animLvl val="lvl"/>
        </dgm:presLayoutVars>
      </dgm:prSet>
      <dgm:spPr/>
    </dgm:pt>
    <dgm:pt modelId="{4C67894A-4B9D-42D4-B70C-CA4FF6BA785B}" type="pres">
      <dgm:prSet presAssocID="{B1F56BB6-1BC6-492A-94C8-D31BD123ED0D}" presName="chaos" presStyleCnt="0"/>
      <dgm:spPr/>
    </dgm:pt>
    <dgm:pt modelId="{D78AB9D7-5D0E-4914-86E8-57407F240639}" type="pres">
      <dgm:prSet presAssocID="{B1F56BB6-1BC6-492A-94C8-D31BD123ED0D}" presName="parTx1" presStyleLbl="revTx" presStyleIdx="0" presStyleCnt="1" custLinFactNeighborX="-1896" custLinFactNeighborY="-12306"/>
      <dgm:spPr/>
    </dgm:pt>
    <dgm:pt modelId="{AF8FE7DE-B4C0-4CE6-B167-767ECEDDEA5F}" type="pres">
      <dgm:prSet presAssocID="{B1F56BB6-1BC6-492A-94C8-D31BD123ED0D}" presName="c1" presStyleLbl="node1" presStyleIdx="0" presStyleCnt="18"/>
      <dgm:spPr/>
    </dgm:pt>
    <dgm:pt modelId="{99238C09-30D7-499D-B3BB-48C7A00179C4}" type="pres">
      <dgm:prSet presAssocID="{B1F56BB6-1BC6-492A-94C8-D31BD123ED0D}" presName="c2" presStyleLbl="node1" presStyleIdx="1" presStyleCnt="18"/>
      <dgm:spPr/>
    </dgm:pt>
    <dgm:pt modelId="{76FEA4D0-2B19-4BB9-B865-B233B192AF7C}" type="pres">
      <dgm:prSet presAssocID="{B1F56BB6-1BC6-492A-94C8-D31BD123ED0D}" presName="c3" presStyleLbl="node1" presStyleIdx="2" presStyleCnt="18" custLinFactNeighborX="12002" custLinFactNeighborY="19884"/>
      <dgm:spPr/>
    </dgm:pt>
    <dgm:pt modelId="{EF34D70C-B134-4A13-97FE-46775A68822F}" type="pres">
      <dgm:prSet presAssocID="{B1F56BB6-1BC6-492A-94C8-D31BD123ED0D}" presName="c4" presStyleLbl="node1" presStyleIdx="3" presStyleCnt="18"/>
      <dgm:spPr/>
    </dgm:pt>
    <dgm:pt modelId="{7127DBD5-DC24-4437-90A0-18040B6EA59B}" type="pres">
      <dgm:prSet presAssocID="{B1F56BB6-1BC6-492A-94C8-D31BD123ED0D}" presName="c5" presStyleLbl="node1" presStyleIdx="4" presStyleCnt="18"/>
      <dgm:spPr/>
    </dgm:pt>
    <dgm:pt modelId="{C839B82F-9A8D-4D6C-A8A5-43E4B5893097}" type="pres">
      <dgm:prSet presAssocID="{B1F56BB6-1BC6-492A-94C8-D31BD123ED0D}" presName="c6" presStyleLbl="node1" presStyleIdx="5" presStyleCnt="18"/>
      <dgm:spPr/>
    </dgm:pt>
    <dgm:pt modelId="{DE32261B-14F7-430D-B5E2-F4A2F4B4C75B}" type="pres">
      <dgm:prSet presAssocID="{B1F56BB6-1BC6-492A-94C8-D31BD123ED0D}" presName="c7" presStyleLbl="node1" presStyleIdx="6" presStyleCnt="18"/>
      <dgm:spPr/>
    </dgm:pt>
    <dgm:pt modelId="{C399C6D5-2031-4294-BDD1-0B14F812E9E7}" type="pres">
      <dgm:prSet presAssocID="{B1F56BB6-1BC6-492A-94C8-D31BD123ED0D}" presName="c8" presStyleLbl="node1" presStyleIdx="7" presStyleCnt="18"/>
      <dgm:spPr/>
    </dgm:pt>
    <dgm:pt modelId="{84AEE86E-CB82-4233-A9D4-3D20EDD68D5D}" type="pres">
      <dgm:prSet presAssocID="{B1F56BB6-1BC6-492A-94C8-D31BD123ED0D}" presName="c9" presStyleLbl="node1" presStyleIdx="8" presStyleCnt="18"/>
      <dgm:spPr/>
    </dgm:pt>
    <dgm:pt modelId="{D11C4287-1AA7-43D8-A032-FE0338387E39}" type="pres">
      <dgm:prSet presAssocID="{B1F56BB6-1BC6-492A-94C8-D31BD123ED0D}" presName="c10" presStyleLbl="node1" presStyleIdx="9" presStyleCnt="18"/>
      <dgm:spPr/>
    </dgm:pt>
    <dgm:pt modelId="{E3A93A17-04A5-4D52-9FB2-F2B7B053A8B3}" type="pres">
      <dgm:prSet presAssocID="{B1F56BB6-1BC6-492A-94C8-D31BD123ED0D}" presName="c11" presStyleLbl="node1" presStyleIdx="10" presStyleCnt="18"/>
      <dgm:spPr/>
    </dgm:pt>
    <dgm:pt modelId="{02F094B0-C76A-4C89-AF42-450CCF92915E}" type="pres">
      <dgm:prSet presAssocID="{B1F56BB6-1BC6-492A-94C8-D31BD123ED0D}" presName="c12" presStyleLbl="node1" presStyleIdx="11" presStyleCnt="18"/>
      <dgm:spPr/>
    </dgm:pt>
    <dgm:pt modelId="{D13C5AED-2ADA-43FF-A7D5-B9BE76C5B85F}" type="pres">
      <dgm:prSet presAssocID="{B1F56BB6-1BC6-492A-94C8-D31BD123ED0D}" presName="c13" presStyleLbl="node1" presStyleIdx="12" presStyleCnt="18"/>
      <dgm:spPr/>
    </dgm:pt>
    <dgm:pt modelId="{696671B9-6D38-4939-BD80-6E35FEC82779}" type="pres">
      <dgm:prSet presAssocID="{B1F56BB6-1BC6-492A-94C8-D31BD123ED0D}" presName="c14" presStyleLbl="node1" presStyleIdx="13" presStyleCnt="18"/>
      <dgm:spPr/>
    </dgm:pt>
    <dgm:pt modelId="{1F1F7C1F-E887-46C2-BD47-C5A59CD9B4E6}" type="pres">
      <dgm:prSet presAssocID="{B1F56BB6-1BC6-492A-94C8-D31BD123ED0D}" presName="c15" presStyleLbl="node1" presStyleIdx="14" presStyleCnt="18"/>
      <dgm:spPr/>
    </dgm:pt>
    <dgm:pt modelId="{0316AA1E-70FD-4E6C-87DB-B1FFCD7B28FC}" type="pres">
      <dgm:prSet presAssocID="{B1F56BB6-1BC6-492A-94C8-D31BD123ED0D}" presName="c16" presStyleLbl="node1" presStyleIdx="15" presStyleCnt="18"/>
      <dgm:spPr/>
    </dgm:pt>
    <dgm:pt modelId="{9A7713DE-FC0C-4F5B-8EE7-31FAF9F56C71}" type="pres">
      <dgm:prSet presAssocID="{B1F56BB6-1BC6-492A-94C8-D31BD123ED0D}" presName="c17" presStyleLbl="node1" presStyleIdx="16" presStyleCnt="18"/>
      <dgm:spPr/>
    </dgm:pt>
    <dgm:pt modelId="{960B909B-E269-4ABA-BAC6-A44D4E2A52C3}" type="pres">
      <dgm:prSet presAssocID="{B1F56BB6-1BC6-492A-94C8-D31BD123ED0D}" presName="c18" presStyleLbl="node1" presStyleIdx="17" presStyleCnt="18"/>
      <dgm:spPr/>
    </dgm:pt>
  </dgm:ptLst>
  <dgm:cxnLst>
    <dgm:cxn modelId="{DAB8E79D-9CF3-4C10-9380-CD507CCBA5AE}" type="presOf" srcId="{7A413524-75B3-49FE-B952-FF9E90B59D08}" destId="{662FB15D-87CC-41A8-B163-029D24056C45}" srcOrd="0" destOrd="0" presId="urn:microsoft.com/office/officeart/2009/3/layout/RandomtoResultProcess"/>
    <dgm:cxn modelId="{8C471EE9-4C33-4038-B839-56E0C2B60715}" type="presOf" srcId="{B1F56BB6-1BC6-492A-94C8-D31BD123ED0D}" destId="{D78AB9D7-5D0E-4914-86E8-57407F240639}" srcOrd="0" destOrd="0" presId="urn:microsoft.com/office/officeart/2009/3/layout/RandomtoResultProcess"/>
    <dgm:cxn modelId="{0EAB1CEC-3161-44D9-8170-7CA670632A66}" srcId="{7A413524-75B3-49FE-B952-FF9E90B59D08}" destId="{B1F56BB6-1BC6-492A-94C8-D31BD123ED0D}" srcOrd="0" destOrd="0" parTransId="{705D34EA-E6B5-42FF-874C-BAD309003A4A}" sibTransId="{AD2442BD-77A1-44C5-BF50-7C7E6E8AD6A0}"/>
    <dgm:cxn modelId="{858147D3-77A7-407C-B99D-F2639976A49A}" type="presParOf" srcId="{662FB15D-87CC-41A8-B163-029D24056C45}" destId="{4C67894A-4B9D-42D4-B70C-CA4FF6BA785B}" srcOrd="0" destOrd="0" presId="urn:microsoft.com/office/officeart/2009/3/layout/RandomtoResultProcess"/>
    <dgm:cxn modelId="{B3F519DA-24F4-43CB-8C66-13693A9E5737}" type="presParOf" srcId="{4C67894A-4B9D-42D4-B70C-CA4FF6BA785B}" destId="{D78AB9D7-5D0E-4914-86E8-57407F240639}" srcOrd="0" destOrd="0" presId="urn:microsoft.com/office/officeart/2009/3/layout/RandomtoResultProcess"/>
    <dgm:cxn modelId="{CAD2969A-FE07-4A9A-88FD-9FB2C5B87AE7}" type="presParOf" srcId="{4C67894A-4B9D-42D4-B70C-CA4FF6BA785B}" destId="{AF8FE7DE-B4C0-4CE6-B167-767ECEDDEA5F}" srcOrd="1" destOrd="0" presId="urn:microsoft.com/office/officeart/2009/3/layout/RandomtoResultProcess"/>
    <dgm:cxn modelId="{4FB74051-BC43-4A50-AC21-749CE60B341B}" type="presParOf" srcId="{4C67894A-4B9D-42D4-B70C-CA4FF6BA785B}" destId="{99238C09-30D7-499D-B3BB-48C7A00179C4}" srcOrd="2" destOrd="0" presId="urn:microsoft.com/office/officeart/2009/3/layout/RandomtoResultProcess"/>
    <dgm:cxn modelId="{F69CBA4D-4A48-4842-A00E-A81B7DF41BF7}" type="presParOf" srcId="{4C67894A-4B9D-42D4-B70C-CA4FF6BA785B}" destId="{76FEA4D0-2B19-4BB9-B865-B233B192AF7C}" srcOrd="3" destOrd="0" presId="urn:microsoft.com/office/officeart/2009/3/layout/RandomtoResultProcess"/>
    <dgm:cxn modelId="{53F6A3B7-83E2-407F-8F71-3B0F3CE5E4E2}" type="presParOf" srcId="{4C67894A-4B9D-42D4-B70C-CA4FF6BA785B}" destId="{EF34D70C-B134-4A13-97FE-46775A68822F}" srcOrd="4" destOrd="0" presId="urn:microsoft.com/office/officeart/2009/3/layout/RandomtoResultProcess"/>
    <dgm:cxn modelId="{BA7E70BE-5FB7-499C-8618-CF483A3AEF43}" type="presParOf" srcId="{4C67894A-4B9D-42D4-B70C-CA4FF6BA785B}" destId="{7127DBD5-DC24-4437-90A0-18040B6EA59B}" srcOrd="5" destOrd="0" presId="urn:microsoft.com/office/officeart/2009/3/layout/RandomtoResultProcess"/>
    <dgm:cxn modelId="{19BD0AD3-82D1-4F51-B6C7-153D4366B190}" type="presParOf" srcId="{4C67894A-4B9D-42D4-B70C-CA4FF6BA785B}" destId="{C839B82F-9A8D-4D6C-A8A5-43E4B5893097}" srcOrd="6" destOrd="0" presId="urn:microsoft.com/office/officeart/2009/3/layout/RandomtoResultProcess"/>
    <dgm:cxn modelId="{2CD8EB24-451A-45E8-8A82-F3BE819550A4}" type="presParOf" srcId="{4C67894A-4B9D-42D4-B70C-CA4FF6BA785B}" destId="{DE32261B-14F7-430D-B5E2-F4A2F4B4C75B}" srcOrd="7" destOrd="0" presId="urn:microsoft.com/office/officeart/2009/3/layout/RandomtoResultProcess"/>
    <dgm:cxn modelId="{C9971FDE-EEE0-4294-B46D-B53C293B857D}" type="presParOf" srcId="{4C67894A-4B9D-42D4-B70C-CA4FF6BA785B}" destId="{C399C6D5-2031-4294-BDD1-0B14F812E9E7}" srcOrd="8" destOrd="0" presId="urn:microsoft.com/office/officeart/2009/3/layout/RandomtoResultProcess"/>
    <dgm:cxn modelId="{1DA301E5-5663-4F28-A84C-29AA40060FDF}" type="presParOf" srcId="{4C67894A-4B9D-42D4-B70C-CA4FF6BA785B}" destId="{84AEE86E-CB82-4233-A9D4-3D20EDD68D5D}" srcOrd="9" destOrd="0" presId="urn:microsoft.com/office/officeart/2009/3/layout/RandomtoResultProcess"/>
    <dgm:cxn modelId="{B1C28C55-34EB-4FDC-BC05-E4481004F340}" type="presParOf" srcId="{4C67894A-4B9D-42D4-B70C-CA4FF6BA785B}" destId="{D11C4287-1AA7-43D8-A032-FE0338387E39}" srcOrd="10" destOrd="0" presId="urn:microsoft.com/office/officeart/2009/3/layout/RandomtoResultProcess"/>
    <dgm:cxn modelId="{A251AD94-5DF3-4857-A000-D530A3BA687E}" type="presParOf" srcId="{4C67894A-4B9D-42D4-B70C-CA4FF6BA785B}" destId="{E3A93A17-04A5-4D52-9FB2-F2B7B053A8B3}" srcOrd="11" destOrd="0" presId="urn:microsoft.com/office/officeart/2009/3/layout/RandomtoResultProcess"/>
    <dgm:cxn modelId="{F75A635D-F8E6-4302-BCF8-FDCF743036CC}" type="presParOf" srcId="{4C67894A-4B9D-42D4-B70C-CA4FF6BA785B}" destId="{02F094B0-C76A-4C89-AF42-450CCF92915E}" srcOrd="12" destOrd="0" presId="urn:microsoft.com/office/officeart/2009/3/layout/RandomtoResultProcess"/>
    <dgm:cxn modelId="{90BB3AA3-A712-4014-9872-7CC0B753DFB7}" type="presParOf" srcId="{4C67894A-4B9D-42D4-B70C-CA4FF6BA785B}" destId="{D13C5AED-2ADA-43FF-A7D5-B9BE76C5B85F}" srcOrd="13" destOrd="0" presId="urn:microsoft.com/office/officeart/2009/3/layout/RandomtoResultProcess"/>
    <dgm:cxn modelId="{F43D2759-5921-4CBB-8A48-C02D55A7BB5E}" type="presParOf" srcId="{4C67894A-4B9D-42D4-B70C-CA4FF6BA785B}" destId="{696671B9-6D38-4939-BD80-6E35FEC82779}" srcOrd="14" destOrd="0" presId="urn:microsoft.com/office/officeart/2009/3/layout/RandomtoResultProcess"/>
    <dgm:cxn modelId="{D7C9D2CE-C597-4F7C-8153-72E22A5F8DB9}" type="presParOf" srcId="{4C67894A-4B9D-42D4-B70C-CA4FF6BA785B}" destId="{1F1F7C1F-E887-46C2-BD47-C5A59CD9B4E6}" srcOrd="15" destOrd="0" presId="urn:microsoft.com/office/officeart/2009/3/layout/RandomtoResultProcess"/>
    <dgm:cxn modelId="{00B454CE-0A1A-4210-94CC-1C4903AF67C6}" type="presParOf" srcId="{4C67894A-4B9D-42D4-B70C-CA4FF6BA785B}" destId="{0316AA1E-70FD-4E6C-87DB-B1FFCD7B28FC}" srcOrd="16" destOrd="0" presId="urn:microsoft.com/office/officeart/2009/3/layout/RandomtoResultProcess"/>
    <dgm:cxn modelId="{2CDD4D20-AE0F-4511-8C4D-EA08B9FE4EE9}" type="presParOf" srcId="{4C67894A-4B9D-42D4-B70C-CA4FF6BA785B}" destId="{9A7713DE-FC0C-4F5B-8EE7-31FAF9F56C71}" srcOrd="17" destOrd="0" presId="urn:microsoft.com/office/officeart/2009/3/layout/RandomtoResultProcess"/>
    <dgm:cxn modelId="{C61FF818-4AFD-4189-8789-BBCB4F834C52}" type="presParOf" srcId="{4C67894A-4B9D-42D4-B70C-CA4FF6BA785B}" destId="{960B909B-E269-4ABA-BAC6-A44D4E2A52C3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7D48-B32A-4F58-B5F8-4CFE2FF0FB91}">
      <dsp:nvSpPr>
        <dsp:cNvPr id="0" name=""/>
        <dsp:cNvSpPr/>
      </dsp:nvSpPr>
      <dsp:spPr>
        <a:xfrm rot="21300000">
          <a:off x="8590" y="527827"/>
          <a:ext cx="4088544" cy="375639"/>
        </a:xfrm>
        <a:prstGeom prst="mathMinus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C261A-B9DC-49F2-9B9D-93E35BA0B085}">
      <dsp:nvSpPr>
        <dsp:cNvPr id="0" name=""/>
        <dsp:cNvSpPr/>
      </dsp:nvSpPr>
      <dsp:spPr>
        <a:xfrm>
          <a:off x="456764" y="285531"/>
          <a:ext cx="448702" cy="299664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74B7A-1AAB-455E-9615-A1CBF1722F0B}">
      <dsp:nvSpPr>
        <dsp:cNvPr id="0" name=""/>
        <dsp:cNvSpPr/>
      </dsp:nvSpPr>
      <dsp:spPr>
        <a:xfrm>
          <a:off x="854904" y="111026"/>
          <a:ext cx="2979443" cy="76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arrow" panose="020B0606020202030204" pitchFamily="34" charset="0"/>
            </a:rPr>
            <a:t>Wells are getting dry</a:t>
          </a:r>
          <a:endParaRPr lang="en-NL" sz="1400" b="1" kern="1200" dirty="0">
            <a:latin typeface="Arial Narrow" panose="020B0606020202030204" pitchFamily="34" charset="0"/>
          </a:endParaRPr>
        </a:p>
      </dsp:txBody>
      <dsp:txXfrm>
        <a:off x="854904" y="111026"/>
        <a:ext cx="2979443" cy="767077"/>
      </dsp:txXfrm>
    </dsp:sp>
    <dsp:sp modelId="{BB6D5B52-CAFA-4E0A-98E0-C75160DF51EC}">
      <dsp:nvSpPr>
        <dsp:cNvPr id="0" name=""/>
        <dsp:cNvSpPr/>
      </dsp:nvSpPr>
      <dsp:spPr>
        <a:xfrm>
          <a:off x="570381" y="855602"/>
          <a:ext cx="470774" cy="368993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BDD09-E315-47F1-9667-1DA211898CD5}">
      <dsp:nvSpPr>
        <dsp:cNvPr id="0" name=""/>
        <dsp:cNvSpPr/>
      </dsp:nvSpPr>
      <dsp:spPr>
        <a:xfrm>
          <a:off x="1255958" y="1035959"/>
          <a:ext cx="2652811" cy="65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Arial Narrow" panose="020B0606020202030204" pitchFamily="34" charset="0"/>
            </a:rPr>
            <a:t>Plan for more intensive agricultural practices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effectLst/>
            <a:latin typeface="Arial Narrow" panose="020B0606020202030204" pitchFamily="34" charset="0"/>
          </a:endParaRPr>
        </a:p>
      </dsp:txBody>
      <dsp:txXfrm>
        <a:off x="1255958" y="1035959"/>
        <a:ext cx="2652811" cy="656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939A-2DF8-4C76-8409-581F51644640}">
      <dsp:nvSpPr>
        <dsp:cNvPr id="0" name=""/>
        <dsp:cNvSpPr/>
      </dsp:nvSpPr>
      <dsp:spPr>
        <a:xfrm rot="4396374">
          <a:off x="1008305" y="240173"/>
          <a:ext cx="1223137" cy="852985"/>
        </a:xfrm>
        <a:prstGeom prst="swooshArrow">
          <a:avLst>
            <a:gd name="adj1" fmla="val 16310"/>
            <a:gd name="adj2" fmla="val 31370"/>
          </a:avLst>
        </a:prstGeom>
        <a:solidFill>
          <a:srgbClr val="FF0000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EF06B7-4426-42DC-9AE1-3B4EF64E66DB}">
      <dsp:nvSpPr>
        <dsp:cNvPr id="0" name=""/>
        <dsp:cNvSpPr/>
      </dsp:nvSpPr>
      <dsp:spPr>
        <a:xfrm>
          <a:off x="1656174" y="508400"/>
          <a:ext cx="30888" cy="308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8871E4-897F-4DD3-839D-1D37AE7474C2}">
      <dsp:nvSpPr>
        <dsp:cNvPr id="0" name=""/>
        <dsp:cNvSpPr/>
      </dsp:nvSpPr>
      <dsp:spPr>
        <a:xfrm>
          <a:off x="415405" y="-69766"/>
          <a:ext cx="1598481" cy="28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Arial Narrow" panose="020B0606020202030204" pitchFamily="34" charset="0"/>
            </a:rPr>
            <a:t>Water shortage</a:t>
          </a:r>
          <a:endParaRPr lang="en-NL" sz="14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415405" y="-69766"/>
        <a:ext cx="1598481" cy="282685"/>
      </dsp:txXfrm>
    </dsp:sp>
    <dsp:sp modelId="{971A83C0-BB2D-44C4-828D-1B000DE3E533}">
      <dsp:nvSpPr>
        <dsp:cNvPr id="0" name=""/>
        <dsp:cNvSpPr/>
      </dsp:nvSpPr>
      <dsp:spPr>
        <a:xfrm>
          <a:off x="1249275" y="1139259"/>
          <a:ext cx="1626395" cy="27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arrow" panose="020B0606020202030204" pitchFamily="34" charset="0"/>
            </a:rPr>
            <a:t>recurrent droughts</a:t>
          </a:r>
          <a:endParaRPr lang="en-NL" sz="1400" b="1" kern="1200" dirty="0">
            <a:latin typeface="Arial Narrow" panose="020B0606020202030204" pitchFamily="34" charset="0"/>
          </a:endParaRPr>
        </a:p>
      </dsp:txBody>
      <dsp:txXfrm>
        <a:off x="1249275" y="1139259"/>
        <a:ext cx="1626395" cy="276094"/>
      </dsp:txXfrm>
    </dsp:sp>
    <dsp:sp modelId="{18AC15B6-81E9-4EAC-88A2-6091C6CF2012}">
      <dsp:nvSpPr>
        <dsp:cNvPr id="0" name=""/>
        <dsp:cNvSpPr/>
      </dsp:nvSpPr>
      <dsp:spPr>
        <a:xfrm>
          <a:off x="1984435" y="36793"/>
          <a:ext cx="1377145" cy="44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FF0000"/>
              </a:solidFill>
              <a:latin typeface="Arial Narrow" panose="020B0606020202030204" pitchFamily="34" charset="0"/>
            </a:rPr>
            <a:t>Short rainy season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FF0000"/>
              </a:solidFill>
              <a:latin typeface="Arial Narrow" panose="020B0606020202030204" pitchFamily="34" charset="0"/>
            </a:rPr>
            <a:t>High rainfall variability </a:t>
          </a:r>
          <a:endParaRPr lang="en-NL" sz="11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1984435" y="36793"/>
        <a:ext cx="1377145" cy="449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B23DD-9F86-4492-8CDC-FBDDE548301B}">
      <dsp:nvSpPr>
        <dsp:cNvPr id="0" name=""/>
        <dsp:cNvSpPr/>
      </dsp:nvSpPr>
      <dsp:spPr>
        <a:xfrm>
          <a:off x="716095" y="247380"/>
          <a:ext cx="431884" cy="348295"/>
        </a:xfrm>
        <a:prstGeom prst="upArrow">
          <a:avLst/>
        </a:prstGeom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2F5D90-ECEE-4BF0-89F3-653FC065C3B6}">
      <dsp:nvSpPr>
        <dsp:cNvPr id="0" name=""/>
        <dsp:cNvSpPr/>
      </dsp:nvSpPr>
      <dsp:spPr>
        <a:xfrm>
          <a:off x="1062129" y="0"/>
          <a:ext cx="1768744" cy="12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arrow" panose="020B0606020202030204" pitchFamily="34" charset="0"/>
            </a:rPr>
            <a:t>Food demand</a:t>
          </a:r>
          <a:endParaRPr lang="en-NL" sz="1400" b="1" kern="1200" dirty="0">
            <a:latin typeface="Arial Narrow" panose="020B0606020202030204" pitchFamily="34" charset="0"/>
          </a:endParaRPr>
        </a:p>
      </dsp:txBody>
      <dsp:txXfrm>
        <a:off x="1062129" y="0"/>
        <a:ext cx="1768744" cy="1252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13B5-D3AE-423D-A08E-86E652281C48}">
      <dsp:nvSpPr>
        <dsp:cNvPr id="0" name=""/>
        <dsp:cNvSpPr/>
      </dsp:nvSpPr>
      <dsp:spPr>
        <a:xfrm>
          <a:off x="0" y="533401"/>
          <a:ext cx="4043506" cy="38913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D053A-2182-4E56-B816-47F2B2855629}">
      <dsp:nvSpPr>
        <dsp:cNvPr id="0" name=""/>
        <dsp:cNvSpPr/>
      </dsp:nvSpPr>
      <dsp:spPr>
        <a:xfrm>
          <a:off x="0" y="0"/>
          <a:ext cx="3639155" cy="53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               Geologically varied and topographically complex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 </a:t>
          </a:r>
          <a:endParaRPr lang="en-NL" sz="1100" b="1" kern="1200" dirty="0">
            <a:latin typeface="Arial Narrow" panose="020B0606020202030204" pitchFamily="34" charset="0"/>
          </a:endParaRPr>
        </a:p>
      </dsp:txBody>
      <dsp:txXfrm>
        <a:off x="0" y="0"/>
        <a:ext cx="3639155" cy="535326"/>
      </dsp:txXfrm>
    </dsp:sp>
    <dsp:sp modelId="{B3527A56-569A-48FE-819F-5895D2CA94FC}">
      <dsp:nvSpPr>
        <dsp:cNvPr id="0" name=""/>
        <dsp:cNvSpPr/>
      </dsp:nvSpPr>
      <dsp:spPr>
        <a:xfrm>
          <a:off x="1752661" y="602242"/>
          <a:ext cx="133831" cy="13383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1B98-2441-47CC-86EA-7B2C67000F5F}">
      <dsp:nvSpPr>
        <dsp:cNvPr id="0" name=""/>
        <dsp:cNvSpPr/>
      </dsp:nvSpPr>
      <dsp:spPr>
        <a:xfrm>
          <a:off x="1852" y="802092"/>
          <a:ext cx="1221025" cy="1221025"/>
        </a:xfrm>
        <a:prstGeom prst="ellipse">
          <a:avLst/>
        </a:prstGeom>
        <a:gradFill rotWithShape="0">
          <a:gsLst>
            <a:gs pos="81416">
              <a:srgbClr val="00B0F0"/>
            </a:gs>
            <a:gs pos="69000">
              <a:srgbClr val="00B0F0"/>
            </a:gs>
            <a:gs pos="69000">
              <a:schemeClr val="accent5">
                <a:lumMod val="60000"/>
                <a:lumOff val="4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 Narrow" panose="020B0606020202030204" pitchFamily="34" charset="0"/>
            </a:rPr>
            <a:t>Hydro-meteorological gauging stations installations </a:t>
          </a:r>
          <a:endParaRPr lang="en-NL" sz="11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80667" y="980907"/>
        <a:ext cx="863395" cy="863395"/>
      </dsp:txXfrm>
    </dsp:sp>
    <dsp:sp modelId="{47142CFA-5D83-4415-BDE7-4D769538D877}">
      <dsp:nvSpPr>
        <dsp:cNvPr id="0" name=""/>
        <dsp:cNvSpPr/>
      </dsp:nvSpPr>
      <dsp:spPr>
        <a:xfrm rot="17909946">
          <a:off x="1098381" y="1075602"/>
          <a:ext cx="614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01C8F-915B-4865-AA76-A9D7F4C5C16A}">
      <dsp:nvSpPr>
        <dsp:cNvPr id="0" name=""/>
        <dsp:cNvSpPr/>
      </dsp:nvSpPr>
      <dsp:spPr>
        <a:xfrm rot="14490054">
          <a:off x="2689256" y="1075602"/>
          <a:ext cx="614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5B059-14A3-40F1-AF78-45901FC1227B}">
      <dsp:nvSpPr>
        <dsp:cNvPr id="0" name=""/>
        <dsp:cNvSpPr/>
      </dsp:nvSpPr>
      <dsp:spPr>
        <a:xfrm>
          <a:off x="1552554" y="805392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17CC9-530E-4667-9BB4-C561AA0E7CF2}">
      <dsp:nvSpPr>
        <dsp:cNvPr id="0" name=""/>
        <dsp:cNvSpPr/>
      </dsp:nvSpPr>
      <dsp:spPr>
        <a:xfrm>
          <a:off x="1695275" y="501786"/>
          <a:ext cx="1012020" cy="607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Automatic weather stations</a:t>
          </a:r>
          <a:endParaRPr lang="en-NL" sz="1100" b="1" kern="1200" dirty="0">
            <a:latin typeface="Arial Narrow" panose="020B0606020202030204" pitchFamily="34" charset="0"/>
          </a:endParaRPr>
        </a:p>
      </dsp:txBody>
      <dsp:txXfrm>
        <a:off x="1695275" y="501786"/>
        <a:ext cx="1012020" cy="607212"/>
      </dsp:txXfrm>
    </dsp:sp>
    <dsp:sp modelId="{039A46F6-86A7-4D0B-A5CA-E8428238ECF2}">
      <dsp:nvSpPr>
        <dsp:cNvPr id="0" name=""/>
        <dsp:cNvSpPr/>
      </dsp:nvSpPr>
      <dsp:spPr>
        <a:xfrm>
          <a:off x="2707296" y="805392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3239C-8FFD-4049-AE5A-EFE485676543}">
      <dsp:nvSpPr>
        <dsp:cNvPr id="0" name=""/>
        <dsp:cNvSpPr/>
      </dsp:nvSpPr>
      <dsp:spPr>
        <a:xfrm>
          <a:off x="1259142" y="1412605"/>
          <a:ext cx="2934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4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F4807-4B48-40D2-B89D-EAA87EA581D6}">
      <dsp:nvSpPr>
        <dsp:cNvPr id="0" name=""/>
        <dsp:cNvSpPr/>
      </dsp:nvSpPr>
      <dsp:spPr>
        <a:xfrm rot="10800000">
          <a:off x="2850017" y="1412605"/>
          <a:ext cx="2934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4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8CB1-496E-44D7-BC3A-FAAAA45282F1}">
      <dsp:nvSpPr>
        <dsp:cNvPr id="0" name=""/>
        <dsp:cNvSpPr/>
      </dsp:nvSpPr>
      <dsp:spPr>
        <a:xfrm>
          <a:off x="1552554" y="1412605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0AFC6-DC43-4E68-B9F5-8D996452B86A}">
      <dsp:nvSpPr>
        <dsp:cNvPr id="0" name=""/>
        <dsp:cNvSpPr/>
      </dsp:nvSpPr>
      <dsp:spPr>
        <a:xfrm>
          <a:off x="1695275" y="1108998"/>
          <a:ext cx="1012020" cy="607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Groundwater loggers</a:t>
          </a:r>
          <a:endParaRPr lang="en-NL" sz="1100" b="1" kern="1200" dirty="0">
            <a:latin typeface="Arial Narrow" panose="020B0606020202030204" pitchFamily="34" charset="0"/>
          </a:endParaRPr>
        </a:p>
      </dsp:txBody>
      <dsp:txXfrm>
        <a:off x="1695275" y="1108998"/>
        <a:ext cx="1012020" cy="607212"/>
      </dsp:txXfrm>
    </dsp:sp>
    <dsp:sp modelId="{5C4F500E-9623-4399-8FAE-537D0F06ADF2}">
      <dsp:nvSpPr>
        <dsp:cNvPr id="0" name=""/>
        <dsp:cNvSpPr/>
      </dsp:nvSpPr>
      <dsp:spPr>
        <a:xfrm>
          <a:off x="2707296" y="1412605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C3472-CE58-4C8A-8729-014E28679608}">
      <dsp:nvSpPr>
        <dsp:cNvPr id="0" name=""/>
        <dsp:cNvSpPr/>
      </dsp:nvSpPr>
      <dsp:spPr>
        <a:xfrm rot="3690054">
          <a:off x="1098381" y="1749607"/>
          <a:ext cx="614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43040-F18E-41E3-8876-FA541A655F8E}">
      <dsp:nvSpPr>
        <dsp:cNvPr id="0" name=""/>
        <dsp:cNvSpPr/>
      </dsp:nvSpPr>
      <dsp:spPr>
        <a:xfrm rot="7109946">
          <a:off x="2689256" y="1749607"/>
          <a:ext cx="614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C6902-5F64-452D-BB07-D6343CA27738}">
      <dsp:nvSpPr>
        <dsp:cNvPr id="0" name=""/>
        <dsp:cNvSpPr/>
      </dsp:nvSpPr>
      <dsp:spPr>
        <a:xfrm>
          <a:off x="1552554" y="2019817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E7D3E-1414-4CEE-856B-69508716A1E9}">
      <dsp:nvSpPr>
        <dsp:cNvPr id="0" name=""/>
        <dsp:cNvSpPr/>
      </dsp:nvSpPr>
      <dsp:spPr>
        <a:xfrm>
          <a:off x="1695275" y="1716211"/>
          <a:ext cx="1012020" cy="6072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Streamflow loggers</a:t>
          </a:r>
          <a:endParaRPr lang="en-NL" sz="1100" b="1" kern="1200" dirty="0">
            <a:latin typeface="Arial Narrow" panose="020B0606020202030204" pitchFamily="34" charset="0"/>
          </a:endParaRPr>
        </a:p>
      </dsp:txBody>
      <dsp:txXfrm>
        <a:off x="1695275" y="1716211"/>
        <a:ext cx="1012020" cy="607212"/>
      </dsp:txXfrm>
    </dsp:sp>
    <dsp:sp modelId="{9C0C2668-DF76-4892-BD83-6B62BA4869D2}">
      <dsp:nvSpPr>
        <dsp:cNvPr id="0" name=""/>
        <dsp:cNvSpPr/>
      </dsp:nvSpPr>
      <dsp:spPr>
        <a:xfrm>
          <a:off x="2707296" y="2019817"/>
          <a:ext cx="142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7D1CE-D4BD-47FE-8B6C-711EF0EF9C14}">
      <dsp:nvSpPr>
        <dsp:cNvPr id="0" name=""/>
        <dsp:cNvSpPr/>
      </dsp:nvSpPr>
      <dsp:spPr>
        <a:xfrm>
          <a:off x="3179693" y="802092"/>
          <a:ext cx="1221025" cy="1221025"/>
        </a:xfrm>
        <a:prstGeom prst="ellipse">
          <a:avLst/>
        </a:prstGeom>
        <a:gradFill flip="none" rotWithShape="1">
          <a:gsLst>
            <a:gs pos="74500">
              <a:srgbClr val="4ABFE7"/>
            </a:gs>
            <a:gs pos="56000">
              <a:srgbClr val="00B0F0"/>
            </a:gs>
            <a:gs pos="7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 Narrow" panose="020B0606020202030204" pitchFamily="34" charset="0"/>
            </a:rPr>
            <a:t>Data downloading </a:t>
          </a:r>
          <a:endParaRPr lang="en-NL" sz="1100" b="1" kern="1200" dirty="0">
            <a:latin typeface="Arial Narrow" panose="020B0606020202030204" pitchFamily="34" charset="0"/>
          </a:endParaRPr>
        </a:p>
      </dsp:txBody>
      <dsp:txXfrm>
        <a:off x="3358508" y="980907"/>
        <a:ext cx="863395" cy="8633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BE6E-29B2-46D4-8743-98D87E13BB8F}">
      <dsp:nvSpPr>
        <dsp:cNvPr id="0" name=""/>
        <dsp:cNvSpPr/>
      </dsp:nvSpPr>
      <dsp:spPr>
        <a:xfrm>
          <a:off x="2026332" y="0"/>
          <a:ext cx="194614" cy="1946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B0295A-F23F-4063-A39E-4C41A1DB8B81}">
      <dsp:nvSpPr>
        <dsp:cNvPr id="0" name=""/>
        <dsp:cNvSpPr/>
      </dsp:nvSpPr>
      <dsp:spPr>
        <a:xfrm>
          <a:off x="2045793" y="19461"/>
          <a:ext cx="155691" cy="155691"/>
        </a:xfrm>
        <a:prstGeom prst="chord">
          <a:avLst>
            <a:gd name="adj1" fmla="val 0"/>
            <a:gd name="adj2" fmla="val 10800000"/>
          </a:avLst>
        </a:prstGeom>
        <a:gradFill rotWithShape="0">
          <a:gsLst>
            <a:gs pos="7200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810D6-5ECD-4429-B08A-7EC1A56B2CB3}">
      <dsp:nvSpPr>
        <dsp:cNvPr id="0" name=""/>
        <dsp:cNvSpPr/>
      </dsp:nvSpPr>
      <dsp:spPr>
        <a:xfrm>
          <a:off x="2261492" y="0"/>
          <a:ext cx="575735" cy="1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latin typeface="Arial Narrow" panose="020B0606020202030204" pitchFamily="34" charset="0"/>
            </a:rPr>
            <a:t>Covid</a:t>
          </a:r>
          <a:endParaRPr lang="en-NL" sz="1000" kern="1200" dirty="0">
            <a:latin typeface="Arial Narrow" panose="020B0606020202030204" pitchFamily="34" charset="0"/>
          </a:endParaRPr>
        </a:p>
      </dsp:txBody>
      <dsp:txXfrm>
        <a:off x="2261492" y="0"/>
        <a:ext cx="575735" cy="194614"/>
      </dsp:txXfrm>
    </dsp:sp>
    <dsp:sp modelId="{A3655619-875E-4238-B8F5-465C50644160}">
      <dsp:nvSpPr>
        <dsp:cNvPr id="0" name=""/>
        <dsp:cNvSpPr/>
      </dsp:nvSpPr>
      <dsp:spPr>
        <a:xfrm>
          <a:off x="2877772" y="0"/>
          <a:ext cx="194614" cy="1946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13D32-C675-4CAE-ADB0-CAC6FAD84D5A}">
      <dsp:nvSpPr>
        <dsp:cNvPr id="0" name=""/>
        <dsp:cNvSpPr/>
      </dsp:nvSpPr>
      <dsp:spPr>
        <a:xfrm>
          <a:off x="2897233" y="19461"/>
          <a:ext cx="155691" cy="155691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7700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FAB6FB-80FD-4AB0-AAB2-6C091E0B85F7}">
      <dsp:nvSpPr>
        <dsp:cNvPr id="0" name=""/>
        <dsp:cNvSpPr/>
      </dsp:nvSpPr>
      <dsp:spPr>
        <a:xfrm>
          <a:off x="3112931" y="0"/>
          <a:ext cx="575735" cy="1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 Narrow" panose="020B0606020202030204" pitchFamily="34" charset="0"/>
            </a:rPr>
            <a:t>War</a:t>
          </a:r>
          <a:endParaRPr lang="en-NL" sz="1000" kern="1200" dirty="0">
            <a:latin typeface="Arial Narrow" panose="020B0606020202030204" pitchFamily="34" charset="0"/>
          </a:endParaRPr>
        </a:p>
      </dsp:txBody>
      <dsp:txXfrm>
        <a:off x="3112931" y="0"/>
        <a:ext cx="575735" cy="194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AB9D7-5D0E-4914-86E8-57407F240639}">
      <dsp:nvSpPr>
        <dsp:cNvPr id="0" name=""/>
        <dsp:cNvSpPr/>
      </dsp:nvSpPr>
      <dsp:spPr>
        <a:xfrm>
          <a:off x="1447765" y="268061"/>
          <a:ext cx="823327" cy="27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 Narrow" panose="020B0606020202030204" pitchFamily="34" charset="0"/>
            </a:rPr>
            <a:t>Plan</a:t>
          </a:r>
          <a:endParaRPr lang="en-NL" sz="1700" kern="1200" dirty="0">
            <a:latin typeface="Arial Narrow" panose="020B0606020202030204" pitchFamily="34" charset="0"/>
          </a:endParaRPr>
        </a:p>
      </dsp:txBody>
      <dsp:txXfrm>
        <a:off x="1447765" y="268061"/>
        <a:ext cx="823327" cy="271323"/>
      </dsp:txXfrm>
    </dsp:sp>
    <dsp:sp modelId="{AF8FE7DE-B4C0-4CE6-B167-767ECEDDEA5F}">
      <dsp:nvSpPr>
        <dsp:cNvPr id="0" name=""/>
        <dsp:cNvSpPr/>
      </dsp:nvSpPr>
      <dsp:spPr>
        <a:xfrm>
          <a:off x="1462440" y="218930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8C09-30D7-499D-B3BB-48C7A00179C4}">
      <dsp:nvSpPr>
        <dsp:cNvPr id="0" name=""/>
        <dsp:cNvSpPr/>
      </dsp:nvSpPr>
      <dsp:spPr>
        <a:xfrm>
          <a:off x="1508284" y="127241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EA4D0-2B19-4BB9-B865-B233B192AF7C}">
      <dsp:nvSpPr>
        <dsp:cNvPr id="0" name=""/>
        <dsp:cNvSpPr/>
      </dsp:nvSpPr>
      <dsp:spPr>
        <a:xfrm>
          <a:off x="1630663" y="166043"/>
          <a:ext cx="102915" cy="10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4D70C-B134-4A13-97FE-46775A68822F}">
      <dsp:nvSpPr>
        <dsp:cNvPr id="0" name=""/>
        <dsp:cNvSpPr/>
      </dsp:nvSpPr>
      <dsp:spPr>
        <a:xfrm>
          <a:off x="1710000" y="44721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7DBD5-DC24-4437-90A0-18040B6EA59B}">
      <dsp:nvSpPr>
        <dsp:cNvPr id="0" name=""/>
        <dsp:cNvSpPr/>
      </dsp:nvSpPr>
      <dsp:spPr>
        <a:xfrm>
          <a:off x="1829195" y="8046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9B82F-9A8D-4D6C-A8A5-43E4B5893097}">
      <dsp:nvSpPr>
        <dsp:cNvPr id="0" name=""/>
        <dsp:cNvSpPr/>
      </dsp:nvSpPr>
      <dsp:spPr>
        <a:xfrm>
          <a:off x="1975897" y="72228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261B-14F7-430D-B5E2-F4A2F4B4C75B}">
      <dsp:nvSpPr>
        <dsp:cNvPr id="0" name=""/>
        <dsp:cNvSpPr/>
      </dsp:nvSpPr>
      <dsp:spPr>
        <a:xfrm>
          <a:off x="2067585" y="118072"/>
          <a:ext cx="102915" cy="10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C6D5-2031-4294-BDD1-0B14F812E9E7}">
      <dsp:nvSpPr>
        <dsp:cNvPr id="0" name=""/>
        <dsp:cNvSpPr/>
      </dsp:nvSpPr>
      <dsp:spPr>
        <a:xfrm>
          <a:off x="2195950" y="218930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EE86E-CB82-4233-A9D4-3D20EDD68D5D}">
      <dsp:nvSpPr>
        <dsp:cNvPr id="0" name=""/>
        <dsp:cNvSpPr/>
      </dsp:nvSpPr>
      <dsp:spPr>
        <a:xfrm>
          <a:off x="2250963" y="319787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4287-1AA7-43D8-A032-FE0338387E39}">
      <dsp:nvSpPr>
        <dsp:cNvPr id="0" name=""/>
        <dsp:cNvSpPr/>
      </dsp:nvSpPr>
      <dsp:spPr>
        <a:xfrm>
          <a:off x="1774182" y="127241"/>
          <a:ext cx="168407" cy="168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3A17-04A5-4D52-9FB2-F2B7B053A8B3}">
      <dsp:nvSpPr>
        <dsp:cNvPr id="0" name=""/>
        <dsp:cNvSpPr/>
      </dsp:nvSpPr>
      <dsp:spPr>
        <a:xfrm>
          <a:off x="1416596" y="475658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94B0-C76A-4C89-AF42-450CCF92915E}">
      <dsp:nvSpPr>
        <dsp:cNvPr id="0" name=""/>
        <dsp:cNvSpPr/>
      </dsp:nvSpPr>
      <dsp:spPr>
        <a:xfrm>
          <a:off x="1471609" y="558178"/>
          <a:ext cx="102915" cy="10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C5AED-2ADA-43FF-A7D5-B9BE76C5B85F}">
      <dsp:nvSpPr>
        <dsp:cNvPr id="0" name=""/>
        <dsp:cNvSpPr/>
      </dsp:nvSpPr>
      <dsp:spPr>
        <a:xfrm>
          <a:off x="1609142" y="631529"/>
          <a:ext cx="149695" cy="149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671B9-6D38-4939-BD80-6E35FEC82779}">
      <dsp:nvSpPr>
        <dsp:cNvPr id="0" name=""/>
        <dsp:cNvSpPr/>
      </dsp:nvSpPr>
      <dsp:spPr>
        <a:xfrm>
          <a:off x="1801688" y="750724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F7C1F-E887-46C2-BD47-C5A59CD9B4E6}">
      <dsp:nvSpPr>
        <dsp:cNvPr id="0" name=""/>
        <dsp:cNvSpPr/>
      </dsp:nvSpPr>
      <dsp:spPr>
        <a:xfrm>
          <a:off x="1838364" y="631529"/>
          <a:ext cx="102915" cy="10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6AA1E-70FD-4E6C-87DB-B1FFCD7B28FC}">
      <dsp:nvSpPr>
        <dsp:cNvPr id="0" name=""/>
        <dsp:cNvSpPr/>
      </dsp:nvSpPr>
      <dsp:spPr>
        <a:xfrm>
          <a:off x="1930052" y="759893"/>
          <a:ext cx="65491" cy="65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713DE-FC0C-4F5B-8EE7-31FAF9F56C71}">
      <dsp:nvSpPr>
        <dsp:cNvPr id="0" name=""/>
        <dsp:cNvSpPr/>
      </dsp:nvSpPr>
      <dsp:spPr>
        <a:xfrm>
          <a:off x="2012572" y="613191"/>
          <a:ext cx="149695" cy="149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B909B-E269-4ABA-BAC6-A44D4E2A52C3}">
      <dsp:nvSpPr>
        <dsp:cNvPr id="0" name=""/>
        <dsp:cNvSpPr/>
      </dsp:nvSpPr>
      <dsp:spPr>
        <a:xfrm>
          <a:off x="2214287" y="576516"/>
          <a:ext cx="102915" cy="10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EE03-7D14-401E-8E43-3ACE35E7CCD7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0" y="3232666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2A1B-F909-46F3-A6C6-196DB888C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42A1B-F909-46F3-A6C6-196DB888CF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8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5.xml"/><Relationship Id="rId15" Type="http://schemas.openxmlformats.org/officeDocument/2006/relationships/diagramColors" Target="../diagrams/colors6.xml"/><Relationship Id="rId10" Type="http://schemas.openxmlformats.org/officeDocument/2006/relationships/image" Target="../media/image21.png"/><Relationship Id="rId4" Type="http://schemas.openxmlformats.org/officeDocument/2006/relationships/diagramData" Target="../diagrams/data5.xml"/><Relationship Id="rId9" Type="http://schemas.openxmlformats.org/officeDocument/2006/relationships/image" Target="../media/image20.png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3843"/>
            <a:ext cx="8001000" cy="55861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Remote sensing solution for </a:t>
            </a:r>
            <a:r>
              <a:rPr lang="en-GB" sz="1800" b="1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spatio</a:t>
            </a:r>
            <a:r>
              <a:rPr lang="en-GB" sz="1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-temporal variability of surface-groundwater interactions and groundwater fluxes in northern Ethiopia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37500"/>
          <a:stretch/>
        </p:blipFill>
        <p:spPr bwMode="auto">
          <a:xfrm>
            <a:off x="2124639" y="6039246"/>
            <a:ext cx="5715000" cy="8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2900" y="-209899"/>
            <a:ext cx="9829800" cy="3080655"/>
            <a:chOff x="0" y="-5060"/>
            <a:chExt cx="13086" cy="40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9500" r="-298" b="14606"/>
            <a:stretch/>
          </p:blipFill>
          <p:spPr bwMode="auto">
            <a:xfrm>
              <a:off x="420" y="-4797"/>
              <a:ext cx="12246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" y="-4521"/>
              <a:ext cx="126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4410"/>
              <a:ext cx="4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" y="-4521"/>
              <a:ext cx="23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" y="-4406"/>
              <a:ext cx="29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" y="-4395"/>
              <a:ext cx="29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" y="-4291"/>
              <a:ext cx="4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-4292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-4517"/>
              <a:ext cx="2471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" y="-4322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" y="-4435"/>
              <a:ext cx="38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0" y="-5060"/>
              <a:ext cx="360" cy="2"/>
              <a:chOff x="0" y="-5060"/>
              <a:chExt cx="360" cy="2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0" y="-5060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2726" y="-5060"/>
              <a:ext cx="360" cy="2"/>
              <a:chOff x="12726" y="-5060"/>
              <a:chExt cx="360" cy="2"/>
            </a:xfrm>
          </p:grpSpPr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12726" y="-5060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049937" y="6114486"/>
            <a:ext cx="77813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Arial Narrow" panose="020B0606020202030204" pitchFamily="34" charset="0"/>
                <a:cs typeface="Arial" panose="020B0604020202020204" pitchFamily="34" charset="0"/>
              </a:rPr>
              <a:t>October 2023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7" y="6068552"/>
            <a:ext cx="1600029" cy="637048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9611AB49-3DB5-44DE-B5B6-7C438CD84E13}"/>
              </a:ext>
            </a:extLst>
          </p:cNvPr>
          <p:cNvSpPr txBox="1">
            <a:spLocks/>
          </p:cNvSpPr>
          <p:nvPr/>
        </p:nvSpPr>
        <p:spPr>
          <a:xfrm>
            <a:off x="1143105" y="4434742"/>
            <a:ext cx="8534400" cy="809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A1D2C-E7DF-45A1-989D-9D9C6C440D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435" y="4371870"/>
            <a:ext cx="3190365" cy="1700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A39075-AD15-4445-88BA-2FC48823D1BB}"/>
              </a:ext>
            </a:extLst>
          </p:cNvPr>
          <p:cNvSpPr/>
          <p:nvPr/>
        </p:nvSpPr>
        <p:spPr>
          <a:xfrm>
            <a:off x="2251447" y="37463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GB" b="1" dirty="0">
                <a:latin typeface="Arial Narrow" panose="020B0606020202030204" pitchFamily="34" charset="0"/>
                <a:cs typeface="Angsana New" panose="02020603050405020304" pitchFamily="18" charset="-34"/>
              </a:rPr>
              <a:t>      Research progress </a:t>
            </a:r>
          </a:p>
          <a:p>
            <a:pPr algn="ctr">
              <a:buNone/>
            </a:pPr>
            <a:r>
              <a:rPr lang="en-GB" sz="1200" b="1" i="1" dirty="0">
                <a:latin typeface="Arial Narrow" panose="020B0606020202030204" pitchFamily="34" charset="0"/>
                <a:cs typeface="Angsana New" panose="02020603050405020304" pitchFamily="18" charset="-34"/>
              </a:rPr>
              <a:t>       </a:t>
            </a:r>
            <a:r>
              <a:rPr lang="en-US" sz="1200" i="1" dirty="0">
                <a:latin typeface="Arial Narrow" panose="020B0606020202030204" pitchFamily="34" charset="0"/>
                <a:cs typeface="Angsana New" panose="02020603050405020304" pitchFamily="18" charset="-34"/>
              </a:rPr>
              <a:t>Mewcha Amha Gebremedhin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6BA2-B90C-4BE0-A5E3-80557DFA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649663"/>
            <a:ext cx="7886700" cy="664032"/>
          </a:xfrm>
        </p:spPr>
        <p:txBody>
          <a:bodyPr/>
          <a:lstStyle/>
          <a:p>
            <a:pPr algn="l"/>
            <a:r>
              <a:rPr lang="en-GB" sz="2600" dirty="0">
                <a:latin typeface="Arial Narrow" panose="020B0606020202030204" pitchFamily="34" charset="0"/>
                <a:cs typeface="Arial" panose="020B0604020202020204" pitchFamily="34" charset="0"/>
              </a:rPr>
              <a:t>Motivation</a:t>
            </a:r>
            <a:endParaRPr lang="LID4096" sz="26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B2EAC5-FF0A-4EBC-8F65-0D18C9AFC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39917"/>
              </p:ext>
            </p:extLst>
          </p:nvPr>
        </p:nvGraphicFramePr>
        <p:xfrm>
          <a:off x="5038274" y="1417923"/>
          <a:ext cx="4105726" cy="182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DE4B-1150-4E68-B62F-C49A40E4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68A0-C0BF-4E01-9726-7431A95EC82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3BFD2-1576-4217-853D-08D095E0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D8FA-826A-4DC9-9236-8C0C160970F9}" type="slidenum">
              <a:rPr lang="en-US" smtClean="0"/>
              <a:t>2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B30323-5482-4C5D-9C19-598B21E30B49}"/>
              </a:ext>
            </a:extLst>
          </p:cNvPr>
          <p:cNvSpPr/>
          <p:nvPr/>
        </p:nvSpPr>
        <p:spPr>
          <a:xfrm rot="5400000">
            <a:off x="7469584" y="2864029"/>
            <a:ext cx="300830" cy="2183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C333CF-C768-464E-B768-C68928A7D835}"/>
              </a:ext>
            </a:extLst>
          </p:cNvPr>
          <p:cNvSpPr/>
          <p:nvPr/>
        </p:nvSpPr>
        <p:spPr>
          <a:xfrm>
            <a:off x="3408019" y="2535857"/>
            <a:ext cx="2376263" cy="1416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UTB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5A09EA-752C-4DED-B42B-5E81AA155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2011"/>
              </p:ext>
            </p:extLst>
          </p:nvPr>
        </p:nvGraphicFramePr>
        <p:xfrm>
          <a:off x="606364" y="1474315"/>
          <a:ext cx="3370599" cy="141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2E9ECB-6158-459D-96BB-7A1829E34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284356"/>
              </p:ext>
            </p:extLst>
          </p:nvPr>
        </p:nvGraphicFramePr>
        <p:xfrm>
          <a:off x="412178" y="2851520"/>
          <a:ext cx="3000667" cy="125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C5110CCE-20DC-482D-BFE0-F5B770857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935089"/>
              </p:ext>
            </p:extLst>
          </p:nvPr>
        </p:nvGraphicFramePr>
        <p:xfrm>
          <a:off x="2581692" y="4063149"/>
          <a:ext cx="4043506" cy="133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5C8494EA-B6E6-4E0A-83A1-7E3908D6A90F}"/>
              </a:ext>
            </a:extLst>
          </p:cNvPr>
          <p:cNvSpPr/>
          <p:nvPr/>
        </p:nvSpPr>
        <p:spPr>
          <a:xfrm rot="5400000">
            <a:off x="2180430" y="203816"/>
            <a:ext cx="5459767" cy="7886701"/>
          </a:xfrm>
          <a:prstGeom prst="rightArrowCallout">
            <a:avLst>
              <a:gd name="adj1" fmla="val 25000"/>
              <a:gd name="adj2" fmla="val 25000"/>
              <a:gd name="adj3" fmla="val 25448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68007D-D68B-42E0-8D96-381E129DB354}"/>
              </a:ext>
            </a:extLst>
          </p:cNvPr>
          <p:cNvSpPr/>
          <p:nvPr/>
        </p:nvSpPr>
        <p:spPr>
          <a:xfrm>
            <a:off x="4249373" y="4966063"/>
            <a:ext cx="1321879" cy="3347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2AB2B8-F3A0-4DEC-9B22-9743C7A3801C}"/>
              </a:ext>
            </a:extLst>
          </p:cNvPr>
          <p:cNvSpPr/>
          <p:nvPr/>
        </p:nvSpPr>
        <p:spPr>
          <a:xfrm>
            <a:off x="1887829" y="5337017"/>
            <a:ext cx="60449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Requires in depth investigations of the </a:t>
            </a:r>
            <a:r>
              <a:rPr lang="en-GB" sz="1400" b="1" dirty="0" err="1">
                <a:latin typeface="Arial Narrow" panose="020B0606020202030204" pitchFamily="34" charset="0"/>
              </a:rPr>
              <a:t>spatio</a:t>
            </a:r>
            <a:r>
              <a:rPr lang="en-GB" sz="1400" b="1" dirty="0">
                <a:latin typeface="Arial Narrow" panose="020B0606020202030204" pitchFamily="34" charset="0"/>
              </a:rPr>
              <a:t>-temporal surface-groundwater interactions and groundwater fluxes</a:t>
            </a:r>
            <a:endParaRPr lang="LID4096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C3161-E4D8-43A6-8564-286D6C5FFEB6}"/>
              </a:ext>
            </a:extLst>
          </p:cNvPr>
          <p:cNvSpPr/>
          <p:nvPr/>
        </p:nvSpPr>
        <p:spPr>
          <a:xfrm>
            <a:off x="6572458" y="3134199"/>
            <a:ext cx="2426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latin typeface="Arial Narrow" panose="020B0606020202030204" pitchFamily="34" charset="0"/>
              </a:rPr>
              <a:t>Relationship b/n HDF and water fluxes are not well known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latin typeface="Arial Narrow" panose="020B0606020202030204" pitchFamily="34" charset="0"/>
              </a:rPr>
              <a:t>Water resource availability and distribution is not known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latin typeface="Arial Narrow" panose="020B0606020202030204" pitchFamily="34" charset="0"/>
              </a:rPr>
              <a:t>Poor coverage of hydro-meteorological gauging stations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CDB5B-6E8B-411A-AF67-D0DA8946B29B}"/>
              </a:ext>
            </a:extLst>
          </p:cNvPr>
          <p:cNvSpPr/>
          <p:nvPr/>
        </p:nvSpPr>
        <p:spPr>
          <a:xfrm>
            <a:off x="6553200" y="4553586"/>
            <a:ext cx="242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Result failure of plan and unsustainable utilization of groundwater resources</a:t>
            </a:r>
            <a:endParaRPr lang="LID4096" sz="1200" dirty="0">
              <a:latin typeface="Arial Narrow" panose="020B060602020203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DE76498-7E4B-4335-978C-9C9A6C190C17}"/>
              </a:ext>
            </a:extLst>
          </p:cNvPr>
          <p:cNvSpPr/>
          <p:nvPr/>
        </p:nvSpPr>
        <p:spPr>
          <a:xfrm rot="5400000">
            <a:off x="7578777" y="4355543"/>
            <a:ext cx="300830" cy="2183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2B7439DE-8674-4962-9921-BE69313AD4E4}"/>
              </a:ext>
            </a:extLst>
          </p:cNvPr>
          <p:cNvGrpSpPr>
            <a:grpSpLocks/>
          </p:cNvGrpSpPr>
          <p:nvPr/>
        </p:nvGrpSpPr>
        <p:grpSpPr bwMode="auto">
          <a:xfrm>
            <a:off x="-516100" y="5930721"/>
            <a:ext cx="10151788" cy="914400"/>
            <a:chOff x="-3" y="-1660"/>
            <a:chExt cx="13091" cy="1322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E1A1018C-42D9-4D4E-A57A-92C3F4C1C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224E8D0D-B7BB-4CA9-A056-F161F9523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B6576CCE-0E44-4135-809B-76541FA6E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2E7F8A-6F23-49E5-993B-D57A566F9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EF8034A9-E5DB-4CCB-9685-2D327D71B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7D7C6D-65F2-4C53-955E-AB4DF0476B52}"/>
              </a:ext>
            </a:extLst>
          </p:cNvPr>
          <p:cNvGrpSpPr/>
          <p:nvPr/>
        </p:nvGrpSpPr>
        <p:grpSpPr>
          <a:xfrm>
            <a:off x="7493221" y="1433951"/>
            <a:ext cx="1348427" cy="408467"/>
            <a:chOff x="7493221" y="1433951"/>
            <a:chExt cx="1348427" cy="40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78903-D026-499D-8D5E-C1361B76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493221" y="1436275"/>
              <a:ext cx="627942" cy="3901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09C40-B431-43C7-BCB0-25C8C4A7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091775" y="1433951"/>
              <a:ext cx="749873" cy="40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9" grpId="0">
        <p:bldAsOne/>
      </p:bldGraphic>
      <p:bldGraphic spid="11" grpId="0">
        <p:bldAsOne/>
      </p:bldGraphic>
      <p:bldP spid="17" grpId="0" animBg="1"/>
      <p:bldP spid="18" grpId="0" animBg="1"/>
      <p:bldP spid="3" grpId="0"/>
      <p:bldP spid="1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14D5-DE74-46CE-8382-45FAC158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7000" y="685800"/>
            <a:ext cx="8229600" cy="762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 Narrow" panose="020B0606020202030204" pitchFamily="34" charset="0"/>
                <a:cs typeface="Arial" panose="020B0604020202020204" pitchFamily="34" charset="0"/>
              </a:rPr>
              <a:t>Objective</a:t>
            </a:r>
            <a:br>
              <a:rPr lang="en-GB" sz="32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LID4096" sz="32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170F65-716F-48C8-BF9F-155285C41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0" algn="just"/>
            <a:r>
              <a:rPr lang="en-GB" sz="2000" dirty="0">
                <a:latin typeface="Arial Narrow" panose="020B0606020202030204" pitchFamily="34" charset="0"/>
              </a:rPr>
              <a:t>The main aim of this study was to integrate in-situ and satellite derived products to address the hydrological driving forces and then explore the </a:t>
            </a:r>
            <a:r>
              <a:rPr lang="en-GB" sz="2000" dirty="0" err="1">
                <a:latin typeface="Arial Narrow" panose="020B0606020202030204" pitchFamily="34" charset="0"/>
              </a:rPr>
              <a:t>spatio</a:t>
            </a:r>
            <a:r>
              <a:rPr lang="en-GB" sz="2000" dirty="0">
                <a:latin typeface="Arial Narrow" panose="020B0606020202030204" pitchFamily="34" charset="0"/>
              </a:rPr>
              <a:t>-temporal SW-GW interaction and groundwater fluxes in the semi-arid UTB of Northern Ethiopia. Specifically:</a:t>
            </a:r>
            <a:endParaRPr lang="en-NL" sz="2000" dirty="0">
              <a:latin typeface="Arial Narrow" panose="020B0606020202030204" pitchFamily="34" charset="0"/>
            </a:endParaRPr>
          </a:p>
          <a:p>
            <a:pPr lvl="1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Arial Narrow" panose="020B0606020202030204" pitchFamily="34" charset="0"/>
              </a:rPr>
              <a:t>To improve daily satellite-derived rainfall products by integrating with in-situ rainfall</a:t>
            </a:r>
            <a:endParaRPr lang="en-NL" sz="1600" dirty="0">
              <a:latin typeface="Arial Narrow" panose="020B060602020203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Arial Narrow" panose="020B0606020202030204" pitchFamily="34" charset="0"/>
              </a:rPr>
              <a:t>To derive daily potential evapotranspiration from satellite-based reference evapotranspiration</a:t>
            </a:r>
            <a:endParaRPr lang="en-NL" sz="1600" dirty="0">
              <a:latin typeface="Arial Narrow" panose="020B060602020203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Arial Narrow" panose="020B0606020202030204" pitchFamily="34" charset="0"/>
              </a:rPr>
              <a:t>To estimate </a:t>
            </a:r>
            <a:r>
              <a:rPr lang="en-GB" sz="1600" dirty="0" err="1">
                <a:latin typeface="Arial Narrow" panose="020B0606020202030204" pitchFamily="34" charset="0"/>
              </a:rPr>
              <a:t>spatio</a:t>
            </a:r>
            <a:r>
              <a:rPr lang="en-GB" sz="1600" dirty="0">
                <a:latin typeface="Arial Narrow" panose="020B0606020202030204" pitchFamily="34" charset="0"/>
              </a:rPr>
              <a:t>-temporal rainfall interception loss at the catchment scale from earth observation</a:t>
            </a:r>
            <a:endParaRPr lang="en-NL" sz="1600" dirty="0">
              <a:latin typeface="Arial Narrow" panose="020B060602020203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Arial Narrow" panose="020B0606020202030204" pitchFamily="34" charset="0"/>
              </a:rPr>
              <a:t>To develop IHM to explore </a:t>
            </a:r>
            <a:r>
              <a:rPr lang="en-GB" sz="1600" dirty="0" err="1">
                <a:latin typeface="Arial Narrow" panose="020B0606020202030204" pitchFamily="34" charset="0"/>
              </a:rPr>
              <a:t>spatio</a:t>
            </a:r>
            <a:r>
              <a:rPr lang="en-GB" sz="1600" dirty="0">
                <a:latin typeface="Arial Narrow" panose="020B0606020202030204" pitchFamily="34" charset="0"/>
              </a:rPr>
              <a:t>-temporal surface-groundwater interaction and groundwater fluxes</a:t>
            </a:r>
            <a:endParaRPr lang="en-NL" sz="1600" dirty="0">
              <a:latin typeface="Arial Narrow" panose="020B060602020203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A1E5C66-131F-44F8-A820-FD96C17BE259}"/>
              </a:ext>
            </a:extLst>
          </p:cNvPr>
          <p:cNvGrpSpPr>
            <a:grpSpLocks/>
          </p:cNvGrpSpPr>
          <p:nvPr/>
        </p:nvGrpSpPr>
        <p:grpSpPr bwMode="auto">
          <a:xfrm>
            <a:off x="-516100" y="5930721"/>
            <a:ext cx="10151788" cy="914400"/>
            <a:chOff x="-3" y="-1660"/>
            <a:chExt cx="13091" cy="1322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4EDF738-6505-40A1-A6E7-DECDD578C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CC6738A-8F4C-48D0-B031-83563E983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D93BCC66-B27E-48A0-AF58-7D00F6BD6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F98C77-4C64-41B9-B119-38BBF7B66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E8B6FEC-AA34-4915-82CE-141F46F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6871" y="120634"/>
            <a:ext cx="1525729" cy="912325"/>
          </a:xfrm>
        </p:spPr>
        <p:txBody>
          <a:bodyPr>
            <a:normAutofit/>
          </a:bodyPr>
          <a:lstStyle/>
          <a:p>
            <a:pPr algn="l"/>
            <a:r>
              <a:rPr lang="en-US" sz="2600" dirty="0">
                <a:latin typeface="Arial Narrow" panose="020B0606020202030204" pitchFamily="34" charset="0"/>
                <a:cs typeface="Arial" panose="020B0604020202020204" pitchFamily="34" charset="0"/>
              </a:rPr>
              <a:t>Fieldwork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16100" y="5930721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6C583C72-6198-4C28-B6D9-35E388E1F17D}"/>
              </a:ext>
            </a:extLst>
          </p:cNvPr>
          <p:cNvGrpSpPr/>
          <p:nvPr/>
        </p:nvGrpSpPr>
        <p:grpSpPr>
          <a:xfrm>
            <a:off x="935116" y="595437"/>
            <a:ext cx="4402572" cy="2825210"/>
            <a:chOff x="839989" y="456437"/>
            <a:chExt cx="4402572" cy="2825210"/>
          </a:xfrm>
        </p:grpSpPr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427EEF5E-CEBA-4BE2-9B35-CA486B026AA9}"/>
                </a:ext>
              </a:extLst>
            </p:cNvPr>
            <p:cNvGrpSpPr/>
            <p:nvPr/>
          </p:nvGrpSpPr>
          <p:grpSpPr>
            <a:xfrm>
              <a:off x="839989" y="456437"/>
              <a:ext cx="4402572" cy="2825210"/>
              <a:chOff x="748541" y="3120465"/>
              <a:chExt cx="4402572" cy="2825210"/>
            </a:xfrm>
          </p:grpSpPr>
          <p:graphicFrame>
            <p:nvGraphicFramePr>
              <p:cNvPr id="2054" name="Diagram 2053">
                <a:extLst>
                  <a:ext uri="{FF2B5EF4-FFF2-40B4-BE49-F238E27FC236}">
                    <a16:creationId xmlns:a16="http://schemas.microsoft.com/office/drawing/2014/main" id="{0318B403-B39C-46AB-9186-7C605C064A2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6815573"/>
                  </p:ext>
                </p:extLst>
              </p:nvPr>
            </p:nvGraphicFramePr>
            <p:xfrm>
              <a:off x="748541" y="3120465"/>
              <a:ext cx="4402572" cy="28252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056" name="Oval 2055">
                <a:extLst>
                  <a:ext uri="{FF2B5EF4-FFF2-40B4-BE49-F238E27FC236}">
                    <a16:creationId xmlns:a16="http://schemas.microsoft.com/office/drawing/2014/main" id="{706E93B8-58D0-47D3-B8C7-F86E8732A5CF}"/>
                  </a:ext>
                </a:extLst>
              </p:cNvPr>
              <p:cNvSpPr/>
              <p:nvPr/>
            </p:nvSpPr>
            <p:spPr>
              <a:xfrm>
                <a:off x="2390724" y="3205851"/>
                <a:ext cx="1084278" cy="537135"/>
              </a:xfrm>
              <a:prstGeom prst="ellipse">
                <a:avLst/>
              </a:prstGeom>
              <a:gradFill>
                <a:gsLst>
                  <a:gs pos="14000">
                    <a:schemeClr val="accent3">
                      <a:alpha val="31000"/>
                      <a:lumMod val="0"/>
                      <a:lumOff val="100000"/>
                    </a:schemeClr>
                  </a:gs>
                  <a:gs pos="67000">
                    <a:schemeClr val="accent5">
                      <a:alpha val="0"/>
                      <a:lumMod val="0"/>
                      <a:lumOff val="10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2019</a:t>
                </a:r>
                <a:endParaRPr lang="LID4096" b="1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A332C7DF-AB4A-4151-A0EA-E20E803BE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17000"/>
            </a:blip>
            <a:stretch>
              <a:fillRect/>
            </a:stretch>
          </p:blipFill>
          <p:spPr>
            <a:xfrm>
              <a:off x="4464667" y="2042152"/>
              <a:ext cx="400570" cy="370147"/>
            </a:xfrm>
            <a:prstGeom prst="rect">
              <a:avLst/>
            </a:prstGeom>
          </p:spPr>
        </p:pic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7B4BAC-D145-4683-9465-BA9C36253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65165" y="3690488"/>
            <a:ext cx="4590686" cy="2359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EABA0-AC60-4A19-85BE-A02D922E34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7639" y="3330792"/>
            <a:ext cx="3627434" cy="27190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15990F-388D-4118-89C5-6C0459DEB9D5}"/>
              </a:ext>
            </a:extLst>
          </p:cNvPr>
          <p:cNvGrpSpPr/>
          <p:nvPr/>
        </p:nvGrpSpPr>
        <p:grpSpPr>
          <a:xfrm>
            <a:off x="625326" y="2966076"/>
            <a:ext cx="5715000" cy="1399954"/>
            <a:chOff x="1324750" y="2941366"/>
            <a:chExt cx="5715000" cy="1399954"/>
          </a:xfrm>
        </p:grpSpPr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CDED554F-5AB6-4DC1-80DF-8B1EF361AA45}"/>
                </a:ext>
              </a:extLst>
            </p:cNvPr>
            <p:cNvGrpSpPr/>
            <p:nvPr/>
          </p:nvGrpSpPr>
          <p:grpSpPr>
            <a:xfrm>
              <a:off x="1324750" y="2941366"/>
              <a:ext cx="5715000" cy="1399954"/>
              <a:chOff x="422495" y="2895312"/>
              <a:chExt cx="5715000" cy="1399954"/>
            </a:xfrm>
          </p:grpSpPr>
          <p:graphicFrame>
            <p:nvGraphicFramePr>
              <p:cNvPr id="74" name="Diagram 73">
                <a:extLst>
                  <a:ext uri="{FF2B5EF4-FFF2-40B4-BE49-F238E27FC236}">
                    <a16:creationId xmlns:a16="http://schemas.microsoft.com/office/drawing/2014/main" id="{67F86ED6-22AA-4A4A-9B8B-9134FCBB23D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0607912"/>
                  </p:ext>
                </p:extLst>
              </p:nvPr>
            </p:nvGraphicFramePr>
            <p:xfrm>
              <a:off x="422495" y="3281647"/>
              <a:ext cx="5715000" cy="10136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04CD8B8-1315-4B13-ADF7-95E954434602}"/>
                  </a:ext>
                </a:extLst>
              </p:cNvPr>
              <p:cNvSpPr/>
              <p:nvPr/>
            </p:nvSpPr>
            <p:spPr>
              <a:xfrm>
                <a:off x="2667000" y="2895312"/>
                <a:ext cx="946828" cy="378948"/>
              </a:xfrm>
              <a:prstGeom prst="ellipse">
                <a:avLst/>
              </a:prstGeom>
              <a:gradFill>
                <a:gsLst>
                  <a:gs pos="14000">
                    <a:schemeClr val="accent3">
                      <a:alpha val="31000"/>
                      <a:lumMod val="0"/>
                      <a:lumOff val="100000"/>
                    </a:schemeClr>
                  </a:gs>
                  <a:gs pos="67000">
                    <a:schemeClr val="accent5">
                      <a:alpha val="0"/>
                      <a:lumMod val="0"/>
                      <a:lumOff val="100000"/>
                    </a:schemeClr>
                  </a:gs>
                  <a:gs pos="89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2020</a:t>
                </a:r>
                <a:endParaRPr lang="LID4096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BB5B03-BDD1-4DF6-9C01-3D1967D2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14224" y="3334031"/>
              <a:ext cx="193885" cy="1980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F3BA0F-F9E3-41DC-BE70-912013A60B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0952" y="104136"/>
            <a:ext cx="3603048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8477" y="365104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Manuscript, T&amp;SP, manual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5A293-3FAC-4985-A5D1-927DEC6C431C}"/>
              </a:ext>
            </a:extLst>
          </p:cNvPr>
          <p:cNvGrpSpPr/>
          <p:nvPr/>
        </p:nvGrpSpPr>
        <p:grpSpPr>
          <a:xfrm>
            <a:off x="140368" y="614592"/>
            <a:ext cx="9079831" cy="4629618"/>
            <a:chOff x="140368" y="614592"/>
            <a:chExt cx="9079831" cy="46296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E74EEE-B58B-414D-A7D7-E10F3EA9193D}"/>
                </a:ext>
              </a:extLst>
            </p:cNvPr>
            <p:cNvSpPr/>
            <p:nvPr/>
          </p:nvSpPr>
          <p:spPr>
            <a:xfrm>
              <a:off x="140368" y="614592"/>
              <a:ext cx="9079831" cy="4629618"/>
            </a:xfrm>
            <a:prstGeom prst="rect">
              <a:avLst/>
            </a:prstGeom>
            <a:ln>
              <a:noFill/>
            </a:ln>
          </p:spPr>
        </p:sp>
        <p:sp>
          <p:nvSpPr>
            <p:cNvPr id="13" name="L-Shape 12">
              <a:extLst>
                <a:ext uri="{FF2B5EF4-FFF2-40B4-BE49-F238E27FC236}">
                  <a16:creationId xmlns:a16="http://schemas.microsoft.com/office/drawing/2014/main" id="{C7F5307C-6DB0-426C-9F4F-739479FA8F80}"/>
                </a:ext>
              </a:extLst>
            </p:cNvPr>
            <p:cNvSpPr/>
            <p:nvPr/>
          </p:nvSpPr>
          <p:spPr>
            <a:xfrm rot="5400000">
              <a:off x="479254" y="2765735"/>
              <a:ext cx="1005089" cy="167244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B07396-F05F-4E3B-8DE4-9D7B0964F8E9}"/>
                </a:ext>
              </a:extLst>
            </p:cNvPr>
            <p:cNvSpPr/>
            <p:nvPr/>
          </p:nvSpPr>
          <p:spPr>
            <a:xfrm>
              <a:off x="311479" y="3265436"/>
              <a:ext cx="1509893" cy="1323510"/>
            </a:xfrm>
            <a:custGeom>
              <a:avLst/>
              <a:gdLst>
                <a:gd name="connsiteX0" fmla="*/ 0 w 1509893"/>
                <a:gd name="connsiteY0" fmla="*/ 0 h 1323510"/>
                <a:gd name="connsiteX1" fmla="*/ 1509893 w 1509893"/>
                <a:gd name="connsiteY1" fmla="*/ 0 h 1323510"/>
                <a:gd name="connsiteX2" fmla="*/ 1509893 w 1509893"/>
                <a:gd name="connsiteY2" fmla="*/ 1323510 h 1323510"/>
                <a:gd name="connsiteX3" fmla="*/ 0 w 1509893"/>
                <a:gd name="connsiteY3" fmla="*/ 1323510 h 1323510"/>
                <a:gd name="connsiteX4" fmla="*/ 0 w 1509893"/>
                <a:gd name="connsiteY4" fmla="*/ 0 h 13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93" h="1323510">
                  <a:moveTo>
                    <a:pt x="0" y="0"/>
                  </a:moveTo>
                  <a:lnTo>
                    <a:pt x="1509893" y="0"/>
                  </a:lnTo>
                  <a:lnTo>
                    <a:pt x="1509893" y="1323510"/>
                  </a:lnTo>
                  <a:lnTo>
                    <a:pt x="0" y="1323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Arial Narrow" panose="020B0606020202030204" pitchFamily="34" charset="0"/>
                </a:rPr>
                <a:t>Objective-1</a:t>
              </a:r>
              <a:endParaRPr lang="en-NL" sz="14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CE708D4-787C-4B97-AF73-157D551DFA7B}"/>
                </a:ext>
              </a:extLst>
            </p:cNvPr>
            <p:cNvSpPr/>
            <p:nvPr/>
          </p:nvSpPr>
          <p:spPr>
            <a:xfrm>
              <a:off x="1536487" y="2642608"/>
              <a:ext cx="284885" cy="284885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-Shape 17">
              <a:extLst>
                <a:ext uri="{FF2B5EF4-FFF2-40B4-BE49-F238E27FC236}">
                  <a16:creationId xmlns:a16="http://schemas.microsoft.com/office/drawing/2014/main" id="{C95E40F7-CCD2-4A09-852D-C1084AEB0D91}"/>
                </a:ext>
              </a:extLst>
            </p:cNvPr>
            <p:cNvSpPr/>
            <p:nvPr/>
          </p:nvSpPr>
          <p:spPr>
            <a:xfrm rot="5400000">
              <a:off x="2327658" y="2308345"/>
              <a:ext cx="1005089" cy="167244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FE37B5-B62E-4DD6-BB28-7AFA8B5573D5}"/>
                </a:ext>
              </a:extLst>
            </p:cNvPr>
            <p:cNvSpPr/>
            <p:nvPr/>
          </p:nvSpPr>
          <p:spPr>
            <a:xfrm>
              <a:off x="2159884" y="2808046"/>
              <a:ext cx="1509893" cy="1323510"/>
            </a:xfrm>
            <a:custGeom>
              <a:avLst/>
              <a:gdLst>
                <a:gd name="connsiteX0" fmla="*/ 0 w 1509893"/>
                <a:gd name="connsiteY0" fmla="*/ 0 h 1323510"/>
                <a:gd name="connsiteX1" fmla="*/ 1509893 w 1509893"/>
                <a:gd name="connsiteY1" fmla="*/ 0 h 1323510"/>
                <a:gd name="connsiteX2" fmla="*/ 1509893 w 1509893"/>
                <a:gd name="connsiteY2" fmla="*/ 1323510 h 1323510"/>
                <a:gd name="connsiteX3" fmla="*/ 0 w 1509893"/>
                <a:gd name="connsiteY3" fmla="*/ 1323510 h 1323510"/>
                <a:gd name="connsiteX4" fmla="*/ 0 w 1509893"/>
                <a:gd name="connsiteY4" fmla="*/ 0 h 13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93" h="1323510">
                  <a:moveTo>
                    <a:pt x="0" y="0"/>
                  </a:moveTo>
                  <a:lnTo>
                    <a:pt x="1509893" y="0"/>
                  </a:lnTo>
                  <a:lnTo>
                    <a:pt x="1509893" y="1323510"/>
                  </a:lnTo>
                  <a:lnTo>
                    <a:pt x="0" y="1323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Arial Narrow" panose="020B0606020202030204" pitchFamily="34" charset="0"/>
                </a:rPr>
                <a:t>Objective-2</a:t>
              </a:r>
              <a:endParaRPr lang="en-NL" sz="14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8C8623D-77C3-4DF7-A125-2778771E1EC9}"/>
                </a:ext>
              </a:extLst>
            </p:cNvPr>
            <p:cNvSpPr/>
            <p:nvPr/>
          </p:nvSpPr>
          <p:spPr>
            <a:xfrm>
              <a:off x="3384892" y="2185218"/>
              <a:ext cx="284885" cy="284885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59521E97-674F-463B-B10A-99EC31BA8C37}"/>
                </a:ext>
              </a:extLst>
            </p:cNvPr>
            <p:cNvSpPr/>
            <p:nvPr/>
          </p:nvSpPr>
          <p:spPr>
            <a:xfrm rot="5400000">
              <a:off x="4176063" y="1850956"/>
              <a:ext cx="1005089" cy="167244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2DBAF6-ECC8-40B8-B48D-B7C7F7B655B0}"/>
                </a:ext>
              </a:extLst>
            </p:cNvPr>
            <p:cNvSpPr/>
            <p:nvPr/>
          </p:nvSpPr>
          <p:spPr>
            <a:xfrm>
              <a:off x="4008288" y="2350657"/>
              <a:ext cx="1509893" cy="1323510"/>
            </a:xfrm>
            <a:custGeom>
              <a:avLst/>
              <a:gdLst>
                <a:gd name="connsiteX0" fmla="*/ 0 w 1509893"/>
                <a:gd name="connsiteY0" fmla="*/ 0 h 1323510"/>
                <a:gd name="connsiteX1" fmla="*/ 1509893 w 1509893"/>
                <a:gd name="connsiteY1" fmla="*/ 0 h 1323510"/>
                <a:gd name="connsiteX2" fmla="*/ 1509893 w 1509893"/>
                <a:gd name="connsiteY2" fmla="*/ 1323510 h 1323510"/>
                <a:gd name="connsiteX3" fmla="*/ 0 w 1509893"/>
                <a:gd name="connsiteY3" fmla="*/ 1323510 h 1323510"/>
                <a:gd name="connsiteX4" fmla="*/ 0 w 1509893"/>
                <a:gd name="connsiteY4" fmla="*/ 0 h 13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93" h="1323510">
                  <a:moveTo>
                    <a:pt x="0" y="0"/>
                  </a:moveTo>
                  <a:lnTo>
                    <a:pt x="1509893" y="0"/>
                  </a:lnTo>
                  <a:lnTo>
                    <a:pt x="1509893" y="1323510"/>
                  </a:lnTo>
                  <a:lnTo>
                    <a:pt x="0" y="1323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Arial Narrow" panose="020B0606020202030204" pitchFamily="34" charset="0"/>
                </a:rPr>
                <a:t>Objective-3</a:t>
              </a:r>
              <a:endParaRPr lang="en-NL" sz="14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737D62D-89DD-4D8E-85CB-5E3A276F8361}"/>
                </a:ext>
              </a:extLst>
            </p:cNvPr>
            <p:cNvSpPr/>
            <p:nvPr/>
          </p:nvSpPr>
          <p:spPr>
            <a:xfrm>
              <a:off x="5233296" y="1727828"/>
              <a:ext cx="284885" cy="284885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L-Shape 28">
              <a:extLst>
                <a:ext uri="{FF2B5EF4-FFF2-40B4-BE49-F238E27FC236}">
                  <a16:creationId xmlns:a16="http://schemas.microsoft.com/office/drawing/2014/main" id="{6DC05CE8-0DBB-445B-8E08-11C1F91C77C4}"/>
                </a:ext>
              </a:extLst>
            </p:cNvPr>
            <p:cNvSpPr/>
            <p:nvPr/>
          </p:nvSpPr>
          <p:spPr>
            <a:xfrm rot="5400000">
              <a:off x="6024467" y="1393566"/>
              <a:ext cx="1005089" cy="1672445"/>
            </a:xfrm>
            <a:prstGeom prst="corner">
              <a:avLst>
                <a:gd name="adj1" fmla="val 16120"/>
                <a:gd name="adj2" fmla="val 16110"/>
              </a:avLst>
            </a:prstGeom>
            <a:gradFill rotWithShape="0">
              <a:gsLst>
                <a:gs pos="61000">
                  <a:srgbClr val="00B050"/>
                </a:gs>
                <a:gs pos="67000">
                  <a:srgbClr val="00B050"/>
                </a:gs>
                <a:gs pos="64000">
                  <a:srgbClr val="FFFF00"/>
                </a:gs>
                <a:gs pos="82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186014-3402-457B-BCCD-09545EECB07F}"/>
                </a:ext>
              </a:extLst>
            </p:cNvPr>
            <p:cNvSpPr/>
            <p:nvPr/>
          </p:nvSpPr>
          <p:spPr>
            <a:xfrm>
              <a:off x="5800011" y="1898297"/>
              <a:ext cx="1509893" cy="1323510"/>
            </a:xfrm>
            <a:custGeom>
              <a:avLst/>
              <a:gdLst>
                <a:gd name="connsiteX0" fmla="*/ 0 w 1509893"/>
                <a:gd name="connsiteY0" fmla="*/ 0 h 1323510"/>
                <a:gd name="connsiteX1" fmla="*/ 1509893 w 1509893"/>
                <a:gd name="connsiteY1" fmla="*/ 0 h 1323510"/>
                <a:gd name="connsiteX2" fmla="*/ 1509893 w 1509893"/>
                <a:gd name="connsiteY2" fmla="*/ 1323510 h 1323510"/>
                <a:gd name="connsiteX3" fmla="*/ 0 w 1509893"/>
                <a:gd name="connsiteY3" fmla="*/ 1323510 h 1323510"/>
                <a:gd name="connsiteX4" fmla="*/ 0 w 1509893"/>
                <a:gd name="connsiteY4" fmla="*/ 0 h 13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93" h="1323510">
                  <a:moveTo>
                    <a:pt x="0" y="0"/>
                  </a:moveTo>
                  <a:lnTo>
                    <a:pt x="1509893" y="0"/>
                  </a:lnTo>
                  <a:lnTo>
                    <a:pt x="1509893" y="1323510"/>
                  </a:lnTo>
                  <a:lnTo>
                    <a:pt x="0" y="1323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Arial Narrow" panose="020B0606020202030204" pitchFamily="34" charset="0"/>
                </a:rPr>
                <a:t>Objective-4</a:t>
              </a:r>
              <a:endParaRPr lang="en-NL" sz="14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E02F411-4759-4942-ABD5-A5C2B2535322}"/>
                </a:ext>
              </a:extLst>
            </p:cNvPr>
            <p:cNvSpPr/>
            <p:nvPr/>
          </p:nvSpPr>
          <p:spPr>
            <a:xfrm>
              <a:off x="7081701" y="1270439"/>
              <a:ext cx="284885" cy="284885"/>
            </a:xfrm>
            <a:prstGeom prst="triangle">
              <a:avLst>
                <a:gd name="adj" fmla="val 10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48" name="L-Shape 2047">
              <a:extLst>
                <a:ext uri="{FF2B5EF4-FFF2-40B4-BE49-F238E27FC236}">
                  <a16:creationId xmlns:a16="http://schemas.microsoft.com/office/drawing/2014/main" id="{35E302C0-3779-4ECB-8167-3B2C5FAEA898}"/>
                </a:ext>
              </a:extLst>
            </p:cNvPr>
            <p:cNvSpPr/>
            <p:nvPr/>
          </p:nvSpPr>
          <p:spPr>
            <a:xfrm rot="5400000">
              <a:off x="7872872" y="936177"/>
              <a:ext cx="1005089" cy="1672445"/>
            </a:xfrm>
            <a:prstGeom prst="corner">
              <a:avLst>
                <a:gd name="adj1" fmla="val 16120"/>
                <a:gd name="adj2" fmla="val 1611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id="{E68671C6-A397-454D-84A3-354E31C943D1}"/>
                </a:ext>
              </a:extLst>
            </p:cNvPr>
            <p:cNvSpPr/>
            <p:nvPr/>
          </p:nvSpPr>
          <p:spPr>
            <a:xfrm>
              <a:off x="7705097" y="1435878"/>
              <a:ext cx="1509893" cy="1323510"/>
            </a:xfrm>
            <a:custGeom>
              <a:avLst/>
              <a:gdLst>
                <a:gd name="connsiteX0" fmla="*/ 0 w 1509893"/>
                <a:gd name="connsiteY0" fmla="*/ 0 h 1323510"/>
                <a:gd name="connsiteX1" fmla="*/ 1509893 w 1509893"/>
                <a:gd name="connsiteY1" fmla="*/ 0 h 1323510"/>
                <a:gd name="connsiteX2" fmla="*/ 1509893 w 1509893"/>
                <a:gd name="connsiteY2" fmla="*/ 1323510 h 1323510"/>
                <a:gd name="connsiteX3" fmla="*/ 0 w 1509893"/>
                <a:gd name="connsiteY3" fmla="*/ 1323510 h 1323510"/>
                <a:gd name="connsiteX4" fmla="*/ 0 w 1509893"/>
                <a:gd name="connsiteY4" fmla="*/ 0 h 13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93" h="1323510">
                  <a:moveTo>
                    <a:pt x="0" y="0"/>
                  </a:moveTo>
                  <a:lnTo>
                    <a:pt x="1509893" y="0"/>
                  </a:lnTo>
                  <a:lnTo>
                    <a:pt x="1509893" y="1323510"/>
                  </a:lnTo>
                  <a:lnTo>
                    <a:pt x="0" y="1323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L" sz="1400" kern="1200" dirty="0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ECB6DDB-E64A-4249-AEDC-D4DD0205269E}"/>
              </a:ext>
            </a:extLst>
          </p:cNvPr>
          <p:cNvSpPr/>
          <p:nvPr/>
        </p:nvSpPr>
        <p:spPr>
          <a:xfrm>
            <a:off x="762000" y="2459281"/>
            <a:ext cx="1084278" cy="537135"/>
          </a:xfrm>
          <a:prstGeom prst="ellipse">
            <a:avLst/>
          </a:prstGeom>
          <a:gradFill>
            <a:gsLst>
              <a:gs pos="14000">
                <a:schemeClr val="accent3">
                  <a:alpha val="31000"/>
                  <a:lumMod val="0"/>
                  <a:lumOff val="100000"/>
                </a:schemeClr>
              </a:gs>
              <a:gs pos="67000">
                <a:schemeClr val="accent5">
                  <a:alpha val="0"/>
                  <a:lumMod val="0"/>
                  <a:lumOff val="100000"/>
                </a:schemeClr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2021</a:t>
            </a:r>
            <a:endParaRPr lang="LID4096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F5EB58-2B85-42DC-B39B-28BC9A1C0E23}"/>
              </a:ext>
            </a:extLst>
          </p:cNvPr>
          <p:cNvSpPr/>
          <p:nvPr/>
        </p:nvSpPr>
        <p:spPr>
          <a:xfrm>
            <a:off x="2620310" y="1995162"/>
            <a:ext cx="1084278" cy="537135"/>
          </a:xfrm>
          <a:prstGeom prst="ellipse">
            <a:avLst/>
          </a:prstGeom>
          <a:gradFill>
            <a:gsLst>
              <a:gs pos="14000">
                <a:schemeClr val="accent3">
                  <a:alpha val="31000"/>
                  <a:lumMod val="0"/>
                  <a:lumOff val="100000"/>
                </a:schemeClr>
              </a:gs>
              <a:gs pos="67000">
                <a:schemeClr val="accent5">
                  <a:alpha val="0"/>
                  <a:lumMod val="0"/>
                  <a:lumOff val="100000"/>
                </a:schemeClr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2022</a:t>
            </a:r>
            <a:endParaRPr lang="LID4096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216252-D609-482B-95FD-F2A56BE832E3}"/>
              </a:ext>
            </a:extLst>
          </p:cNvPr>
          <p:cNvSpPr/>
          <p:nvPr/>
        </p:nvSpPr>
        <p:spPr>
          <a:xfrm>
            <a:off x="4448507" y="1565224"/>
            <a:ext cx="1084278" cy="537135"/>
          </a:xfrm>
          <a:prstGeom prst="ellipse">
            <a:avLst/>
          </a:prstGeom>
          <a:gradFill>
            <a:gsLst>
              <a:gs pos="14000">
                <a:schemeClr val="accent3">
                  <a:alpha val="31000"/>
                  <a:lumMod val="0"/>
                  <a:lumOff val="100000"/>
                </a:schemeClr>
              </a:gs>
              <a:gs pos="67000">
                <a:schemeClr val="accent5">
                  <a:alpha val="0"/>
                  <a:lumMod val="0"/>
                  <a:lumOff val="100000"/>
                </a:schemeClr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2023</a:t>
            </a:r>
            <a:endParaRPr lang="LID4096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5721234-E1DF-4E49-B7AC-2DED2FCCE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994"/>
              </p:ext>
            </p:extLst>
          </p:nvPr>
        </p:nvGraphicFramePr>
        <p:xfrm>
          <a:off x="6114761" y="1142396"/>
          <a:ext cx="3733800" cy="83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974F56C-50FD-4B9B-800A-24CD1CBF5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507" y="4884141"/>
            <a:ext cx="2968243" cy="1154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72238-4362-4F8D-95E3-C97042816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4" y="4977329"/>
            <a:ext cx="2833075" cy="1031671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0F73116F-291C-4F23-A70D-72A6309342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480" y="3800319"/>
            <a:ext cx="2687938" cy="12868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6BF0AC-E3A8-4753-8209-8BFC32F530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902" y="3791990"/>
            <a:ext cx="1854670" cy="2241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683B17-E93F-47A8-A90E-3A27E821B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4456" y="2836478"/>
            <a:ext cx="2964062" cy="115491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0B4937-3AC8-42A4-8F24-5C2A5BA524CD}"/>
              </a:ext>
            </a:extLst>
          </p:cNvPr>
          <p:cNvSpPr txBox="1">
            <a:spLocks/>
          </p:cNvSpPr>
          <p:nvPr/>
        </p:nvSpPr>
        <p:spPr>
          <a:xfrm>
            <a:off x="7426967" y="1626127"/>
            <a:ext cx="1631878" cy="381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Complete manuscript 4 (Dec 2023)</a:t>
            </a:r>
          </a:p>
          <a:p>
            <a:pPr marL="0" indent="0">
              <a:buNone/>
            </a:pPr>
            <a:r>
              <a:rPr lang="en-GB" sz="800" b="1" dirty="0">
                <a:solidFill>
                  <a:srgbClr val="0070C0"/>
                </a:solidFill>
                <a:latin typeface="Arial Narrow" panose="020B0606020202030204" pitchFamily="34" charset="0"/>
              </a:rPr>
              <a:t>Organizing PhD thesis (Jan 2024)</a:t>
            </a:r>
          </a:p>
          <a:p>
            <a:endParaRPr lang="LID4096" sz="9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Graphic spid="11" grpId="0">
        <p:bldAsOne/>
      </p:bldGraphic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15A9-B617-43C8-8B77-8E5A1AB8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7400"/>
            <a:ext cx="8229600" cy="1143000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Thank you!</a:t>
            </a:r>
            <a:endParaRPr lang="x-none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BDCA6B-2A81-4624-9EB7-F9BD05A2BEA0}"/>
              </a:ext>
            </a:extLst>
          </p:cNvPr>
          <p:cNvGrpSpPr>
            <a:grpSpLocks/>
          </p:cNvGrpSpPr>
          <p:nvPr/>
        </p:nvGrpSpPr>
        <p:grpSpPr bwMode="auto">
          <a:xfrm>
            <a:off x="-516100" y="5930721"/>
            <a:ext cx="10151788" cy="914400"/>
            <a:chOff x="-3" y="-1660"/>
            <a:chExt cx="13091" cy="13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5C725-B703-4929-BA71-AFCABFD13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CE4DBC-91B6-4902-A429-752BBD068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CA21E947-D85E-46C6-AC43-CAF190C7B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59D223-1B6A-4852-BE5C-DA24BCDC7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15212CE-E941-41B8-8382-46EBD1F21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08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242</Words>
  <Application>Microsoft Office PowerPoint</Application>
  <PresentationFormat>On-screen Show (4:3)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Arial Narrow</vt:lpstr>
      <vt:lpstr>Calibri</vt:lpstr>
      <vt:lpstr>Wingdings</vt:lpstr>
      <vt:lpstr>Office Theme</vt:lpstr>
      <vt:lpstr>PowerPoint Presentation</vt:lpstr>
      <vt:lpstr>Motivation</vt:lpstr>
      <vt:lpstr>Objective </vt:lpstr>
      <vt:lpstr>Fieldwork</vt:lpstr>
      <vt:lpstr>Manuscript, T&amp;SP, manual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Mewcha</dc:creator>
  <cp:lastModifiedBy>Gebremedhin, Mewcha (UT-ITC)</cp:lastModifiedBy>
  <cp:revision>145</cp:revision>
  <dcterms:created xsi:type="dcterms:W3CDTF">2019-10-18T07:14:19Z</dcterms:created>
  <dcterms:modified xsi:type="dcterms:W3CDTF">2023-10-12T12:24:19Z</dcterms:modified>
</cp:coreProperties>
</file>